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4.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6.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9" r:id="rId3"/>
    <p:sldId id="260" r:id="rId4"/>
    <p:sldId id="261" r:id="rId5"/>
    <p:sldId id="262" r:id="rId6"/>
    <p:sldId id="263" r:id="rId7"/>
    <p:sldId id="264" r:id="rId8"/>
    <p:sldId id="265" r:id="rId9"/>
    <p:sldId id="266" r:id="rId10"/>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547C"/>
    <a:srgbClr val="FFCC99"/>
    <a:srgbClr val="FFFFCC"/>
    <a:srgbClr val="3366CC"/>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05" autoAdjust="0"/>
    <p:restoredTop sz="51654" autoAdjust="0"/>
  </p:normalViewPr>
  <p:slideViewPr>
    <p:cSldViewPr>
      <p:cViewPr varScale="1">
        <p:scale>
          <a:sx n="58" d="100"/>
          <a:sy n="58" d="100"/>
        </p:scale>
        <p:origin x="1776"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299" tIns="46149" rIns="92299" bIns="46149" rtlCol="0"/>
          <a:lstStyle>
            <a:lvl1pPr algn="l">
              <a:defRPr sz="1200"/>
            </a:lvl1pPr>
          </a:lstStyle>
          <a:p>
            <a:endParaRPr lang="en-CA"/>
          </a:p>
        </p:txBody>
      </p:sp>
      <p:sp>
        <p:nvSpPr>
          <p:cNvPr id="3" name="Date Placeholder 2"/>
          <p:cNvSpPr>
            <a:spLocks noGrp="1"/>
          </p:cNvSpPr>
          <p:nvPr>
            <p:ph type="dt" idx="1"/>
          </p:nvPr>
        </p:nvSpPr>
        <p:spPr>
          <a:xfrm>
            <a:off x="3884615" y="0"/>
            <a:ext cx="2971800" cy="464820"/>
          </a:xfrm>
          <a:prstGeom prst="rect">
            <a:avLst/>
          </a:prstGeom>
        </p:spPr>
        <p:txBody>
          <a:bodyPr vert="horz" lIns="92299" tIns="46149" rIns="92299" bIns="46149" rtlCol="0"/>
          <a:lstStyle>
            <a:lvl1pPr algn="r">
              <a:defRPr sz="1200"/>
            </a:lvl1pPr>
          </a:lstStyle>
          <a:p>
            <a:fld id="{969F7C5A-D6FC-4359-B0A6-322DAD039A3C}" type="datetimeFigureOut">
              <a:rPr lang="en-CA" smtClean="0"/>
              <a:t>2018-03-06</a:t>
            </a:fld>
            <a:endParaRPr lang="en-CA"/>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2299" tIns="46149" rIns="92299" bIns="46149" rtlCol="0" anchor="ctr"/>
          <a:lstStyle/>
          <a:p>
            <a:endParaRPr lang="en-CA"/>
          </a:p>
        </p:txBody>
      </p:sp>
      <p:sp>
        <p:nvSpPr>
          <p:cNvPr id="5" name="Notes Placeholder 4"/>
          <p:cNvSpPr>
            <a:spLocks noGrp="1"/>
          </p:cNvSpPr>
          <p:nvPr>
            <p:ph type="body" sz="quarter" idx="3"/>
          </p:nvPr>
        </p:nvSpPr>
        <p:spPr>
          <a:xfrm>
            <a:off x="685801" y="4415792"/>
            <a:ext cx="5486400" cy="4183380"/>
          </a:xfrm>
          <a:prstGeom prst="rect">
            <a:avLst/>
          </a:prstGeom>
        </p:spPr>
        <p:txBody>
          <a:bodyPr vert="horz" lIns="92299" tIns="46149" rIns="92299" bIns="4614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29967"/>
            <a:ext cx="2971800" cy="464820"/>
          </a:xfrm>
          <a:prstGeom prst="rect">
            <a:avLst/>
          </a:prstGeom>
        </p:spPr>
        <p:txBody>
          <a:bodyPr vert="horz" lIns="92299" tIns="46149" rIns="92299" bIns="46149" rtlCol="0" anchor="b"/>
          <a:lstStyle>
            <a:lvl1pPr algn="l">
              <a:defRPr sz="1200"/>
            </a:lvl1pPr>
          </a:lstStyle>
          <a:p>
            <a:endParaRPr lang="en-CA"/>
          </a:p>
        </p:txBody>
      </p:sp>
      <p:sp>
        <p:nvSpPr>
          <p:cNvPr id="7" name="Slide Number Placeholder 6"/>
          <p:cNvSpPr>
            <a:spLocks noGrp="1"/>
          </p:cNvSpPr>
          <p:nvPr>
            <p:ph type="sldNum" sz="quarter" idx="5"/>
          </p:nvPr>
        </p:nvSpPr>
        <p:spPr>
          <a:xfrm>
            <a:off x="3884615" y="8829967"/>
            <a:ext cx="2971800" cy="464820"/>
          </a:xfrm>
          <a:prstGeom prst="rect">
            <a:avLst/>
          </a:prstGeom>
        </p:spPr>
        <p:txBody>
          <a:bodyPr vert="horz" lIns="92299" tIns="46149" rIns="92299" bIns="46149" rtlCol="0" anchor="b"/>
          <a:lstStyle>
            <a:lvl1pPr algn="r">
              <a:defRPr sz="1200"/>
            </a:lvl1pPr>
          </a:lstStyle>
          <a:p>
            <a:fld id="{45986802-38FC-42D9-B26E-1EAD6091AB91}" type="slidenum">
              <a:rPr lang="en-CA" smtClean="0"/>
              <a:t>‹#›</a:t>
            </a:fld>
            <a:endParaRPr lang="en-CA"/>
          </a:p>
        </p:txBody>
      </p:sp>
    </p:spTree>
    <p:extLst>
      <p:ext uri="{BB962C8B-B14F-4D97-AF65-F5344CB8AC3E}">
        <p14:creationId xmlns:p14="http://schemas.microsoft.com/office/powerpoint/2010/main" val="1512118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spcBef>
                <a:spcPct val="20000"/>
              </a:spcBef>
            </a:pPr>
            <a:r>
              <a:rPr lang="en-CA" kern="0" dirty="0" err="1"/>
              <a:t>Dans</a:t>
            </a:r>
            <a:r>
              <a:rPr lang="en-CA" kern="0" dirty="0"/>
              <a:t> </a:t>
            </a:r>
            <a:r>
              <a:rPr lang="en-CA" kern="0" dirty="0" err="1"/>
              <a:t>ce</a:t>
            </a:r>
            <a:r>
              <a:rPr lang="en-CA" kern="0" dirty="0"/>
              <a:t> module, nous </a:t>
            </a:r>
            <a:r>
              <a:rPr lang="en-CA" kern="0" dirty="0" err="1"/>
              <a:t>décrirons</a:t>
            </a:r>
            <a:r>
              <a:rPr lang="en-CA" kern="0" dirty="0"/>
              <a:t> les </a:t>
            </a:r>
            <a:r>
              <a:rPr lang="en-CA" kern="0" dirty="0" err="1"/>
              <a:t>exigences</a:t>
            </a:r>
            <a:r>
              <a:rPr lang="en-CA" kern="0" dirty="0"/>
              <a:t> de publication </a:t>
            </a:r>
            <a:r>
              <a:rPr lang="en-CA" kern="0" dirty="0" err="1"/>
              <a:t>dans</a:t>
            </a:r>
            <a:r>
              <a:rPr lang="en-CA" kern="0" dirty="0"/>
              <a:t> le catalogue de la PGF.</a:t>
            </a:r>
          </a:p>
          <a:p>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1</a:t>
            </a:fld>
            <a:endParaRPr lang="en-CA"/>
          </a:p>
        </p:txBody>
      </p:sp>
    </p:spTree>
    <p:extLst>
      <p:ext uri="{BB962C8B-B14F-4D97-AF65-F5344CB8AC3E}">
        <p14:creationId xmlns:p14="http://schemas.microsoft.com/office/powerpoint/2010/main" val="2717691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4" defTabSz="912493">
              <a:defRPr/>
            </a:pPr>
            <a:r>
              <a:rPr lang="fr-CA" dirty="0">
                <a:solidFill>
                  <a:schemeClr val="tx1"/>
                </a:solidFill>
              </a:rPr>
              <a:t>Tout d’abord, la PGF exige des jeux de données </a:t>
            </a:r>
            <a:r>
              <a:rPr lang="fr-CA" dirty="0" err="1" smtClean="0">
                <a:solidFill>
                  <a:schemeClr val="tx1"/>
                </a:solidFill>
              </a:rPr>
              <a:t>géospatiales</a:t>
            </a:r>
            <a:r>
              <a:rPr lang="fr-CA" dirty="0" smtClean="0">
                <a:solidFill>
                  <a:schemeClr val="tx1"/>
                </a:solidFill>
              </a:rPr>
              <a:t>, </a:t>
            </a:r>
            <a:r>
              <a:rPr lang="fr-CA" dirty="0">
                <a:solidFill>
                  <a:schemeClr val="tx1"/>
                </a:solidFill>
              </a:rPr>
              <a:t>c’est-à-dire des données </a:t>
            </a:r>
            <a:r>
              <a:rPr lang="fr-CA" dirty="0" smtClean="0">
                <a:solidFill>
                  <a:schemeClr val="tx1"/>
                </a:solidFill>
              </a:rPr>
              <a:t>qui </a:t>
            </a:r>
            <a:r>
              <a:rPr lang="fr-CA" dirty="0">
                <a:solidFill>
                  <a:schemeClr val="tx1"/>
                </a:solidFill>
              </a:rPr>
              <a:t>comportent une référence à une position sur la </a:t>
            </a:r>
            <a:r>
              <a:rPr lang="fr-CA" dirty="0" smtClean="0">
                <a:solidFill>
                  <a:schemeClr val="tx1"/>
                </a:solidFill>
              </a:rPr>
              <a:t>Terre;</a:t>
            </a:r>
            <a:r>
              <a:rPr lang="fr-CA" baseline="0" dirty="0" smtClean="0">
                <a:solidFill>
                  <a:schemeClr val="tx1"/>
                </a:solidFill>
              </a:rPr>
              <a:t> soit </a:t>
            </a:r>
            <a:r>
              <a:rPr lang="fr-CA" dirty="0" smtClean="0">
                <a:solidFill>
                  <a:schemeClr val="tx1"/>
                </a:solidFill>
              </a:rPr>
              <a:t>des </a:t>
            </a:r>
            <a:r>
              <a:rPr lang="fr-CA" dirty="0">
                <a:solidFill>
                  <a:schemeClr val="tx1"/>
                </a:solidFill>
              </a:rPr>
              <a:t>coordonnées x, y  ou de type latitude et longitude. </a:t>
            </a:r>
          </a:p>
          <a:p>
            <a:pPr marL="0" lvl="4" defTabSz="912493">
              <a:defRPr/>
            </a:pPr>
            <a:endParaRPr lang="fr-CA" dirty="0"/>
          </a:p>
          <a:p>
            <a:r>
              <a:rPr lang="fr-CA" dirty="0"/>
              <a:t>Deuxièmement, des métadonnées doivent être fournies pour permettent aux utilisateurs du Catalogue de découvrir les données </a:t>
            </a:r>
            <a:r>
              <a:rPr lang="fr-CA" dirty="0" err="1"/>
              <a:t>géospatiales</a:t>
            </a:r>
            <a:r>
              <a:rPr lang="fr-CA" dirty="0"/>
              <a:t>. </a:t>
            </a:r>
            <a:r>
              <a:rPr lang="fr-FR" dirty="0"/>
              <a:t>Pour chaque jeu de données, il faut créer des métadonnées bilingues, et elles doivent être conformes aux spécifications du Profil nord-américain de l’ISO 19115 :2003 profil Nord Américain - Harmonisé (PNAH).  Ce profil est harmonisé </a:t>
            </a:r>
            <a:r>
              <a:rPr lang="fr-FR" dirty="0" smtClean="0">
                <a:solidFill>
                  <a:schemeClr val="tx1"/>
                </a:solidFill>
              </a:rPr>
              <a:t>parce qu’il provient de la collaboration de plusieurs ministères.</a:t>
            </a:r>
            <a:r>
              <a:rPr lang="fr-FR" baseline="0" dirty="0" smtClean="0">
                <a:solidFill>
                  <a:schemeClr val="tx1"/>
                </a:solidFill>
              </a:rPr>
              <a:t> Il </a:t>
            </a:r>
            <a:r>
              <a:rPr lang="fr-FR" dirty="0" smtClean="0">
                <a:solidFill>
                  <a:schemeClr val="tx1"/>
                </a:solidFill>
              </a:rPr>
              <a:t>présente les éléments du Profil nord américain devenus</a:t>
            </a:r>
            <a:r>
              <a:rPr lang="fr-FR" baseline="0" dirty="0" smtClean="0">
                <a:solidFill>
                  <a:schemeClr val="tx1"/>
                </a:solidFill>
              </a:rPr>
              <a:t> </a:t>
            </a:r>
            <a:r>
              <a:rPr lang="fr-FR" dirty="0" smtClean="0">
                <a:solidFill>
                  <a:schemeClr val="tx1"/>
                </a:solidFill>
              </a:rPr>
              <a:t>obligatoires, accompagnés de règles et des lignes directrices. </a:t>
            </a:r>
            <a:endParaRPr lang="en-US" dirty="0" smtClean="0">
              <a:solidFill>
                <a:schemeClr val="tx1"/>
              </a:solidFill>
            </a:endParaRPr>
          </a:p>
          <a:p>
            <a:endParaRPr lang="en-US" dirty="0">
              <a:solidFill>
                <a:schemeClr val="tx1"/>
              </a:solidFill>
            </a:endParaRPr>
          </a:p>
          <a:p>
            <a:pPr defTabSz="912493">
              <a:defRPr/>
            </a:pPr>
            <a:r>
              <a:rPr lang="fr-FR" dirty="0">
                <a:solidFill>
                  <a:schemeClr val="tx1"/>
                </a:solidFill>
              </a:rPr>
              <a:t>Troisièmement, les données doivent être accessibles à l’aide d’un lien </a:t>
            </a:r>
            <a:r>
              <a:rPr lang="fr-FR" dirty="0" smtClean="0">
                <a:solidFill>
                  <a:schemeClr val="tx1"/>
                </a:solidFill>
              </a:rPr>
              <a:t>à un </a:t>
            </a:r>
            <a:r>
              <a:rPr lang="fr-FR" dirty="0">
                <a:solidFill>
                  <a:schemeClr val="tx1"/>
                </a:solidFill>
              </a:rPr>
              <a:t>service cartographique Web et un lien pour le téléchargement. </a:t>
            </a:r>
            <a:endParaRPr lang="en-CA" strike="sngStrike" dirty="0">
              <a:solidFill>
                <a:schemeClr val="tx1"/>
              </a:solidFill>
            </a:endParaRPr>
          </a:p>
          <a:p>
            <a:pPr defTabSz="912493">
              <a:defRPr/>
            </a:pPr>
            <a:r>
              <a:rPr lang="fr-FR" strike="sngStrike" dirty="0">
                <a:solidFill>
                  <a:schemeClr val="tx1"/>
                </a:solidFill>
              </a:rPr>
              <a:t> </a:t>
            </a:r>
            <a:endParaRPr lang="en-US" dirty="0">
              <a:solidFill>
                <a:schemeClr val="tx1"/>
              </a:solidFill>
            </a:endParaRPr>
          </a:p>
          <a:p>
            <a:r>
              <a:rPr lang="fr-FR" dirty="0">
                <a:solidFill>
                  <a:schemeClr val="tx1"/>
                </a:solidFill>
              </a:rPr>
              <a:t>Et dernièrement, les données doivent être accompagnées de la licence du gouvernement ouvert du Canada pour qu’elles puissent être publiées sur le site Cartes ouvertes.</a:t>
            </a:r>
            <a:r>
              <a:rPr lang="fr-FR" strike="sngStrike" dirty="0">
                <a:solidFill>
                  <a:schemeClr val="tx1"/>
                </a:solidFill>
              </a:rPr>
              <a:t> </a:t>
            </a:r>
            <a:endParaRPr lang="fr-CA" strike="sngStrike" dirty="0">
              <a:solidFill>
                <a:schemeClr val="tx1"/>
              </a:solidFill>
            </a:endParaRPr>
          </a:p>
          <a:p>
            <a:endParaRPr lang="en-US" dirty="0">
              <a:solidFill>
                <a:schemeClr val="tx1"/>
              </a:solidFill>
            </a:endParaRPr>
          </a:p>
        </p:txBody>
      </p:sp>
      <p:sp>
        <p:nvSpPr>
          <p:cNvPr id="4" name="Slide Number Placeholder 3"/>
          <p:cNvSpPr>
            <a:spLocks noGrp="1"/>
          </p:cNvSpPr>
          <p:nvPr>
            <p:ph type="sldNum" sz="quarter" idx="10"/>
          </p:nvPr>
        </p:nvSpPr>
        <p:spPr/>
        <p:txBody>
          <a:bodyPr/>
          <a:lstStyle/>
          <a:p>
            <a:fld id="{4E472440-B759-4211-B5C2-355135E4279A}"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576280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dirty="0"/>
              <a:t>Voici</a:t>
            </a:r>
            <a:r>
              <a:rPr lang="fr-CA" baseline="0" noProof="0" dirty="0"/>
              <a:t> </a:t>
            </a:r>
            <a:r>
              <a:rPr lang="fr-CA" baseline="0" noProof="0" dirty="0" smtClean="0"/>
              <a:t>un aperçu des </a:t>
            </a:r>
            <a:r>
              <a:rPr lang="fr-CA" baseline="0" noProof="0" dirty="0"/>
              <a:t>éléments obligatoires qui sont essentiels lorsqu’il est question des </a:t>
            </a:r>
            <a:r>
              <a:rPr lang="fr-CA" baseline="0" noProof="0" dirty="0" smtClean="0"/>
              <a:t>métadonnées du Profil nord américain harmonisé, c’est-à-dire le PNAH. Ces éléments se retrouvent dans la documentation disponible dans l’Aide aux contributeur. Nous aborderons en détail chaque élément dans la section Comprendre le PNAH.</a:t>
            </a:r>
            <a:endParaRPr lang="fr-CA" noProof="0" dirty="0"/>
          </a:p>
        </p:txBody>
      </p:sp>
      <p:sp>
        <p:nvSpPr>
          <p:cNvPr id="4" name="Slide Number Placeholder 3"/>
          <p:cNvSpPr>
            <a:spLocks noGrp="1"/>
          </p:cNvSpPr>
          <p:nvPr>
            <p:ph type="sldNum" sz="quarter" idx="10"/>
          </p:nvPr>
        </p:nvSpPr>
        <p:spPr/>
        <p:txBody>
          <a:bodyPr/>
          <a:lstStyle/>
          <a:p>
            <a:fld id="{4E472440-B759-4211-B5C2-355135E4279A}"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656953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b="0" noProof="0" dirty="0" smtClean="0">
                <a:solidFill>
                  <a:schemeClr val="tx1"/>
                </a:solidFill>
              </a:rPr>
              <a:t>Les services cartographiques acceptés dans la PGF sont les services WMS de l’OGC</a:t>
            </a:r>
            <a:r>
              <a:rPr lang="fr-CA" b="0" baseline="0" noProof="0" dirty="0" smtClean="0">
                <a:solidFill>
                  <a:schemeClr val="tx1"/>
                </a:solidFill>
              </a:rPr>
              <a:t> </a:t>
            </a:r>
            <a:r>
              <a:rPr lang="fr-CA" b="0" noProof="0" dirty="0" smtClean="0">
                <a:solidFill>
                  <a:schemeClr val="tx1"/>
                </a:solidFill>
              </a:rPr>
              <a:t>et ESRI REST. </a:t>
            </a:r>
          </a:p>
          <a:p>
            <a:endParaRPr lang="fr-CA" b="0" noProof="0" dirty="0" smtClean="0">
              <a:solidFill>
                <a:schemeClr val="tx1"/>
              </a:solidFill>
            </a:endParaRPr>
          </a:p>
          <a:p>
            <a:r>
              <a:rPr lang="fr-CA" b="0" noProof="0" dirty="0" smtClean="0">
                <a:solidFill>
                  <a:schemeClr val="tx1"/>
                </a:solidFill>
              </a:rPr>
              <a:t>Pour</a:t>
            </a:r>
            <a:r>
              <a:rPr lang="fr-CA" b="0" baseline="0" noProof="0" dirty="0" smtClean="0">
                <a:solidFill>
                  <a:schemeClr val="tx1"/>
                </a:solidFill>
              </a:rPr>
              <a:t> un service WMS, on peut utiliser celui-ci pour une couche ou un ensemble de couches.  Le paramètre  /</a:t>
            </a:r>
            <a:r>
              <a:rPr lang="fr-CA" b="0" baseline="0" noProof="0" dirty="0" err="1" smtClean="0">
                <a:solidFill>
                  <a:schemeClr val="tx1"/>
                </a:solidFill>
              </a:rPr>
              <a:t>Layers</a:t>
            </a:r>
            <a:r>
              <a:rPr lang="fr-CA" b="0" baseline="0" noProof="0" dirty="0" smtClean="0">
                <a:solidFill>
                  <a:schemeClr val="tx1"/>
                </a:solidFill>
              </a:rPr>
              <a:t>= sert à fournir le nom de la couche en cause. Les paramètres optionnels /LEGEND_FORMAT=  et /FEATURE_INFO_TYPE permettent de spécifier </a:t>
            </a:r>
            <a:r>
              <a:rPr lang="fr-CA" baseline="0" dirty="0" smtClean="0">
                <a:solidFill>
                  <a:schemeClr val="tx1"/>
                </a:solidFill>
              </a:rPr>
              <a:t>le format d’affichage pour la légende et pour les informations des éléments.</a:t>
            </a:r>
            <a:endParaRPr lang="fr-CA" b="0" baseline="0" noProof="0" dirty="0" smtClean="0">
              <a:solidFill>
                <a:schemeClr val="tx1"/>
              </a:solidFill>
            </a:endParaRPr>
          </a:p>
          <a:p>
            <a:endParaRPr lang="fr-CA" b="0" baseline="0" noProof="0" dirty="0" smtClean="0">
              <a:solidFill>
                <a:schemeClr val="tx1"/>
              </a:solidFill>
            </a:endParaRPr>
          </a:p>
          <a:p>
            <a:r>
              <a:rPr lang="fr-CA" b="0" baseline="0" noProof="0" dirty="0" smtClean="0">
                <a:solidFill>
                  <a:schemeClr val="tx1"/>
                </a:solidFill>
              </a:rPr>
              <a:t>Pour les services ESRI REST, les types de services acceptés sont :</a:t>
            </a:r>
          </a:p>
          <a:p>
            <a:endParaRPr lang="fr-CA" b="1" baseline="0" noProof="0" dirty="0" smtClean="0">
              <a:solidFill>
                <a:schemeClr val="tx1"/>
              </a:solidFill>
            </a:endParaRPr>
          </a:p>
          <a:p>
            <a:pPr marL="741401" lvl="1" indent="-285155">
              <a:buFont typeface="Arial" panose="020B0604020202020204" pitchFamily="34" charset="0"/>
              <a:buChar char="•"/>
            </a:pPr>
            <a:r>
              <a:rPr lang="fr-CA" dirty="0" smtClean="0">
                <a:solidFill>
                  <a:schemeClr val="tx1"/>
                </a:solidFill>
              </a:rPr>
              <a:t>Service cartographique avec couche de type « </a:t>
            </a:r>
            <a:r>
              <a:rPr lang="fr-CA" dirty="0" err="1" smtClean="0">
                <a:solidFill>
                  <a:schemeClr val="tx1"/>
                </a:solidFill>
              </a:rPr>
              <a:t>Feature</a:t>
            </a:r>
            <a:r>
              <a:rPr lang="fr-CA" dirty="0" smtClean="0">
                <a:solidFill>
                  <a:schemeClr val="tx1"/>
                </a:solidFill>
              </a:rPr>
              <a:t> » </a:t>
            </a:r>
          </a:p>
          <a:p>
            <a:pPr marL="741401" lvl="1" indent="-285155">
              <a:buFont typeface="Arial" panose="020B0604020202020204" pitchFamily="34" charset="0"/>
              <a:buChar char="•"/>
            </a:pPr>
            <a:r>
              <a:rPr lang="fr-CA" dirty="0" smtClean="0">
                <a:solidFill>
                  <a:schemeClr val="tx1"/>
                </a:solidFill>
              </a:rPr>
              <a:t>Service cartographique avec couche de type « Raster » </a:t>
            </a:r>
          </a:p>
          <a:p>
            <a:pPr marL="741401" lvl="1" indent="-285155">
              <a:buFont typeface="Arial" panose="020B0604020202020204" pitchFamily="34" charset="0"/>
              <a:buChar char="•"/>
            </a:pPr>
            <a:r>
              <a:rPr lang="fr-CA" dirty="0" smtClean="0">
                <a:solidFill>
                  <a:schemeClr val="tx1"/>
                </a:solidFill>
              </a:rPr>
              <a:t>Service image </a:t>
            </a:r>
          </a:p>
          <a:p>
            <a:pPr marL="741401" lvl="1" indent="-285155">
              <a:buFont typeface="Arial" panose="020B0604020202020204" pitchFamily="34" charset="0"/>
              <a:buChar char="•"/>
            </a:pPr>
            <a:r>
              <a:rPr lang="fr-CA" dirty="0" smtClean="0">
                <a:solidFill>
                  <a:schemeClr val="tx1"/>
                </a:solidFill>
              </a:rPr>
              <a:t>Service cartographique tuilé</a:t>
            </a:r>
          </a:p>
          <a:p>
            <a:pPr marL="741401" lvl="1" indent="-285155">
              <a:buFont typeface="Arial" panose="020B0604020202020204" pitchFamily="34" charset="0"/>
              <a:buChar char="•"/>
            </a:pPr>
            <a:endParaRPr lang="fr-CA" b="1" baseline="0" noProof="0" dirty="0" smtClean="0">
              <a:solidFill>
                <a:schemeClr val="tx1"/>
              </a:solidFill>
            </a:endParaRPr>
          </a:p>
          <a:p>
            <a:r>
              <a:rPr lang="fr-CA" b="0" baseline="0" noProof="0" dirty="0" smtClean="0">
                <a:solidFill>
                  <a:schemeClr val="tx1"/>
                </a:solidFill>
              </a:rPr>
              <a:t>Il est important de noter que pour les services cartographiques ESRI REST, les  couches de type ‘’Group’’ ne sont toujours pas autorisées.</a:t>
            </a:r>
          </a:p>
          <a:p>
            <a:endParaRPr lang="fr-CA" b="0" baseline="0" noProof="0" dirty="0" smtClean="0">
              <a:solidFill>
                <a:schemeClr val="tx1"/>
              </a:solidFill>
            </a:endParaRPr>
          </a:p>
          <a:p>
            <a:r>
              <a:rPr lang="fr-CA" b="0" baseline="0" noProof="0" dirty="0" smtClean="0">
                <a:solidFill>
                  <a:schemeClr val="tx1"/>
                </a:solidFill>
              </a:rPr>
              <a:t>La documentation disponible sur les sites de l’OGC et d’ESRI donnent toutes les informations techniques nécessaires pour bien paramétrer ces services.</a:t>
            </a:r>
          </a:p>
        </p:txBody>
      </p:sp>
      <p:sp>
        <p:nvSpPr>
          <p:cNvPr id="4" name="Slide Number Placeholder 3"/>
          <p:cNvSpPr>
            <a:spLocks noGrp="1"/>
          </p:cNvSpPr>
          <p:nvPr>
            <p:ph type="sldNum" sz="quarter" idx="10"/>
          </p:nvPr>
        </p:nvSpPr>
        <p:spPr/>
        <p:txBody>
          <a:bodyPr/>
          <a:lstStyle/>
          <a:p>
            <a:fld id="{4E472440-B759-4211-B5C2-355135E4279A}"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762762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b="0" baseline="0" noProof="0" dirty="0" smtClean="0">
                <a:solidFill>
                  <a:schemeClr val="tx1"/>
                </a:solidFill>
              </a:rPr>
              <a:t>Les projections utilisées par le </a:t>
            </a:r>
            <a:r>
              <a:rPr lang="fr-CA" b="0" baseline="0" noProof="0" dirty="0" err="1" smtClean="0">
                <a:solidFill>
                  <a:schemeClr val="tx1"/>
                </a:solidFill>
              </a:rPr>
              <a:t>visualiseur</a:t>
            </a:r>
            <a:r>
              <a:rPr lang="fr-CA" b="0" baseline="0" noProof="0" dirty="0" smtClean="0">
                <a:solidFill>
                  <a:schemeClr val="tx1"/>
                </a:solidFill>
              </a:rPr>
              <a:t> de la PGF sont :</a:t>
            </a:r>
            <a:endParaRPr lang="fr-CA" b="0" dirty="0" smtClean="0">
              <a:solidFill>
                <a:schemeClr val="tx1"/>
              </a:solidFill>
            </a:endParaRPr>
          </a:p>
          <a:p>
            <a:pPr lvl="1"/>
            <a:r>
              <a:rPr lang="fr-CA" b="0" dirty="0" smtClean="0">
                <a:solidFill>
                  <a:schemeClr val="tx1"/>
                </a:solidFill>
              </a:rPr>
              <a:t>La projection conique conforme de Lambert </a:t>
            </a:r>
          </a:p>
          <a:p>
            <a:pPr lvl="1"/>
            <a:r>
              <a:rPr lang="fr-CA" b="0" dirty="0" smtClean="0">
                <a:solidFill>
                  <a:schemeClr val="tx1"/>
                </a:solidFill>
              </a:rPr>
              <a:t>La projection Mercator Web WGS 84</a:t>
            </a:r>
          </a:p>
          <a:p>
            <a:pPr lvl="1"/>
            <a:endParaRPr lang="fr-CA" b="0" dirty="0" smtClean="0">
              <a:solidFill>
                <a:schemeClr val="tx1"/>
              </a:solidFill>
            </a:endParaRPr>
          </a:p>
          <a:p>
            <a:pPr lvl="0"/>
            <a:r>
              <a:rPr lang="fr-CA" b="0" baseline="0" noProof="0" dirty="0" smtClean="0">
                <a:solidFill>
                  <a:schemeClr val="tx1"/>
                </a:solidFill>
              </a:rPr>
              <a:t>Assurez-vous que votre service cartographique peut s’afficher selon ces deux projections.</a:t>
            </a:r>
          </a:p>
          <a:p>
            <a:pPr lvl="1"/>
            <a:endParaRPr lang="fr-CA" b="1" baseline="0" noProof="0" dirty="0" smtClean="0">
              <a:solidFill>
                <a:schemeClr val="tx1"/>
              </a:solidFill>
            </a:endParaRPr>
          </a:p>
          <a:p>
            <a:r>
              <a:rPr lang="fr-CA" b="0" baseline="0" noProof="0" dirty="0" smtClean="0">
                <a:solidFill>
                  <a:schemeClr val="tx1"/>
                </a:solidFill>
              </a:rPr>
              <a:t>Il faut aussi mentionner que la norme exige des services cartographiques bilingues. Nous recommandons donc deux services unilingues distincts, bien qu’un service bilingue soit aussi acceptable.  La légende et le nom des attributs sont particulièrement visés par le bilinguisme.</a:t>
            </a:r>
            <a:endParaRPr lang="fr-CA" b="0" baseline="0" noProof="0" dirty="0">
              <a:solidFill>
                <a:schemeClr val="tx1"/>
              </a:solidFill>
            </a:endParaRPr>
          </a:p>
        </p:txBody>
      </p:sp>
      <p:sp>
        <p:nvSpPr>
          <p:cNvPr id="4" name="Slide Number Placeholder 3"/>
          <p:cNvSpPr>
            <a:spLocks noGrp="1"/>
          </p:cNvSpPr>
          <p:nvPr>
            <p:ph type="sldNum" sz="quarter" idx="10"/>
          </p:nvPr>
        </p:nvSpPr>
        <p:spPr/>
        <p:txBody>
          <a:bodyPr/>
          <a:lstStyle/>
          <a:p>
            <a:fld id="{4E472440-B759-4211-B5C2-355135E4279A}"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6519970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12493">
              <a:defRPr/>
            </a:pPr>
            <a:r>
              <a:rPr lang="fr-CA" noProof="0" dirty="0" smtClean="0"/>
              <a:t>La PGF demande également que les données soient accessibles pour le téléchargement.</a:t>
            </a:r>
          </a:p>
          <a:p>
            <a:pPr defTabSz="912493">
              <a:defRPr/>
            </a:pPr>
            <a:endParaRPr lang="fr-CA" noProof="0" dirty="0" smtClean="0"/>
          </a:p>
          <a:p>
            <a:pPr defTabSz="912493">
              <a:defRPr/>
            </a:pPr>
            <a:r>
              <a:rPr lang="fr-CA" baseline="0" dirty="0" smtClean="0"/>
              <a:t>Lorsqu’il y a un seul fichier, on doit fournir un lien direct vers celui-ci.</a:t>
            </a:r>
          </a:p>
          <a:p>
            <a:pPr defTabSz="912493">
              <a:defRPr/>
            </a:pPr>
            <a:r>
              <a:rPr lang="fr-CA" baseline="0" dirty="0" smtClean="0"/>
              <a:t>Lorsque les données sont offertes selon plusieurs formats et dans plus d’une langue , on préconise un lien direct vers à chacun des fichiers selon le format et la langue.</a:t>
            </a:r>
          </a:p>
          <a:p>
            <a:pPr defTabSz="912493">
              <a:defRPr/>
            </a:pPr>
            <a:r>
              <a:rPr lang="fr-CA" baseline="0" dirty="0" smtClean="0"/>
              <a:t>Lorsque le nombre de fichiers ou la structure des répertoires ne permet pas de pointer directement vers chacun des fichiers, un lien vers le répertoire de téléchargement est suffisant.</a:t>
            </a:r>
            <a:endParaRPr lang="en-CA" dirty="0"/>
          </a:p>
          <a:p>
            <a:endParaRPr lang="fr-CA" dirty="0"/>
          </a:p>
        </p:txBody>
      </p:sp>
      <p:sp>
        <p:nvSpPr>
          <p:cNvPr id="4" name="Espace réservé du numéro de diapositive 3"/>
          <p:cNvSpPr>
            <a:spLocks noGrp="1"/>
          </p:cNvSpPr>
          <p:nvPr>
            <p:ph type="sldNum" sz="quarter" idx="10"/>
          </p:nvPr>
        </p:nvSpPr>
        <p:spPr/>
        <p:txBody>
          <a:bodyPr/>
          <a:lstStyle/>
          <a:p>
            <a:fld id="{36BA2D07-BC1B-4486-B260-FD11A6C9F86F}" type="slidenum">
              <a:rPr lang="en-US" smtClean="0"/>
              <a:t>6</a:t>
            </a:fld>
            <a:endParaRPr lang="en-US"/>
          </a:p>
        </p:txBody>
      </p:sp>
    </p:spTree>
    <p:extLst>
      <p:ext uri="{BB962C8B-B14F-4D97-AF65-F5344CB8AC3E}">
        <p14:creationId xmlns:p14="http://schemas.microsoft.com/office/powerpoint/2010/main" val="4044580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Pour être éligible pour une publication sur le site cartes ouvertes, toutes les données doivent être accompagnées d’une licence d’utilisation du Gouvernement ouvert du Canada.</a:t>
            </a:r>
          </a:p>
          <a:p>
            <a:endParaRPr lang="fr-CA" dirty="0"/>
          </a:p>
          <a:p>
            <a:r>
              <a:rPr lang="fr-CA" dirty="0"/>
              <a:t>Les conditions de publications dans la PGF touchent les 7 points suivants :</a:t>
            </a:r>
          </a:p>
          <a:p>
            <a:r>
              <a:rPr lang="fr-CA" dirty="0"/>
              <a:t>	Format : Les données doivent être rendu disponible selon un format ouvert comme, CSV, SHP, KML.</a:t>
            </a:r>
            <a:br>
              <a:rPr lang="fr-CA" dirty="0"/>
            </a:br>
            <a:r>
              <a:rPr lang="fr-CA" dirty="0"/>
              <a:t>	Au niveau juridique, de la licence et des droits d’auteur, les données doivent être exemptes de restrictions juridiques, de licence ou de droits d’auteurs connus.</a:t>
            </a:r>
          </a:p>
          <a:p>
            <a:r>
              <a:rPr lang="fr-CA" dirty="0"/>
              <a:t>	La publication des données par un tiers de cette ressource doit être permise en vertu de la licence du Gouvernement ouvert du Canada</a:t>
            </a:r>
          </a:p>
          <a:p>
            <a:r>
              <a:rPr lang="fr-CA" dirty="0"/>
              <a:t>	Les données ne doivent contenir aucun renseignement personnel</a:t>
            </a:r>
          </a:p>
          <a:p>
            <a:r>
              <a:rPr lang="fr-CA" dirty="0"/>
              <a:t>	Au niveau de la sécurité, aucune donnée protégée ou classifiée ne peut être partagée</a:t>
            </a:r>
          </a:p>
          <a:p>
            <a:r>
              <a:rPr lang="fr-CA" dirty="0"/>
              <a:t>	Les données ne doivent pas faire l’objet d’exemptions ou d’exclusions en vertu de la loi sur l’accès à l’information.</a:t>
            </a:r>
          </a:p>
          <a:p>
            <a:r>
              <a:rPr lang="fr-CA" dirty="0"/>
              <a:t>	Et finalement, les données doivent être sans frais d’utilisation</a:t>
            </a:r>
          </a:p>
        </p:txBody>
      </p:sp>
      <p:sp>
        <p:nvSpPr>
          <p:cNvPr id="4" name="Slide Number Placeholder 3"/>
          <p:cNvSpPr>
            <a:spLocks noGrp="1"/>
          </p:cNvSpPr>
          <p:nvPr>
            <p:ph type="sldNum" sz="quarter" idx="10"/>
          </p:nvPr>
        </p:nvSpPr>
        <p:spPr/>
        <p:txBody>
          <a:bodyPr/>
          <a:lstStyle/>
          <a:p>
            <a:fld id="{4E472440-B759-4211-B5C2-355135E4279A}"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4210704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dirty="0" smtClean="0"/>
              <a:t>En résumé, les données doivent :</a:t>
            </a:r>
          </a:p>
          <a:p>
            <a:pPr marL="169581" indent="-169581">
              <a:buFont typeface="Arial" panose="020B0604020202020204" pitchFamily="34" charset="0"/>
              <a:buChar char="•"/>
            </a:pPr>
            <a:r>
              <a:rPr lang="fr-CA" noProof="0" dirty="0" smtClean="0"/>
              <a:t>être de type géospatiale, </a:t>
            </a:r>
          </a:p>
          <a:p>
            <a:pPr marL="169581" indent="-169581">
              <a:buFont typeface="Arial" panose="020B0604020202020204" pitchFamily="34" charset="0"/>
              <a:buChar char="•"/>
            </a:pPr>
            <a:r>
              <a:rPr lang="fr-CA" noProof="0" dirty="0" smtClean="0"/>
              <a:t>être</a:t>
            </a:r>
            <a:r>
              <a:rPr lang="fr-CA" baseline="0" noProof="0" dirty="0" smtClean="0"/>
              <a:t> décrites par des métadonnées, </a:t>
            </a:r>
          </a:p>
          <a:p>
            <a:pPr marL="169581" indent="-169581">
              <a:buFont typeface="Arial" panose="020B0604020202020204" pitchFamily="34" charset="0"/>
              <a:buChar char="•"/>
            </a:pPr>
            <a:r>
              <a:rPr lang="fr-CA" baseline="0" noProof="0" dirty="0" smtClean="0"/>
              <a:t>être accessibles par un service cartographique web, avoir un lien pour le téléchargement des données </a:t>
            </a:r>
          </a:p>
          <a:p>
            <a:pPr marL="169581" indent="-169581">
              <a:buFont typeface="Arial" panose="020B0604020202020204" pitchFamily="34" charset="0"/>
              <a:buChar char="•"/>
            </a:pPr>
            <a:r>
              <a:rPr lang="fr-CA" baseline="0" noProof="0" dirty="0" smtClean="0"/>
              <a:t>et finalement elles doivent </a:t>
            </a:r>
            <a:r>
              <a:rPr lang="fr-CA" baseline="0" noProof="0" smtClean="0"/>
              <a:t>être accompagnées </a:t>
            </a:r>
            <a:r>
              <a:rPr lang="fr-CA" baseline="0" noProof="0" dirty="0" smtClean="0"/>
              <a:t>de la licence du gouvernement ouvert.</a:t>
            </a:r>
            <a:endParaRPr lang="fr-CA" noProof="0" dirty="0"/>
          </a:p>
        </p:txBody>
      </p:sp>
      <p:sp>
        <p:nvSpPr>
          <p:cNvPr id="4" name="Slide Number Placeholder 3"/>
          <p:cNvSpPr>
            <a:spLocks noGrp="1"/>
          </p:cNvSpPr>
          <p:nvPr>
            <p:ph type="sldNum" sz="quarter" idx="10"/>
          </p:nvPr>
        </p:nvSpPr>
        <p:spPr/>
        <p:txBody>
          <a:bodyPr/>
          <a:lstStyle/>
          <a:p>
            <a:fld id="{4E472440-B759-4211-B5C2-355135E4279A}"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618814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smtClean="0"/>
              <a:t>Vous voulez en savoir davantage sur ce sujet, contacter l’équipe du service à la clientèle de la PGF</a:t>
            </a:r>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9</a:t>
            </a:fld>
            <a:endParaRPr lang="en-CA"/>
          </a:p>
        </p:txBody>
      </p:sp>
    </p:spTree>
    <p:extLst>
      <p:ext uri="{BB962C8B-B14F-4D97-AF65-F5344CB8AC3E}">
        <p14:creationId xmlns:p14="http://schemas.microsoft.com/office/powerpoint/2010/main" val="26953509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smtClean="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CA" dirty="0"/>
          </a:p>
        </p:txBody>
      </p:sp>
    </p:spTree>
    <p:extLst>
      <p:ext uri="{BB962C8B-B14F-4D97-AF65-F5344CB8AC3E}">
        <p14:creationId xmlns:p14="http://schemas.microsoft.com/office/powerpoint/2010/main" val="35200579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139170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18715023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18838003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169560076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smtClean="0"/>
              <a:t>Click to edit Master title style</a:t>
            </a:r>
            <a:endParaRPr lang="en-CA"/>
          </a:p>
        </p:txBody>
      </p:sp>
    </p:spTree>
    <p:extLst>
      <p:ext uri="{BB962C8B-B14F-4D97-AF65-F5344CB8AC3E}">
        <p14:creationId xmlns:p14="http://schemas.microsoft.com/office/powerpoint/2010/main" val="255537962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3377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7708537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3957312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41865592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0663929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US" altLang="en-US" sz="1400" dirty="0" smtClean="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smtClean="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US"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fr-CA" sz="2000" dirty="0" smtClean="0">
                <a:solidFill>
                  <a:schemeClr val="bg1"/>
                </a:solidFill>
              </a:rPr>
              <a:t>GcGeo.gc.ca</a:t>
            </a:r>
            <a:endParaRPr lang="en-CA" sz="2000" dirty="0">
              <a:solidFill>
                <a:schemeClr val="bg1"/>
              </a:solidFill>
            </a:endParaRP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smtClean="0">
                <a:solidFill>
                  <a:schemeClr val="bg1"/>
                </a:solidFill>
              </a:rPr>
              <a:t>NRCan.fgp-pgf.RNCan@canada.ca</a:t>
            </a:r>
            <a:endParaRPr lang="en-CA" sz="1600" dirty="0">
              <a:solidFill>
                <a:schemeClr val="bg1"/>
              </a:solidFill>
            </a:endParaRPr>
          </a:p>
        </p:txBody>
      </p:sp>
    </p:spTree>
    <p:extLst>
      <p:ext uri="{BB962C8B-B14F-4D97-AF65-F5344CB8AC3E}">
        <p14:creationId xmlns:p14="http://schemas.microsoft.com/office/powerpoint/2010/main" val="3479553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3.xml"/><Relationship Id="rId7" Type="http://schemas.openxmlformats.org/officeDocument/2006/relationships/notesSlide" Target="../notesSlides/notesSlide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2.xml"/><Relationship Id="rId5" Type="http://schemas.openxmlformats.org/officeDocument/2006/relationships/audio" Target="../media/media2.m4a"/><Relationship Id="rId4" Type="http://schemas.microsoft.com/office/2007/relationships/media" Target="../media/media2.m4a"/></Relationships>
</file>

<file path=ppt/slides/_rels/slide3.xml.rels><?xml version="1.0" encoding="UTF-8" standalone="yes"?>
<Relationships xmlns="http://schemas.openxmlformats.org/package/2006/relationships"><Relationship Id="rId8" Type="http://schemas.microsoft.com/office/2007/relationships/media" Target="../media/media3.m4a"/><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image" Target="../media/image3.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notesSlide" Target="../notesSlides/notesSlide3.xml"/><Relationship Id="rId5" Type="http://schemas.openxmlformats.org/officeDocument/2006/relationships/tags" Target="../tags/tag8.xml"/><Relationship Id="rId10" Type="http://schemas.openxmlformats.org/officeDocument/2006/relationships/slideLayout" Target="../slideLayouts/slideLayout2.xml"/><Relationship Id="rId4" Type="http://schemas.openxmlformats.org/officeDocument/2006/relationships/tags" Target="../tags/tag7.xml"/><Relationship Id="rId9" Type="http://schemas.openxmlformats.org/officeDocument/2006/relationships/audio" Target="../media/media3.m4a"/></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13.xml"/><Relationship Id="rId7" Type="http://schemas.openxmlformats.org/officeDocument/2006/relationships/notesSlide" Target="../notesSlides/notesSlide4.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Layout" Target="../slideLayouts/slideLayout2.xml"/><Relationship Id="rId5" Type="http://schemas.openxmlformats.org/officeDocument/2006/relationships/audio" Target="../media/media4.m4a"/><Relationship Id="rId4" Type="http://schemas.microsoft.com/office/2007/relationships/media" Target="../media/media4.m4a"/></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16.xml"/><Relationship Id="rId7" Type="http://schemas.openxmlformats.org/officeDocument/2006/relationships/notesSlide" Target="../notesSlides/notesSlide5.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slideLayout" Target="../slideLayouts/slideLayout2.xml"/><Relationship Id="rId5" Type="http://schemas.openxmlformats.org/officeDocument/2006/relationships/audio" Target="../media/media5.m4a"/><Relationship Id="rId4" Type="http://schemas.microsoft.com/office/2007/relationships/media" Target="../media/media5.m4a"/></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19.xml"/><Relationship Id="rId7" Type="http://schemas.openxmlformats.org/officeDocument/2006/relationships/notesSlide" Target="../notesSlides/notesSlide6.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Layout" Target="../slideLayouts/slideLayout2.xml"/><Relationship Id="rId5" Type="http://schemas.openxmlformats.org/officeDocument/2006/relationships/audio" Target="../media/media6.m4a"/><Relationship Id="rId4" Type="http://schemas.microsoft.com/office/2007/relationships/media" Target="../media/media6.m4a"/></Relationships>
</file>

<file path=ppt/slides/_rels/slide7.xml.rels><?xml version="1.0" encoding="UTF-8" standalone="yes"?>
<Relationships xmlns="http://schemas.openxmlformats.org/package/2006/relationships"><Relationship Id="rId8" Type="http://schemas.openxmlformats.org/officeDocument/2006/relationships/hyperlink" Target="http://ouvert.canada.ca/fr/licence-du-gouvernement-ouvert-canada" TargetMode="External"/><Relationship Id="rId3" Type="http://schemas.openxmlformats.org/officeDocument/2006/relationships/tags" Target="../tags/tag22.xml"/><Relationship Id="rId7" Type="http://schemas.openxmlformats.org/officeDocument/2006/relationships/notesSlide" Target="../notesSlides/notesSlide7.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slideLayout" Target="../slideLayouts/slideLayout2.xml"/><Relationship Id="rId5" Type="http://schemas.openxmlformats.org/officeDocument/2006/relationships/audio" Target="../media/media7.m4a"/><Relationship Id="rId4" Type="http://schemas.microsoft.com/office/2007/relationships/media" Target="../media/media7.m4a"/><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25.xml"/><Relationship Id="rId7" Type="http://schemas.openxmlformats.org/officeDocument/2006/relationships/notesSlide" Target="../notesSlides/notesSlide8.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slideLayout" Target="../slideLayouts/slideLayout2.xml"/><Relationship Id="rId5" Type="http://schemas.openxmlformats.org/officeDocument/2006/relationships/audio" Target="../media/media8.m4a"/><Relationship Id="rId4" Type="http://schemas.microsoft.com/office/2007/relationships/media" Target="../media/media8.m4a"/></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3.png"/><Relationship Id="rId4"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28600" y="3861048"/>
            <a:ext cx="8763000" cy="1038225"/>
          </a:xfrm>
          <a:prstGeom prst="rect">
            <a:avLst/>
          </a:prstGeom>
          <a:noFill/>
          <a:ln w="9525">
            <a:noFill/>
            <a:miter lim="800000"/>
            <a:headEnd/>
            <a:tailEnd/>
          </a:ln>
        </p:spPr>
        <p:txBody>
          <a:bodyPr/>
          <a:lstStyle/>
          <a:p>
            <a:pPr algn="ctr">
              <a:spcBef>
                <a:spcPct val="20000"/>
              </a:spcBef>
            </a:pPr>
            <a:r>
              <a:rPr lang="en-US" sz="2400" b="1" dirty="0" err="1" smtClean="0"/>
              <a:t>Quelles</a:t>
            </a:r>
            <a:r>
              <a:rPr lang="en-US" sz="2400" b="1" dirty="0" smtClean="0"/>
              <a:t> </a:t>
            </a:r>
            <a:r>
              <a:rPr lang="en-US" sz="2400" b="1" dirty="0" err="1" smtClean="0"/>
              <a:t>sont</a:t>
            </a:r>
            <a:r>
              <a:rPr lang="en-US" sz="2400" b="1" dirty="0" smtClean="0"/>
              <a:t> les </a:t>
            </a:r>
            <a:r>
              <a:rPr lang="en-US" sz="2400" b="1" dirty="0" err="1" smtClean="0"/>
              <a:t>exigences</a:t>
            </a:r>
            <a:r>
              <a:rPr lang="en-US" sz="2400" b="1" dirty="0" smtClean="0"/>
              <a:t> </a:t>
            </a:r>
            <a:r>
              <a:rPr lang="en-US" sz="2400" b="1" dirty="0"/>
              <a:t>de la </a:t>
            </a:r>
            <a:r>
              <a:rPr lang="en-US" sz="2400" b="1" dirty="0" smtClean="0"/>
              <a:t>PGF</a:t>
            </a:r>
          </a:p>
        </p:txBody>
      </p:sp>
      <p:sp>
        <p:nvSpPr>
          <p:cNvPr id="8" name="Rectangle 7"/>
          <p:cNvSpPr/>
          <p:nvPr/>
        </p:nvSpPr>
        <p:spPr>
          <a:xfrm>
            <a:off x="-20540" y="332656"/>
            <a:ext cx="9164539" cy="27124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39" y="357022"/>
            <a:ext cx="9180512" cy="2711938"/>
          </a:xfrm>
          <a:prstGeom prst="rect">
            <a:avLst/>
          </a:prstGeom>
        </p:spPr>
      </p:pic>
      <p:cxnSp>
        <p:nvCxnSpPr>
          <p:cNvPr id="15" name="Straight Connector 14"/>
          <p:cNvCxnSpPr/>
          <p:nvPr/>
        </p:nvCxnSpPr>
        <p:spPr>
          <a:xfrm flipV="1">
            <a:off x="8496436" y="2420890"/>
            <a:ext cx="0" cy="792086"/>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8316416" y="2335814"/>
            <a:ext cx="360040" cy="360040"/>
          </a:xfrm>
          <a:prstGeom prst="ellipse">
            <a:avLst/>
          </a:prstGeom>
          <a:solidFill>
            <a:srgbClr val="7CC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a:off x="8478974" y="3212976"/>
            <a:ext cx="701538" cy="0"/>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4018488141"/>
      </p:ext>
    </p:extLst>
  </p:cSld>
  <p:clrMapOvr>
    <a:masterClrMapping/>
  </p:clrMapOvr>
  <mc:AlternateContent xmlns:mc="http://schemas.openxmlformats.org/markup-compatibility/2006" xmlns:p14="http://schemas.microsoft.com/office/powerpoint/2010/main">
    <mc:Choice Requires="p14">
      <p:transition spd="slow" p14:dur="2000" advTm="10409"/>
    </mc:Choice>
    <mc:Fallback xmlns="">
      <p:transition spd="slow" advTm="104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467544" y="1340768"/>
            <a:ext cx="7776864" cy="4853135"/>
          </a:xfrm>
        </p:spPr>
        <p:txBody>
          <a:bodyPr>
            <a:normAutofit fontScale="85000" lnSpcReduction="20000"/>
          </a:bodyPr>
          <a:lstStyle/>
          <a:p>
            <a:pPr>
              <a:buFont typeface="Arial" panose="020B0604020202020204" pitchFamily="34" charset="0"/>
              <a:buChar char="•"/>
            </a:pPr>
            <a:r>
              <a:rPr lang="fr-CA" b="1" dirty="0"/>
              <a:t>Données</a:t>
            </a:r>
          </a:p>
          <a:p>
            <a:pPr marL="400050" lvl="1" indent="0">
              <a:buNone/>
            </a:pPr>
            <a:r>
              <a:rPr lang="fr-CA" sz="2300" i="1" dirty="0">
                <a:solidFill>
                  <a:schemeClr val="accent2">
                    <a:lumMod val="60000"/>
                    <a:lumOff val="40000"/>
                  </a:schemeClr>
                </a:solidFill>
              </a:rPr>
              <a:t>Au moins un jeu de données </a:t>
            </a:r>
            <a:r>
              <a:rPr lang="fr-CA" sz="2300" i="1" dirty="0" err="1" smtClean="0">
                <a:solidFill>
                  <a:schemeClr val="accent2">
                    <a:lumMod val="60000"/>
                    <a:lumOff val="40000"/>
                  </a:schemeClr>
                </a:solidFill>
              </a:rPr>
              <a:t>géospatiales</a:t>
            </a:r>
            <a:endParaRPr lang="en-CA" sz="4200" b="1" kern="0" dirty="0">
              <a:solidFill>
                <a:srgbClr val="12547C"/>
              </a:solidFill>
              <a:latin typeface="+mj-lt"/>
              <a:ea typeface="ＭＳ Ｐゴシック" charset="0"/>
              <a:cs typeface="+mj-cs"/>
            </a:endParaRPr>
          </a:p>
          <a:p>
            <a:pPr>
              <a:buFont typeface="Arial" panose="020B0604020202020204" pitchFamily="34" charset="0"/>
              <a:buChar char="•"/>
            </a:pPr>
            <a:r>
              <a:rPr lang="en-CA" b="1" dirty="0" err="1"/>
              <a:t>Métadonnées</a:t>
            </a:r>
            <a:endParaRPr lang="en-CA" b="1" dirty="0"/>
          </a:p>
          <a:p>
            <a:pPr marL="457200" lvl="1" indent="0">
              <a:buNone/>
            </a:pPr>
            <a:r>
              <a:rPr lang="en-US" sz="2300" i="1" dirty="0">
                <a:solidFill>
                  <a:schemeClr val="accent2">
                    <a:lumMod val="60000"/>
                    <a:lumOff val="40000"/>
                  </a:schemeClr>
                </a:solidFill>
              </a:rPr>
              <a:t>Des </a:t>
            </a:r>
            <a:r>
              <a:rPr lang="en-US" sz="2300" i="1" dirty="0" err="1">
                <a:solidFill>
                  <a:schemeClr val="accent2">
                    <a:lumMod val="60000"/>
                    <a:lumOff val="40000"/>
                  </a:schemeClr>
                </a:solidFill>
              </a:rPr>
              <a:t>métadonnées</a:t>
            </a:r>
            <a:r>
              <a:rPr lang="en-US" sz="2300" i="1" dirty="0">
                <a:solidFill>
                  <a:schemeClr val="accent2">
                    <a:lumMod val="60000"/>
                    <a:lumOff val="40000"/>
                  </a:schemeClr>
                </a:solidFill>
              </a:rPr>
              <a:t> </a:t>
            </a:r>
            <a:r>
              <a:rPr lang="en-US" sz="2300" i="1" dirty="0" err="1">
                <a:solidFill>
                  <a:schemeClr val="accent2">
                    <a:lumMod val="60000"/>
                    <a:lumOff val="40000"/>
                  </a:schemeClr>
                </a:solidFill>
              </a:rPr>
              <a:t>doivent</a:t>
            </a:r>
            <a:r>
              <a:rPr lang="en-US" sz="2300" i="1" dirty="0">
                <a:solidFill>
                  <a:schemeClr val="accent2">
                    <a:lumMod val="60000"/>
                    <a:lumOff val="40000"/>
                  </a:schemeClr>
                </a:solidFill>
              </a:rPr>
              <a:t> </a:t>
            </a:r>
            <a:r>
              <a:rPr lang="en-US" sz="2300" i="1" dirty="0" err="1">
                <a:solidFill>
                  <a:schemeClr val="accent2">
                    <a:lumMod val="60000"/>
                    <a:lumOff val="40000"/>
                  </a:schemeClr>
                </a:solidFill>
              </a:rPr>
              <a:t>être</a:t>
            </a:r>
            <a:r>
              <a:rPr lang="en-US" sz="2300" i="1" dirty="0">
                <a:solidFill>
                  <a:schemeClr val="accent2">
                    <a:lumMod val="60000"/>
                    <a:lumOff val="40000"/>
                  </a:schemeClr>
                </a:solidFill>
              </a:rPr>
              <a:t> </a:t>
            </a:r>
            <a:r>
              <a:rPr lang="en-US" sz="2300" i="1" dirty="0" err="1">
                <a:solidFill>
                  <a:schemeClr val="accent2">
                    <a:lumMod val="60000"/>
                    <a:lumOff val="40000"/>
                  </a:schemeClr>
                </a:solidFill>
              </a:rPr>
              <a:t>fournies</a:t>
            </a:r>
            <a:r>
              <a:rPr lang="en-US" sz="2300" i="1" dirty="0">
                <a:solidFill>
                  <a:schemeClr val="accent2">
                    <a:lumMod val="60000"/>
                    <a:lumOff val="40000"/>
                  </a:schemeClr>
                </a:solidFill>
              </a:rPr>
              <a:t> pour </a:t>
            </a:r>
            <a:r>
              <a:rPr lang="en-US" sz="2300" i="1" dirty="0" err="1">
                <a:solidFill>
                  <a:schemeClr val="accent2">
                    <a:lumMod val="60000"/>
                    <a:lumOff val="40000"/>
                  </a:schemeClr>
                </a:solidFill>
              </a:rPr>
              <a:t>chaque</a:t>
            </a:r>
            <a:r>
              <a:rPr lang="en-US" sz="2300" i="1" dirty="0">
                <a:solidFill>
                  <a:schemeClr val="accent2">
                    <a:lumMod val="60000"/>
                    <a:lumOff val="40000"/>
                  </a:schemeClr>
                </a:solidFill>
              </a:rPr>
              <a:t> </a:t>
            </a:r>
            <a:r>
              <a:rPr lang="en-US" sz="2300" i="1" dirty="0" err="1">
                <a:solidFill>
                  <a:schemeClr val="accent2">
                    <a:lumMod val="60000"/>
                    <a:lumOff val="40000"/>
                  </a:schemeClr>
                </a:solidFill>
              </a:rPr>
              <a:t>jeu</a:t>
            </a:r>
            <a:r>
              <a:rPr lang="en-US" sz="2300" i="1" dirty="0">
                <a:solidFill>
                  <a:schemeClr val="accent2">
                    <a:lumMod val="60000"/>
                    <a:lumOff val="40000"/>
                  </a:schemeClr>
                </a:solidFill>
              </a:rPr>
              <a:t> de </a:t>
            </a:r>
            <a:r>
              <a:rPr lang="en-US" sz="2300" i="1" dirty="0" err="1">
                <a:solidFill>
                  <a:schemeClr val="accent2">
                    <a:lumMod val="60000"/>
                    <a:lumOff val="40000"/>
                  </a:schemeClr>
                </a:solidFill>
              </a:rPr>
              <a:t>données</a:t>
            </a:r>
            <a:r>
              <a:rPr lang="en-US" sz="2300" i="1" dirty="0">
                <a:solidFill>
                  <a:schemeClr val="accent2">
                    <a:lumMod val="60000"/>
                    <a:lumOff val="40000"/>
                  </a:schemeClr>
                </a:solidFill>
              </a:rPr>
              <a:t>, </a:t>
            </a:r>
            <a:r>
              <a:rPr lang="en-US" sz="2300" i="1" dirty="0" err="1">
                <a:solidFill>
                  <a:schemeClr val="accent2">
                    <a:lumMod val="60000"/>
                    <a:lumOff val="40000"/>
                  </a:schemeClr>
                </a:solidFill>
              </a:rPr>
              <a:t>être</a:t>
            </a:r>
            <a:r>
              <a:rPr lang="en-US" sz="2300" i="1" dirty="0">
                <a:solidFill>
                  <a:schemeClr val="accent2">
                    <a:lumMod val="60000"/>
                    <a:lumOff val="40000"/>
                  </a:schemeClr>
                </a:solidFill>
              </a:rPr>
              <a:t> </a:t>
            </a:r>
            <a:r>
              <a:rPr lang="en-US" sz="2300" i="1" dirty="0" err="1">
                <a:solidFill>
                  <a:schemeClr val="accent2">
                    <a:lumMod val="60000"/>
                    <a:lumOff val="40000"/>
                  </a:schemeClr>
                </a:solidFill>
              </a:rPr>
              <a:t>conformes</a:t>
            </a:r>
            <a:r>
              <a:rPr lang="en-US" sz="2300" i="1" dirty="0">
                <a:solidFill>
                  <a:schemeClr val="accent2">
                    <a:lumMod val="60000"/>
                    <a:lumOff val="40000"/>
                  </a:schemeClr>
                </a:solidFill>
              </a:rPr>
              <a:t> au Profile </a:t>
            </a:r>
            <a:r>
              <a:rPr lang="en-US" sz="2300" i="1" dirty="0" err="1">
                <a:solidFill>
                  <a:schemeClr val="accent2">
                    <a:lumMod val="60000"/>
                    <a:lumOff val="40000"/>
                  </a:schemeClr>
                </a:solidFill>
              </a:rPr>
              <a:t>nord-américain</a:t>
            </a:r>
            <a:r>
              <a:rPr lang="en-US" sz="2300" i="1" dirty="0">
                <a:solidFill>
                  <a:schemeClr val="accent2">
                    <a:lumMod val="60000"/>
                    <a:lumOff val="40000"/>
                  </a:schemeClr>
                </a:solidFill>
              </a:rPr>
              <a:t> </a:t>
            </a:r>
            <a:r>
              <a:rPr lang="en-US" sz="2300" i="1" dirty="0" err="1">
                <a:solidFill>
                  <a:schemeClr val="accent2">
                    <a:lumMod val="60000"/>
                    <a:lumOff val="40000"/>
                  </a:schemeClr>
                </a:solidFill>
              </a:rPr>
              <a:t>harmonisé</a:t>
            </a:r>
            <a:r>
              <a:rPr lang="en-US" sz="2300" i="1" dirty="0">
                <a:solidFill>
                  <a:schemeClr val="accent2">
                    <a:lumMod val="60000"/>
                    <a:lumOff val="40000"/>
                  </a:schemeClr>
                </a:solidFill>
              </a:rPr>
              <a:t> (PNAH) et </a:t>
            </a:r>
            <a:r>
              <a:rPr lang="en-US" sz="2300" i="1" dirty="0" err="1">
                <a:solidFill>
                  <a:schemeClr val="accent2">
                    <a:lumMod val="60000"/>
                    <a:lumOff val="40000"/>
                  </a:schemeClr>
                </a:solidFill>
              </a:rPr>
              <a:t>être</a:t>
            </a:r>
            <a:r>
              <a:rPr lang="en-US" sz="2300" i="1" dirty="0">
                <a:solidFill>
                  <a:schemeClr val="accent2">
                    <a:lumMod val="60000"/>
                    <a:lumOff val="40000"/>
                  </a:schemeClr>
                </a:solidFill>
              </a:rPr>
              <a:t> </a:t>
            </a:r>
            <a:r>
              <a:rPr lang="en-US" sz="2300" i="1" dirty="0" err="1">
                <a:solidFill>
                  <a:schemeClr val="accent2">
                    <a:lumMod val="60000"/>
                    <a:lumOff val="40000"/>
                  </a:schemeClr>
                </a:solidFill>
              </a:rPr>
              <a:t>bilingue</a:t>
            </a:r>
            <a:endParaRPr lang="en-US" sz="2300" i="1" dirty="0">
              <a:solidFill>
                <a:schemeClr val="accent2">
                  <a:lumMod val="60000"/>
                  <a:lumOff val="40000"/>
                </a:schemeClr>
              </a:solidFill>
            </a:endParaRPr>
          </a:p>
          <a:p>
            <a:pPr marL="457200" lvl="1" indent="0">
              <a:buNone/>
            </a:pPr>
            <a:endParaRPr lang="en-CA" sz="1100" i="1" dirty="0">
              <a:solidFill>
                <a:schemeClr val="accent2">
                  <a:lumMod val="60000"/>
                  <a:lumOff val="40000"/>
                </a:schemeClr>
              </a:solidFill>
            </a:endParaRPr>
          </a:p>
          <a:p>
            <a:pPr>
              <a:buFont typeface="Arial" panose="020B0604020202020204" pitchFamily="34" charset="0"/>
              <a:buChar char="•"/>
            </a:pPr>
            <a:r>
              <a:rPr lang="en-US" b="1" dirty="0" err="1"/>
              <a:t>Accès</a:t>
            </a:r>
            <a:endParaRPr lang="en-US" b="1" dirty="0"/>
          </a:p>
          <a:p>
            <a:pPr marL="457200" lvl="1" indent="0">
              <a:buNone/>
            </a:pPr>
            <a:r>
              <a:rPr lang="fr-CA" sz="2300" i="1" dirty="0">
                <a:solidFill>
                  <a:schemeClr val="accent2">
                    <a:lumMod val="60000"/>
                    <a:lumOff val="40000"/>
                  </a:schemeClr>
                </a:solidFill>
              </a:rPr>
              <a:t>WMS de l’OGC ou service ESRI REST </a:t>
            </a:r>
            <a:r>
              <a:rPr lang="en-CA" sz="2300" i="1" dirty="0">
                <a:solidFill>
                  <a:schemeClr val="accent2">
                    <a:lumMod val="60000"/>
                    <a:lumOff val="40000"/>
                  </a:schemeClr>
                </a:solidFill>
              </a:rPr>
              <a:t>pour la visualisation des </a:t>
            </a:r>
            <a:r>
              <a:rPr lang="en-CA" sz="2300" i="1" dirty="0" err="1">
                <a:solidFill>
                  <a:schemeClr val="accent2">
                    <a:lumMod val="60000"/>
                    <a:lumOff val="40000"/>
                  </a:schemeClr>
                </a:solidFill>
              </a:rPr>
              <a:t>données</a:t>
            </a:r>
            <a:r>
              <a:rPr lang="en-CA" sz="2300" i="1" dirty="0">
                <a:solidFill>
                  <a:schemeClr val="accent2">
                    <a:lumMod val="60000"/>
                    <a:lumOff val="40000"/>
                  </a:schemeClr>
                </a:solidFill>
              </a:rPr>
              <a:t> via le </a:t>
            </a:r>
            <a:r>
              <a:rPr lang="en-CA" sz="2300" i="1" dirty="0" err="1">
                <a:solidFill>
                  <a:schemeClr val="accent2">
                    <a:lumMod val="60000"/>
                    <a:lumOff val="40000"/>
                  </a:schemeClr>
                </a:solidFill>
              </a:rPr>
              <a:t>visualisateur</a:t>
            </a:r>
            <a:r>
              <a:rPr lang="en-CA" sz="2300" i="1" dirty="0">
                <a:solidFill>
                  <a:schemeClr val="accent2">
                    <a:lumMod val="60000"/>
                    <a:lumOff val="40000"/>
                  </a:schemeClr>
                </a:solidFill>
              </a:rPr>
              <a:t> de la PGF</a:t>
            </a:r>
          </a:p>
          <a:p>
            <a:pPr marL="457200" lvl="1" indent="0">
              <a:buNone/>
            </a:pPr>
            <a:r>
              <a:rPr lang="en-CA" sz="2300" i="1" dirty="0">
                <a:solidFill>
                  <a:schemeClr val="accent2">
                    <a:lumMod val="60000"/>
                    <a:lumOff val="40000"/>
                  </a:schemeClr>
                </a:solidFill>
              </a:rPr>
              <a:t>Liens pour le </a:t>
            </a:r>
            <a:r>
              <a:rPr lang="en-CA" sz="2300" i="1" dirty="0" err="1">
                <a:solidFill>
                  <a:schemeClr val="accent2">
                    <a:lumMod val="60000"/>
                    <a:lumOff val="40000"/>
                  </a:schemeClr>
                </a:solidFill>
              </a:rPr>
              <a:t>téléchargement</a:t>
            </a:r>
            <a:r>
              <a:rPr lang="en-CA" sz="2300" i="1" dirty="0">
                <a:solidFill>
                  <a:schemeClr val="accent2">
                    <a:lumMod val="60000"/>
                    <a:lumOff val="40000"/>
                  </a:schemeClr>
                </a:solidFill>
              </a:rPr>
              <a:t> de la </a:t>
            </a:r>
            <a:r>
              <a:rPr lang="en-CA" sz="2300" i="1" dirty="0" err="1">
                <a:solidFill>
                  <a:schemeClr val="accent2">
                    <a:lumMod val="60000"/>
                    <a:lumOff val="40000"/>
                  </a:schemeClr>
                </a:solidFill>
              </a:rPr>
              <a:t>donnée</a:t>
            </a:r>
            <a:endParaRPr lang="en-CA" sz="2300" dirty="0">
              <a:solidFill>
                <a:schemeClr val="bg2">
                  <a:lumMod val="75000"/>
                </a:schemeClr>
              </a:solidFill>
            </a:endParaRPr>
          </a:p>
          <a:p>
            <a:pPr lvl="1">
              <a:buFont typeface="Arial" panose="020B0604020202020204" pitchFamily="34" charset="0"/>
              <a:buChar char="•"/>
            </a:pPr>
            <a:endParaRPr lang="en-US" sz="1000" dirty="0"/>
          </a:p>
          <a:p>
            <a:pPr>
              <a:buFont typeface="Arial" panose="020B0604020202020204" pitchFamily="34" charset="0"/>
              <a:buChar char="•"/>
            </a:pPr>
            <a:r>
              <a:rPr lang="en-US" b="1" dirty="0" err="1"/>
              <a:t>Licence</a:t>
            </a:r>
            <a:r>
              <a:rPr lang="en-US" dirty="0"/>
              <a:t> </a:t>
            </a:r>
          </a:p>
          <a:p>
            <a:pPr marL="457200" lvl="1" indent="0">
              <a:buNone/>
            </a:pPr>
            <a:r>
              <a:rPr lang="fr-CA" sz="2300" i="1" dirty="0">
                <a:solidFill>
                  <a:schemeClr val="accent2">
                    <a:lumMod val="60000"/>
                    <a:lumOff val="40000"/>
                  </a:schemeClr>
                </a:solidFill>
              </a:rPr>
              <a:t>Données ouvertes en vue de la publication sur le portail du gouvernement ouvert du Canada</a:t>
            </a:r>
          </a:p>
        </p:txBody>
      </p:sp>
      <p:sp>
        <p:nvSpPr>
          <p:cNvPr id="4" name="Title 1"/>
          <p:cNvSpPr txBox="1">
            <a:spLocks/>
          </p:cNvSpPr>
          <p:nvPr>
            <p:custDataLst>
              <p:tags r:id="rId2"/>
            </p:custDataLst>
          </p:nvPr>
        </p:nvSpPr>
        <p:spPr bwMode="auto">
          <a:xfrm>
            <a:off x="240904" y="239440"/>
            <a:ext cx="8642350" cy="102932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en-US" sz="3600" kern="0" dirty="0" err="1"/>
              <a:t>Exigences</a:t>
            </a:r>
            <a:r>
              <a:rPr lang="en-US" sz="3600" kern="0" dirty="0"/>
              <a:t> </a:t>
            </a:r>
            <a:r>
              <a:rPr lang="en-US" sz="3600" kern="0" dirty="0" err="1"/>
              <a:t>minimales</a:t>
            </a:r>
            <a:r>
              <a:rPr lang="en-US" sz="3600" kern="0" dirty="0"/>
              <a:t> de la PGF</a:t>
            </a:r>
          </a:p>
        </p:txBody>
      </p:sp>
      <p:sp>
        <p:nvSpPr>
          <p:cNvPr id="7" name="Slide Number Placeholder 6"/>
          <p:cNvSpPr>
            <a:spLocks noGrp="1"/>
          </p:cNvSpPr>
          <p:nvPr>
            <p:ph type="sldNum" sz="quarter" idx="4294967295"/>
            <p:custDataLst>
              <p:tags r:id="rId3"/>
            </p:custDataLst>
          </p:nvPr>
        </p:nvSpPr>
        <p:spPr/>
        <p:txBody>
          <a:bodyPr/>
          <a:lstStyle/>
          <a:p>
            <a:pPr>
              <a:defRPr/>
            </a:pPr>
            <a:fld id="{9BA93479-80B2-4929-9655-4990D8911978}" type="slidenum">
              <a:rPr lang="en-CA" smtClean="0"/>
              <a:pPr>
                <a:defRPr/>
              </a:pPr>
              <a:t>2</a:t>
            </a:fld>
            <a:endParaRPr lang="en-CA" dirty="0"/>
          </a:p>
        </p:txBody>
      </p:sp>
      <p:pic>
        <p:nvPicPr>
          <p:cNvPr id="6" name="Audio 5">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1943807968"/>
      </p:ext>
    </p:extLst>
  </p:cSld>
  <p:clrMapOvr>
    <a:masterClrMapping/>
  </p:clrMapOvr>
  <mc:AlternateContent xmlns:mc="http://schemas.openxmlformats.org/markup-compatibility/2006" xmlns:p14="http://schemas.microsoft.com/office/powerpoint/2010/main">
    <mc:Choice Requires="p14">
      <p:transition spd="slow" p14:dur="2000" advTm="75921"/>
    </mc:Choice>
    <mc:Fallback xmlns="">
      <p:transition spd="slow" advTm="759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extLst mod="1">
    <p:ext uri="{3A86A75C-4F4B-4683-9AE1-C65F6400EC91}">
      <p14:laserTraceLst xmlns:p14="http://schemas.microsoft.com/office/powerpoint/2010/main">
        <p14:tracePtLst>
          <p14:tracePt t="4041" x="6350" y="1828800"/>
          <p14:tracePt t="4050" x="19050" y="1828800"/>
          <p14:tracePt t="4066" x="25400" y="1822450"/>
          <p14:tracePt t="4083" x="31750" y="1816100"/>
          <p14:tracePt t="4100" x="38100" y="1809750"/>
          <p14:tracePt t="4116" x="57150" y="1797050"/>
          <p14:tracePt t="4133" x="63500" y="1790700"/>
          <p14:tracePt t="4150" x="76200" y="1784350"/>
          <p14:tracePt t="4167" x="95250" y="1771650"/>
          <p14:tracePt t="4184" x="107950" y="1765300"/>
          <p14:tracePt t="4201" x="133350" y="1758950"/>
          <p14:tracePt t="4218" x="139700" y="1758950"/>
          <p14:tracePt t="4233" x="146050" y="1752600"/>
          <p14:tracePt t="4250" x="165100" y="1739900"/>
          <p14:tracePt t="4266" x="184150" y="1727200"/>
          <p14:tracePt t="4283" x="203200" y="1720850"/>
          <p14:tracePt t="4299" x="209550" y="1714500"/>
          <p14:tracePt t="4318" x="228600" y="1708150"/>
          <p14:tracePt t="4334" x="241300" y="1701800"/>
          <p14:tracePt t="4351" x="247650" y="1695450"/>
          <p14:tracePt t="4367" x="266700" y="1689100"/>
          <p14:tracePt t="4384" x="279400" y="1676400"/>
          <p14:tracePt t="4401" x="298450" y="1657350"/>
          <p14:tracePt t="4418" x="304800" y="1644650"/>
          <p14:tracePt t="4434" x="317500" y="1631950"/>
          <p14:tracePt t="4451" x="323850" y="1625600"/>
          <p14:tracePt t="4466" x="330200" y="1606550"/>
          <p14:tracePt t="4482" x="336550" y="1606550"/>
          <p14:tracePt t="4521" x="342900" y="1600200"/>
          <p14:tracePt t="4569" x="349250" y="1593850"/>
          <p14:tracePt t="4593" x="361950" y="1587500"/>
          <p14:tracePt t="4601" x="368300" y="1581150"/>
          <p14:tracePt t="4617" x="381000" y="1574800"/>
          <p14:tracePt t="4634" x="400050" y="1568450"/>
          <p14:tracePt t="4651" x="412750" y="1568450"/>
          <p14:tracePt t="4666" x="419100" y="1562100"/>
          <p14:tracePt t="4682" x="431800" y="1555750"/>
          <p14:tracePt t="4699" x="438150" y="1549400"/>
          <p14:tracePt t="4716" x="444500" y="1549400"/>
          <p14:tracePt t="4753" x="450850" y="1543050"/>
          <p14:tracePt t="4769" x="457200" y="1543050"/>
          <p14:tracePt t="4793" x="463550" y="1543050"/>
          <p14:tracePt t="4801" x="469900" y="1536700"/>
          <p14:tracePt t="4825" x="476250" y="1536700"/>
          <p14:tracePt t="4841" x="482600" y="1536700"/>
          <p14:tracePt t="4881" x="488950" y="1536700"/>
          <p14:tracePt t="4905" x="501650" y="1530350"/>
          <p14:tracePt t="4929" x="508000" y="1530350"/>
          <p14:tracePt t="4945" x="514350" y="1530350"/>
          <p14:tracePt t="4953" x="520700" y="1530350"/>
          <p14:tracePt t="4967" x="527050" y="1524000"/>
          <p14:tracePt t="4993" x="533400" y="1524000"/>
          <p14:tracePt t="5009" x="539750" y="1524000"/>
          <p14:tracePt t="5017" x="546100" y="1524000"/>
          <p14:tracePt t="5033" x="552450" y="1524000"/>
          <p14:tracePt t="5097" x="558800" y="1524000"/>
          <p14:tracePt t="5161" x="565150" y="1524000"/>
          <p14:tracePt t="5169" x="571500" y="1517650"/>
          <p14:tracePt t="5305" x="577850" y="1517650"/>
          <p14:tracePt t="5313" x="584200" y="1517650"/>
          <p14:tracePt t="5329" x="590550" y="1517650"/>
          <p14:tracePt t="5345" x="596900" y="1517650"/>
          <p14:tracePt t="5497" x="603250" y="1517650"/>
          <p14:tracePt t="5609" x="609600" y="1517650"/>
          <p14:tracePt t="5617" x="615950" y="1517650"/>
          <p14:tracePt t="5625" x="622300" y="1511300"/>
          <p14:tracePt t="5633" x="628650" y="1511300"/>
          <p14:tracePt t="5648" x="635000" y="1511300"/>
          <p14:tracePt t="5665" x="641350" y="1511300"/>
          <p14:tracePt t="6089" x="635000" y="1511300"/>
          <p14:tracePt t="6137" x="628650" y="1511300"/>
          <p14:tracePt t="6153" x="622300" y="1511300"/>
          <p14:tracePt t="10498" x="615950" y="1511300"/>
          <p14:tracePt t="10882" x="609600" y="1511300"/>
          <p14:tracePt t="15395" x="603250" y="1517650"/>
          <p14:tracePt t="15418" x="603250" y="1524000"/>
          <p14:tracePt t="15531" x="596900" y="1530350"/>
          <p14:tracePt t="15627" x="590550" y="1543050"/>
          <p14:tracePt t="15683" x="590550" y="1549400"/>
          <p14:tracePt t="15691" x="584200" y="1549400"/>
          <p14:tracePt t="15715" x="584200" y="1555750"/>
          <p14:tracePt t="15731" x="584200" y="1562100"/>
          <p14:tracePt t="15741" x="584200" y="1568450"/>
          <p14:tracePt t="15756" x="584200" y="1581150"/>
          <p14:tracePt t="15773" x="584200" y="1593850"/>
          <p14:tracePt t="15795" x="577850" y="1600200"/>
          <p14:tracePt t="15806" x="577850" y="1612900"/>
          <p14:tracePt t="15836" x="577850" y="1644650"/>
          <p14:tracePt t="15843" x="577850" y="1651000"/>
          <p14:tracePt t="15866" x="577850" y="1657350"/>
          <p14:tracePt t="15874" x="577850" y="1663700"/>
          <p14:tracePt t="15906" x="577850" y="1695450"/>
          <p14:tracePt t="15907" x="577850" y="1701800"/>
          <p14:tracePt t="15915" x="577850" y="1708150"/>
          <p14:tracePt t="15940" x="577850" y="1727200"/>
          <p14:tracePt t="15966" x="577850" y="1746250"/>
          <p14:tracePt t="15978" x="577850" y="1752600"/>
          <p14:tracePt t="16005" x="577850" y="1765300"/>
          <p14:tracePt t="16010" x="577850" y="1771650"/>
          <p14:tracePt t="16035" x="577850" y="1790700"/>
          <p14:tracePt t="16042" x="577850" y="1797050"/>
          <p14:tracePt t="16065" x="577850" y="1803400"/>
          <p14:tracePt t="16074" x="577850" y="1809750"/>
          <p14:tracePt t="16105" x="577850" y="1822450"/>
          <p14:tracePt t="16107" x="577850" y="1828800"/>
          <p14:tracePt t="16136" x="584200" y="1841500"/>
          <p14:tracePt t="16140" x="584200" y="1847850"/>
          <p14:tracePt t="16166" x="590550" y="1860550"/>
          <p14:tracePt t="16174" x="590550" y="1866900"/>
          <p14:tracePt t="16206" x="590550" y="1885950"/>
          <p14:tracePt t="16227" x="590550" y="1892300"/>
          <p14:tracePt t="16240" x="590550" y="1898650"/>
          <p14:tracePt t="16266" x="596900" y="1917700"/>
          <p14:tracePt t="16267" x="596900" y="1924050"/>
          <p14:tracePt t="16275" x="596900" y="1930400"/>
          <p14:tracePt t="16306" x="596900" y="1949450"/>
          <p14:tracePt t="16339" x="596900" y="1955800"/>
          <p14:tracePt t="16346" x="603250" y="1962150"/>
          <p14:tracePt t="16372" x="603250" y="1968500"/>
          <p14:tracePt t="16395" x="603250" y="1981200"/>
          <p14:tracePt t="16406" x="609600" y="1987550"/>
          <p14:tracePt t="16443" x="609600" y="1993900"/>
          <p14:tracePt t="16475" x="609600" y="2000250"/>
          <p14:tracePt t="16499" x="609600" y="2006600"/>
          <p14:tracePt t="16523" x="609600" y="2012950"/>
          <p14:tracePt t="16546" x="615950" y="2019300"/>
          <p14:tracePt t="16578" x="615950" y="2025650"/>
          <p14:tracePt t="16606" x="615950" y="2032000"/>
          <p14:tracePt t="16659" x="615950" y="2038350"/>
          <p14:tracePt t="16691" x="615950" y="2044700"/>
          <p14:tracePt t="16707" x="615950" y="2051050"/>
          <p14:tracePt t="16723" x="615950" y="2057400"/>
          <p14:tracePt t="16738" x="615950" y="2063750"/>
          <p14:tracePt t="16765" x="615950" y="2076450"/>
          <p14:tracePt t="16778" x="615950" y="2082800"/>
          <p14:tracePt t="16806" x="609600" y="2101850"/>
          <p14:tracePt t="16811" x="609600" y="2108200"/>
          <p14:tracePt t="16836" x="609600" y="2120900"/>
          <p14:tracePt t="16859" x="609600" y="2127250"/>
          <p14:tracePt t="16883" x="609600" y="2133600"/>
          <p14:tracePt t="16906" x="609600" y="2139950"/>
          <p14:tracePt t="16915" x="609600" y="2146300"/>
          <p14:tracePt t="16939" x="609600" y="2152650"/>
          <p14:tracePt t="16966" x="609600" y="2159000"/>
          <p14:tracePt t="16978" x="609600" y="2165350"/>
          <p14:tracePt t="17082" x="609600" y="2178050"/>
          <p14:tracePt t="17098" x="609600" y="2184400"/>
          <p14:tracePt t="17114" x="615950" y="2190750"/>
          <p14:tracePt t="17138" x="615950" y="2197100"/>
          <p14:tracePt t="17166" x="622300" y="2209800"/>
          <p14:tracePt t="17179" x="622300" y="2216150"/>
          <p14:tracePt t="17235" x="622300" y="2222500"/>
          <p14:tracePt t="17243" x="628650" y="2222500"/>
          <p14:tracePt t="17290" x="635000" y="2235200"/>
          <p14:tracePt t="17651" x="635000" y="2241550"/>
          <p14:tracePt t="17682" x="628650" y="2241550"/>
          <p14:tracePt t="18515" x="622300" y="2241550"/>
          <p14:tracePt t="18579" x="615950" y="2235200"/>
          <p14:tracePt t="19051" x="622300" y="2228850"/>
          <p14:tracePt t="22564" x="628650" y="2228850"/>
          <p14:tracePt t="22571" x="635000" y="2222500"/>
          <p14:tracePt t="25644" x="635000" y="2216150"/>
          <p14:tracePt t="25668" x="628650" y="2216150"/>
          <p14:tracePt t="25716" x="622300" y="2216150"/>
          <p14:tracePt t="25892" x="615950" y="2216150"/>
          <p14:tracePt t="30757" x="622300" y="2216150"/>
          <p14:tracePt t="30997" x="628650" y="2222500"/>
          <p14:tracePt t="31477" x="628650" y="2228850"/>
          <p14:tracePt t="31581" x="622300" y="2228850"/>
          <p14:tracePt t="31637" x="615950" y="2235200"/>
          <p14:tracePt t="31740" x="609600" y="2241550"/>
          <p14:tracePt t="32197" x="603250" y="2241550"/>
          <p14:tracePt t="32804" x="603250" y="2235200"/>
          <p14:tracePt t="32925" x="609600" y="2235200"/>
          <p14:tracePt t="33077" x="615950" y="2228850"/>
          <p14:tracePt t="33453" x="622300" y="2228850"/>
          <p14:tracePt t="33541" x="628650" y="2228850"/>
          <p14:tracePt t="40061" x="641350" y="2222500"/>
          <p14:tracePt t="42038" x="635000" y="2222500"/>
          <p14:tracePt t="42062" x="628650" y="2222500"/>
          <p14:tracePt t="42102" x="622300" y="2222500"/>
          <p14:tracePt t="47951" x="622300" y="2216150"/>
          <p14:tracePt t="53999" x="622300" y="2222500"/>
          <p14:tracePt t="54055" x="615950" y="2222500"/>
          <p14:tracePt t="54111" x="615950" y="2228850"/>
          <p14:tracePt t="54127" x="615950" y="2235200"/>
          <p14:tracePt t="54151" x="609600" y="2241550"/>
          <p14:tracePt t="54183" x="609600" y="2247900"/>
          <p14:tracePt t="54207" x="603250" y="2260600"/>
          <p14:tracePt t="54207" x="603250" y="2266950"/>
          <p14:tracePt t="54239" x="596900" y="2286000"/>
          <p14:tracePt t="54239" x="596900" y="2292350"/>
          <p14:tracePt t="54271" x="590550" y="2324100"/>
          <p14:tracePt t="54274" x="584200" y="2336800"/>
          <p14:tracePt t="54300" x="584200" y="2355850"/>
          <p14:tracePt t="54307" x="584200" y="2362200"/>
          <p14:tracePt t="54330" x="584200" y="2374900"/>
          <p14:tracePt t="54339" x="584200" y="2381250"/>
          <p14:tracePt t="54360" x="584200" y="2393950"/>
          <p14:tracePt t="54375" x="584200" y="2406650"/>
          <p14:tracePt t="54401" x="584200" y="2413000"/>
          <p14:tracePt t="54407" x="584200" y="2425700"/>
          <p14:tracePt t="54430" x="584200" y="2444750"/>
          <p14:tracePt t="54440" x="584200" y="2463800"/>
          <p14:tracePt t="54470" x="584200" y="2489200"/>
          <p14:tracePt t="54472" x="584200" y="2501900"/>
          <p14:tracePt t="54500" x="584200" y="2527300"/>
          <p14:tracePt t="54505" x="584200" y="2533650"/>
          <p14:tracePt t="54531" x="584200" y="2546350"/>
          <p14:tracePt t="54540" x="584200" y="2552700"/>
          <p14:tracePt t="54570" x="584200" y="2571750"/>
          <p14:tracePt t="54583" x="584200" y="2578100"/>
          <p14:tracePt t="54606" x="584200" y="2590800"/>
          <p14:tracePt t="54630" x="584200" y="2597150"/>
          <p14:tracePt t="54640" x="584200" y="2609850"/>
          <p14:tracePt t="54670" x="584200" y="2622550"/>
          <p14:tracePt t="54672" x="584200" y="2628900"/>
          <p14:tracePt t="54700" x="584200" y="2641600"/>
          <p14:tracePt t="54705" x="584200" y="2647950"/>
          <p14:tracePt t="54731" x="584200" y="2660650"/>
          <p14:tracePt t="54739" x="584200" y="2667000"/>
          <p14:tracePt t="54771" x="584200" y="2686050"/>
          <p14:tracePt t="54775" x="584200" y="2692400"/>
          <p14:tracePt t="54800" x="584200" y="2724150"/>
          <p14:tracePt t="54807" x="584200" y="2730500"/>
          <p14:tracePt t="54830" x="584200" y="2755900"/>
          <p14:tracePt t="54838" x="584200" y="2768600"/>
          <p14:tracePt t="54860" x="584200" y="2787650"/>
          <p14:tracePt t="54872" x="584200" y="2806700"/>
          <p14:tracePt t="54901" x="584200" y="2832100"/>
          <p14:tracePt t="54919" x="584200" y="2838450"/>
          <p14:tracePt t="54939" x="584200" y="2851150"/>
          <p14:tracePt t="54971" x="584200" y="2882900"/>
          <p14:tracePt t="54983" x="584200" y="2889250"/>
          <p14:tracePt t="55006" x="584200" y="2901950"/>
          <p14:tracePt t="55030" x="584200" y="2921000"/>
          <p14:tracePt t="55038" x="584200" y="2927350"/>
          <p14:tracePt t="55060" x="584200" y="2946400"/>
          <p14:tracePt t="55072" x="584200" y="2959100"/>
          <p14:tracePt t="55101" x="584200" y="2990850"/>
          <p14:tracePt t="55106" x="584200" y="2997200"/>
          <p14:tracePt t="55131" x="584200" y="3028950"/>
          <p14:tracePt t="55139" x="584200" y="3035300"/>
          <p14:tracePt t="55170" x="584200" y="3067050"/>
          <p14:tracePt t="55175" x="584200" y="3073400"/>
          <p14:tracePt t="55201" x="584200" y="3086100"/>
          <p14:tracePt t="55207" x="584200" y="3092450"/>
          <p14:tracePt t="55231" x="584200" y="3105150"/>
          <p14:tracePt t="55239" x="584200" y="3111500"/>
          <p14:tracePt t="55271" x="584200" y="3136900"/>
          <p14:tracePt t="55274" x="584200" y="3149600"/>
          <p14:tracePt t="55301" x="590550" y="3168650"/>
          <p14:tracePt t="55311" x="590550" y="3175000"/>
          <p14:tracePt t="55338" x="596900" y="3194050"/>
          <p14:tracePt t="55360" x="596900" y="3206750"/>
          <p14:tracePt t="55372" x="596900" y="3213100"/>
          <p14:tracePt t="55401" x="603250" y="3225800"/>
          <p14:tracePt t="55407" x="603250" y="3232150"/>
          <p14:tracePt t="55430" x="603250" y="3238500"/>
          <p14:tracePt t="55439" x="603250" y="3244850"/>
          <p14:tracePt t="55460" x="603250" y="3251200"/>
          <p14:tracePt t="55480" x="603250" y="3257550"/>
          <p14:tracePt t="55504" x="603250" y="3263900"/>
          <p14:tracePt t="55530" x="603250" y="3270250"/>
          <p14:tracePt t="55543" x="603250" y="3276600"/>
          <p14:tracePt t="55570" x="603250" y="3289300"/>
          <p14:tracePt t="55575" x="603250" y="3302000"/>
          <p14:tracePt t="55601" x="596900" y="3327400"/>
          <p14:tracePt t="55607" x="590550" y="3333750"/>
          <p14:tracePt t="55631" x="590550" y="3352800"/>
          <p14:tracePt t="55639" x="590550" y="3365500"/>
          <p14:tracePt t="55671" x="590550" y="3378200"/>
          <p14:tracePt t="55674" x="590550" y="3384550"/>
          <p14:tracePt t="55700" x="590550" y="3397250"/>
          <p14:tracePt t="55727" x="590550" y="3403600"/>
          <p14:tracePt t="55824" x="590550" y="3409950"/>
          <p14:tracePt t="55896" x="590550" y="3422650"/>
          <p14:tracePt t="55943" x="596900" y="3429000"/>
          <p14:tracePt t="55992" x="596900" y="3435350"/>
          <p14:tracePt t="56008" x="596900" y="3441700"/>
          <p14:tracePt t="56024" x="596900" y="3448050"/>
          <p14:tracePt t="56040" x="596900" y="3454400"/>
          <p14:tracePt t="56070" x="596900" y="3460750"/>
          <p14:tracePt t="56079" x="596900" y="3473450"/>
          <p14:tracePt t="56100" x="596900" y="3479800"/>
          <p14:tracePt t="56111" x="596900" y="3486150"/>
          <p14:tracePt t="56137" x="603250" y="3505200"/>
          <p14:tracePt t="56161" x="609600" y="3517900"/>
          <p14:tracePt t="56172" x="609600" y="3524250"/>
          <p14:tracePt t="56201" x="609600" y="3549650"/>
          <p14:tracePt t="56208" x="609600" y="3556000"/>
          <p14:tracePt t="56231" x="615950" y="3562350"/>
          <p14:tracePt t="56264" x="615950" y="3568700"/>
          <p14:tracePt t="56304" x="615950" y="3575050"/>
          <p14:tracePt t="56328" x="615950" y="3581400"/>
          <p14:tracePt t="56359" x="615950" y="3587750"/>
          <p14:tracePt t="56384" x="615950" y="3594100"/>
          <p14:tracePt t="56856" x="615950" y="3587750"/>
          <p14:tracePt t="57080" x="615950" y="3575050"/>
          <p14:tracePt t="58816" x="615950" y="3568700"/>
          <p14:tracePt t="58824" x="622300" y="3562350"/>
          <p14:tracePt t="63193" x="628650" y="3562350"/>
          <p14:tracePt t="63232" x="635000" y="3556000"/>
          <p14:tracePt t="63833" x="641350" y="3562350"/>
          <p14:tracePt t="63913" x="641350" y="3568700"/>
          <p14:tracePt t="63921" x="635000" y="3575050"/>
          <p14:tracePt t="63936" x="628650" y="3581400"/>
          <p14:tracePt t="63952" x="628650" y="3587750"/>
          <p14:tracePt t="63964" x="622300" y="3594100"/>
          <p14:tracePt t="63980" x="622300" y="3600450"/>
          <p14:tracePt t="63998" x="615950" y="3613150"/>
          <p14:tracePt t="64025" x="615950" y="3619500"/>
          <p14:tracePt t="64033" x="615950" y="3625850"/>
          <p14:tracePt t="64049" x="615950" y="3632200"/>
          <p14:tracePt t="64065" x="615950" y="3644900"/>
          <p14:tracePt t="64081" x="609600" y="3657600"/>
          <p14:tracePt t="64098" x="603250" y="3663950"/>
          <p14:tracePt t="64113" x="596900" y="3676650"/>
          <p14:tracePt t="64177" x="596900" y="3683000"/>
          <p14:tracePt t="64193" x="596900" y="3689350"/>
          <p14:tracePt t="64201" x="596900" y="3695700"/>
          <p14:tracePt t="64216" x="596900" y="3702050"/>
          <p14:tracePt t="64232" x="596900" y="3708400"/>
          <p14:tracePt t="64247" x="596900" y="3714750"/>
          <p14:tracePt t="64265" x="590550" y="3721100"/>
          <p14:tracePt t="64281" x="590550" y="3727450"/>
          <p14:tracePt t="64298" x="584200" y="3740150"/>
          <p14:tracePt t="64313" x="577850" y="3759200"/>
          <p14:tracePt t="64330" x="577850" y="3778250"/>
          <p14:tracePt t="64347" x="577850" y="3816350"/>
          <p14:tracePt t="64363" x="571500" y="3848100"/>
          <p14:tracePt t="64380" x="565150" y="3886200"/>
          <p14:tracePt t="64397" x="558800" y="3924300"/>
          <p14:tracePt t="64414" x="558800" y="3949700"/>
          <p14:tracePt t="64442" x="558800" y="3987800"/>
          <p14:tracePt t="64457" x="552450" y="4000500"/>
          <p14:tracePt t="64481" x="552450" y="4025900"/>
          <p14:tracePt t="64511" x="552450" y="4051300"/>
          <p14:tracePt t="64520" x="552450" y="4064000"/>
          <p14:tracePt t="64530" x="552450" y="4070350"/>
          <p14:tracePt t="64546" x="546100" y="4095750"/>
          <p14:tracePt t="64563" x="539750" y="4121150"/>
          <p14:tracePt t="64580" x="539750" y="4146550"/>
          <p14:tracePt t="64598" x="533400" y="4171950"/>
          <p14:tracePt t="64614" x="533400" y="4191000"/>
          <p14:tracePt t="64629" x="533400" y="4210050"/>
          <p14:tracePt t="64646" x="533400" y="4222750"/>
          <p14:tracePt t="64663" x="533400" y="4241800"/>
          <p14:tracePt t="64680" x="533400" y="4260850"/>
          <p14:tracePt t="64696" x="533400" y="4279900"/>
          <p14:tracePt t="64714" x="533400" y="4292600"/>
          <p14:tracePt t="64731" x="533400" y="4311650"/>
          <p14:tracePt t="64746" x="533400" y="4330700"/>
          <p14:tracePt t="64763" x="533400" y="4343400"/>
          <p14:tracePt t="64780" x="533400" y="4368800"/>
          <p14:tracePt t="64796" x="533400" y="4394200"/>
          <p14:tracePt t="64813" x="533400" y="4413250"/>
          <p14:tracePt t="64831" x="533400" y="4432300"/>
          <p14:tracePt t="64847" x="533400" y="4438650"/>
          <p14:tracePt t="64864" x="533400" y="4445000"/>
          <p14:tracePt t="64881" x="533400" y="4457700"/>
          <p14:tracePt t="64897" x="533400" y="4464050"/>
          <p14:tracePt t="64914" x="533400" y="4470400"/>
          <p14:tracePt t="64942" x="533400" y="4483100"/>
          <p14:tracePt t="64960" x="533400" y="4489450"/>
          <p14:tracePt t="64984" x="533400" y="4495800"/>
          <p14:tracePt t="65012" x="533400" y="4502150"/>
          <p14:tracePt t="65017" x="533400" y="4508500"/>
          <p14:tracePt t="65042" x="533400" y="4527550"/>
          <p14:tracePt t="65049" x="533400" y="4533900"/>
          <p14:tracePt t="65072" x="533400" y="4540250"/>
          <p14:tracePt t="65081" x="533400" y="4552950"/>
          <p14:tracePt t="65111" x="533400" y="4565650"/>
          <p14:tracePt t="65113" x="533400" y="4572000"/>
          <p14:tracePt t="65142" x="539750" y="4584700"/>
          <p14:tracePt t="65160" x="539750" y="4591050"/>
          <p14:tracePt t="65180" x="539750" y="4597400"/>
          <p14:tracePt t="65212" x="539750" y="4610100"/>
          <p14:tracePt t="65217" x="539750" y="4616450"/>
          <p14:tracePt t="65242" x="539750" y="4622800"/>
          <p14:tracePt t="65256" x="539750" y="4629150"/>
          <p14:tracePt t="65279" x="539750" y="4635500"/>
          <p14:tracePt t="65305" x="539750" y="4641850"/>
          <p14:tracePt t="65330" x="539750" y="4648200"/>
          <p14:tracePt t="65362" x="539750" y="4654550"/>
          <p14:tracePt t="65369" x="539750" y="4660900"/>
          <p14:tracePt t="65392" x="539750" y="4667250"/>
          <p14:tracePt t="65416" x="539750" y="4673600"/>
          <p14:tracePt t="65430" x="539750" y="4679950"/>
          <p14:tracePt t="65462" x="539750" y="4705350"/>
          <p14:tracePt t="65473" x="552450" y="4718050"/>
          <p14:tracePt t="65497" x="558800" y="4730750"/>
          <p14:tracePt t="65522" x="558800" y="4749800"/>
          <p14:tracePt t="65530" x="558800" y="4756150"/>
          <p14:tracePt t="65562" x="558800" y="4775200"/>
          <p14:tracePt t="65569" x="558800" y="4781550"/>
          <p14:tracePt t="65592" x="558800" y="4787900"/>
          <p14:tracePt t="65595" x="558800" y="4794250"/>
          <p14:tracePt t="65622" x="565150" y="4800600"/>
          <p14:tracePt t="65630" x="565150" y="4806950"/>
          <p14:tracePt t="65662" x="571500" y="4832350"/>
          <p14:tracePt t="65672" x="571500" y="4838700"/>
          <p14:tracePt t="65695" x="571500" y="4845050"/>
          <p14:tracePt t="65722" x="584200" y="4864100"/>
          <p14:tracePt t="65730" x="584200" y="4870450"/>
          <p14:tracePt t="65762" x="584200" y="4895850"/>
          <p14:tracePt t="65768" x="584200" y="4902200"/>
          <p14:tracePt t="65792" x="584200" y="4908550"/>
          <p14:tracePt t="65795" x="584200" y="4914900"/>
          <p14:tracePt t="65822" x="584200" y="4927600"/>
          <p14:tracePt t="65833" x="584200" y="4933950"/>
          <p14:tracePt t="65862" x="590550" y="4940300"/>
          <p14:tracePt t="65953" x="590550" y="4946650"/>
          <p14:tracePt t="66009" x="590550" y="4953000"/>
          <p14:tracePt t="66025" x="596900" y="4953000"/>
          <p14:tracePt t="66168" x="596900" y="4959350"/>
          <p14:tracePt t="66321" x="596900" y="4965700"/>
          <p14:tracePt t="66345" x="603250" y="4972050"/>
          <p14:tracePt t="66497" x="603250" y="4978400"/>
          <p14:tracePt t="66513" x="609600" y="4984750"/>
          <p14:tracePt t="70986" x="609600" y="4978400"/>
          <p14:tracePt t="70993" x="615950" y="4972050"/>
          <p14:tracePt t="72546" x="615950" y="4965700"/>
        </p14:tracePtLst>
      </p14:laserTrace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custDataLst>
              <p:tags r:id="rId1"/>
            </p:custDataLst>
          </p:nvPr>
        </p:nvSpPr>
        <p:spPr>
          <a:xfrm>
            <a:off x="469404" y="1484784"/>
            <a:ext cx="7775004" cy="4680520"/>
          </a:xfrm>
          <a:prstGeom prst="roundRect">
            <a:avLst/>
          </a:prstGeom>
          <a:solidFill>
            <a:srgbClr val="ECF7F8"/>
          </a:solidFill>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algn="ctr"/>
            <a:r>
              <a:rPr lang="fr-CA" altLang="fr-FR" sz="2800" b="1" dirty="0">
                <a:solidFill>
                  <a:srgbClr val="12547C"/>
                </a:solidFill>
              </a:rPr>
              <a:t>Éléments obligatoires minimums</a:t>
            </a:r>
            <a:endParaRPr lang="fr-CA" sz="2800" b="1" dirty="0">
              <a:solidFill>
                <a:srgbClr val="12547C"/>
              </a:solidFill>
            </a:endParaRPr>
          </a:p>
        </p:txBody>
      </p:sp>
      <p:sp>
        <p:nvSpPr>
          <p:cNvPr id="2" name="Title 1"/>
          <p:cNvSpPr>
            <a:spLocks noGrp="1"/>
          </p:cNvSpPr>
          <p:nvPr>
            <p:ph type="title"/>
            <p:custDataLst>
              <p:tags r:id="rId2"/>
            </p:custDataLst>
          </p:nvPr>
        </p:nvSpPr>
        <p:spPr>
          <a:xfrm>
            <a:off x="251520" y="332656"/>
            <a:ext cx="8642350" cy="823913"/>
          </a:xfrm>
        </p:spPr>
        <p:txBody>
          <a:bodyPr/>
          <a:lstStyle/>
          <a:p>
            <a:r>
              <a:rPr lang="fr-CA" sz="3600" kern="0" dirty="0">
                <a:latin typeface="+mj-lt"/>
                <a:ea typeface="ＭＳ Ｐゴシック" charset="0"/>
                <a:cs typeface="+mj-cs"/>
              </a:rPr>
              <a:t>Exigences pour les métadonnées</a:t>
            </a:r>
          </a:p>
        </p:txBody>
      </p:sp>
      <p:sp>
        <p:nvSpPr>
          <p:cNvPr id="3" name="Content Placeholder 2"/>
          <p:cNvSpPr>
            <a:spLocks noGrp="1"/>
          </p:cNvSpPr>
          <p:nvPr>
            <p:ph idx="1"/>
            <p:custDataLst>
              <p:tags r:id="rId3"/>
            </p:custDataLst>
          </p:nvPr>
        </p:nvSpPr>
        <p:spPr>
          <a:xfrm>
            <a:off x="457200" y="6021288"/>
            <a:ext cx="7571184" cy="432047"/>
          </a:xfrm>
        </p:spPr>
        <p:txBody>
          <a:bodyPr>
            <a:normAutofit lnSpcReduction="10000"/>
          </a:bodyPr>
          <a:lstStyle/>
          <a:p>
            <a:pPr lvl="2">
              <a:buFont typeface="Arial" panose="020B0604020202020204" pitchFamily="34" charset="0"/>
              <a:buChar char="•"/>
            </a:pPr>
            <a:endParaRPr lang="fr-CA" altLang="fr-FR" sz="2300" i="1" noProof="0" dirty="0">
              <a:solidFill>
                <a:schemeClr val="accent2">
                  <a:lumMod val="60000"/>
                  <a:lumOff val="40000"/>
                </a:schemeClr>
              </a:solidFill>
              <a:ea typeface="ＭＳ Ｐゴシック" charset="0"/>
            </a:endParaRPr>
          </a:p>
          <a:p>
            <a:pPr lvl="1">
              <a:buFont typeface="Arial" panose="020B0604020202020204" pitchFamily="34" charset="0"/>
              <a:buChar char="•"/>
            </a:pPr>
            <a:endParaRPr lang="fr-CA" sz="2500" i="1" noProof="0" dirty="0">
              <a:solidFill>
                <a:schemeClr val="accent2">
                  <a:lumMod val="60000"/>
                  <a:lumOff val="40000"/>
                </a:schemeClr>
              </a:solidFill>
              <a:ea typeface="ＭＳ Ｐゴシック" charset="0"/>
            </a:endParaRPr>
          </a:p>
          <a:p>
            <a:pPr>
              <a:buFont typeface="Arial" panose="020B0604020202020204" pitchFamily="34" charset="0"/>
              <a:buChar char="•"/>
            </a:pPr>
            <a:endParaRPr lang="fr-CA" noProof="0" dirty="0"/>
          </a:p>
          <a:p>
            <a:pPr>
              <a:buFont typeface="Arial" panose="020B0604020202020204" pitchFamily="34" charset="0"/>
              <a:buChar char="•"/>
            </a:pPr>
            <a:endParaRPr lang="fr-CA" noProof="0" dirty="0"/>
          </a:p>
          <a:p>
            <a:pPr>
              <a:buFont typeface="Arial" panose="020B0604020202020204" pitchFamily="34" charset="0"/>
              <a:buChar char="•"/>
            </a:pPr>
            <a:endParaRPr lang="fr-CA" noProof="0" dirty="0"/>
          </a:p>
          <a:p>
            <a:endParaRPr lang="fr-CA" noProof="0" dirty="0"/>
          </a:p>
        </p:txBody>
      </p:sp>
      <p:sp>
        <p:nvSpPr>
          <p:cNvPr id="7" name="Folded Corner 6"/>
          <p:cNvSpPr/>
          <p:nvPr>
            <p:custDataLst>
              <p:tags r:id="rId4"/>
            </p:custDataLst>
          </p:nvPr>
        </p:nvSpPr>
        <p:spPr>
          <a:xfrm>
            <a:off x="4810100" y="2204864"/>
            <a:ext cx="3292152" cy="3816424"/>
          </a:xfrm>
          <a:prstGeom prst="foldedCorner">
            <a:avLst/>
          </a:prstGeom>
          <a:solidFill>
            <a:srgbClr val="D9EDE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spcBef>
                <a:spcPts val="1200"/>
              </a:spcBef>
              <a:spcAft>
                <a:spcPts val="1200"/>
              </a:spcAft>
            </a:pPr>
            <a:endParaRPr lang="fr-CA" altLang="fr-FR" sz="100" b="1" dirty="0">
              <a:solidFill>
                <a:srgbClr val="12547C"/>
              </a:solidFill>
            </a:endParaRPr>
          </a:p>
          <a:p>
            <a:pPr marL="0" lvl="2">
              <a:spcBef>
                <a:spcPts val="1200"/>
              </a:spcBef>
              <a:spcAft>
                <a:spcPts val="1200"/>
              </a:spcAft>
            </a:pPr>
            <a:r>
              <a:rPr lang="fr-CA" altLang="fr-FR" sz="1600" b="1" dirty="0">
                <a:solidFill>
                  <a:srgbClr val="12547C"/>
                </a:solidFill>
              </a:rPr>
              <a:t>Info sur les données :</a:t>
            </a:r>
          </a:p>
          <a:p>
            <a:pPr marL="0" lvl="2" indent="-180000">
              <a:spcAft>
                <a:spcPts val="600"/>
              </a:spcAft>
              <a:buFont typeface="Arial" panose="020B0604020202020204" pitchFamily="34" charset="0"/>
              <a:buChar char="•"/>
            </a:pPr>
            <a:r>
              <a:rPr lang="fr-CA" altLang="fr-FR" sz="1300" b="1" dirty="0">
                <a:solidFill>
                  <a:srgbClr val="12547C"/>
                </a:solidFill>
              </a:rPr>
              <a:t>titre, résumé</a:t>
            </a:r>
          </a:p>
          <a:p>
            <a:pPr marL="0" lvl="2" indent="-180000">
              <a:spcAft>
                <a:spcPts val="600"/>
              </a:spcAft>
              <a:buFont typeface="Arial" panose="020B0604020202020204" pitchFamily="34" charset="0"/>
              <a:buChar char="•"/>
            </a:pPr>
            <a:r>
              <a:rPr lang="fr-CA" altLang="fr-FR" sz="1300" b="1" dirty="0">
                <a:solidFill>
                  <a:srgbClr val="12547C"/>
                </a:solidFill>
              </a:rPr>
              <a:t>langue des données</a:t>
            </a:r>
          </a:p>
          <a:p>
            <a:pPr marL="0" lvl="2" indent="-180000">
              <a:spcAft>
                <a:spcPts val="600"/>
              </a:spcAft>
              <a:buFont typeface="Arial" panose="020B0604020202020204" pitchFamily="34" charset="0"/>
              <a:buChar char="•"/>
            </a:pPr>
            <a:r>
              <a:rPr lang="fr-CA" altLang="fr-FR" sz="1300" b="1" dirty="0">
                <a:solidFill>
                  <a:srgbClr val="12547C"/>
                </a:solidFill>
              </a:rPr>
              <a:t>date de création, date de publication </a:t>
            </a:r>
          </a:p>
          <a:p>
            <a:pPr marL="180000" lvl="2" indent="-180000">
              <a:spcAft>
                <a:spcPts val="600"/>
              </a:spcAft>
              <a:buFont typeface="Arial" panose="020B0604020202020204" pitchFamily="34" charset="0"/>
              <a:buChar char="•"/>
            </a:pPr>
            <a:r>
              <a:rPr lang="fr-CA" altLang="fr-FR" sz="1300" b="1" dirty="0">
                <a:solidFill>
                  <a:srgbClr val="12547C"/>
                </a:solidFill>
              </a:rPr>
              <a:t>fréquence de mise à jour et de maintenance</a:t>
            </a:r>
          </a:p>
          <a:p>
            <a:pPr marL="0" lvl="2" indent="-180000">
              <a:spcAft>
                <a:spcPts val="600"/>
              </a:spcAft>
              <a:buFont typeface="Arial" panose="020B0604020202020204" pitchFamily="34" charset="0"/>
              <a:buChar char="•"/>
            </a:pPr>
            <a:r>
              <a:rPr lang="fr-CA" altLang="fr-FR" sz="1300" b="1" dirty="0">
                <a:solidFill>
                  <a:srgbClr val="12547C"/>
                </a:solidFill>
              </a:rPr>
              <a:t>type de représentation spatiale </a:t>
            </a:r>
          </a:p>
          <a:p>
            <a:pPr marL="0" lvl="2" indent="-180000">
              <a:spcAft>
                <a:spcPts val="600"/>
              </a:spcAft>
              <a:buFont typeface="Arial" panose="020B0604020202020204" pitchFamily="34" charset="0"/>
              <a:buChar char="•"/>
            </a:pPr>
            <a:r>
              <a:rPr lang="fr-CA" altLang="fr-FR" sz="1300" b="1" dirty="0">
                <a:solidFill>
                  <a:srgbClr val="12547C"/>
                </a:solidFill>
              </a:rPr>
              <a:t>mots-clés et catégorie du thème</a:t>
            </a:r>
          </a:p>
          <a:p>
            <a:pPr marL="0" lvl="2" indent="-180000">
              <a:spcAft>
                <a:spcPts val="600"/>
              </a:spcAft>
              <a:buFont typeface="Arial" panose="020B0604020202020204" pitchFamily="34" charset="0"/>
              <a:buChar char="•"/>
            </a:pPr>
            <a:r>
              <a:rPr lang="fr-CA" altLang="fr-FR" sz="1300" b="1" dirty="0">
                <a:solidFill>
                  <a:srgbClr val="12547C"/>
                </a:solidFill>
              </a:rPr>
              <a:t>étendue spatiale et temporelle</a:t>
            </a:r>
          </a:p>
          <a:p>
            <a:pPr marL="0" lvl="2" indent="-180000">
              <a:spcAft>
                <a:spcPts val="600"/>
              </a:spcAft>
              <a:buFont typeface="Arial" panose="020B0604020202020204" pitchFamily="34" charset="0"/>
              <a:buChar char="•"/>
            </a:pPr>
            <a:r>
              <a:rPr lang="fr-CA" altLang="fr-FR" sz="1300" b="1" dirty="0">
                <a:solidFill>
                  <a:srgbClr val="12547C"/>
                </a:solidFill>
              </a:rPr>
              <a:t>contrainte juridique</a:t>
            </a:r>
          </a:p>
          <a:p>
            <a:pPr marL="0" lvl="2" indent="-180000">
              <a:spcAft>
                <a:spcPts val="600"/>
              </a:spcAft>
              <a:buFont typeface="Arial" panose="020B0604020202020204" pitchFamily="34" charset="0"/>
              <a:buChar char="•"/>
            </a:pPr>
            <a:r>
              <a:rPr lang="fr-CA" altLang="fr-FR" sz="1300" b="1" dirty="0">
                <a:solidFill>
                  <a:srgbClr val="12547C"/>
                </a:solidFill>
              </a:rPr>
              <a:t>système de référence géographique</a:t>
            </a:r>
          </a:p>
        </p:txBody>
      </p:sp>
      <p:sp>
        <p:nvSpPr>
          <p:cNvPr id="8" name="Folded Corner 7"/>
          <p:cNvSpPr/>
          <p:nvPr>
            <p:custDataLst>
              <p:tags r:id="rId5"/>
            </p:custDataLst>
          </p:nvPr>
        </p:nvSpPr>
        <p:spPr>
          <a:xfrm>
            <a:off x="2555776" y="2204864"/>
            <a:ext cx="2088232" cy="3132348"/>
          </a:xfrm>
          <a:prstGeom prst="foldedCorner">
            <a:avLst/>
          </a:prstGeom>
          <a:solidFill>
            <a:srgbClr val="D9EDE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200"/>
              </a:spcBef>
              <a:spcAft>
                <a:spcPts val="1200"/>
              </a:spcAft>
            </a:pPr>
            <a:r>
              <a:rPr lang="fr-CA" sz="1600" b="1" dirty="0">
                <a:solidFill>
                  <a:srgbClr val="12547C"/>
                </a:solidFill>
              </a:rPr>
              <a:t>Info sur la distribution :</a:t>
            </a:r>
          </a:p>
          <a:p>
            <a:pPr indent="-180000">
              <a:spcAft>
                <a:spcPts val="600"/>
              </a:spcAft>
              <a:buFont typeface="Arial" panose="020B0604020202020204" pitchFamily="34" charset="0"/>
              <a:buChar char="•"/>
            </a:pPr>
            <a:r>
              <a:rPr lang="fr-CA" sz="1400" b="1" dirty="0">
                <a:solidFill>
                  <a:srgbClr val="12547C"/>
                </a:solidFill>
              </a:rPr>
              <a:t>format</a:t>
            </a:r>
          </a:p>
          <a:p>
            <a:pPr indent="-180000">
              <a:spcAft>
                <a:spcPts val="600"/>
              </a:spcAft>
              <a:buFont typeface="Arial" panose="020B0604020202020204" pitchFamily="34" charset="0"/>
              <a:buChar char="•"/>
            </a:pPr>
            <a:r>
              <a:rPr lang="fr-CA" sz="1400" b="1" dirty="0">
                <a:solidFill>
                  <a:srgbClr val="12547C"/>
                </a:solidFill>
              </a:rPr>
              <a:t>liens pour les     ressources</a:t>
            </a:r>
          </a:p>
          <a:p>
            <a:pPr lvl="1" indent="-180000">
              <a:spcAft>
                <a:spcPts val="600"/>
              </a:spcAft>
              <a:buFont typeface="Arial" panose="020B0604020202020204" pitchFamily="34" charset="0"/>
              <a:buChar char="•"/>
            </a:pPr>
            <a:r>
              <a:rPr lang="fr-CA" sz="1400" b="1" dirty="0">
                <a:solidFill>
                  <a:srgbClr val="12547C"/>
                </a:solidFill>
              </a:rPr>
              <a:t>services Web</a:t>
            </a:r>
          </a:p>
          <a:p>
            <a:pPr lvl="1" indent="-180000">
              <a:spcAft>
                <a:spcPts val="600"/>
              </a:spcAft>
              <a:buFont typeface="Arial" panose="020B0604020202020204" pitchFamily="34" charset="0"/>
              <a:buChar char="•"/>
            </a:pPr>
            <a:r>
              <a:rPr lang="fr-CA" sz="1400" b="1" dirty="0">
                <a:solidFill>
                  <a:srgbClr val="12547C"/>
                </a:solidFill>
              </a:rPr>
              <a:t>téléchargement de données</a:t>
            </a:r>
          </a:p>
          <a:p>
            <a:pPr indent="-180000">
              <a:spcAft>
                <a:spcPts val="600"/>
              </a:spcAft>
              <a:buFont typeface="Arial" panose="020B0604020202020204" pitchFamily="34" charset="0"/>
              <a:buChar char="•"/>
            </a:pPr>
            <a:r>
              <a:rPr lang="fr-CA" sz="1400" b="1" dirty="0">
                <a:solidFill>
                  <a:srgbClr val="12547C"/>
                </a:solidFill>
              </a:rPr>
              <a:t>documentation</a:t>
            </a:r>
          </a:p>
          <a:p>
            <a:pPr indent="-180000">
              <a:spcAft>
                <a:spcPts val="600"/>
              </a:spcAft>
              <a:buFont typeface="Arial" panose="020B0604020202020204" pitchFamily="34" charset="0"/>
              <a:buChar char="•"/>
            </a:pPr>
            <a:r>
              <a:rPr lang="fr-CA" sz="1400" b="1" dirty="0">
                <a:solidFill>
                  <a:srgbClr val="12547C"/>
                </a:solidFill>
              </a:rPr>
              <a:t>…</a:t>
            </a:r>
          </a:p>
        </p:txBody>
      </p:sp>
      <p:sp>
        <p:nvSpPr>
          <p:cNvPr id="5" name="Folded Corner 4"/>
          <p:cNvSpPr/>
          <p:nvPr>
            <p:custDataLst>
              <p:tags r:id="rId6"/>
            </p:custDataLst>
          </p:nvPr>
        </p:nvSpPr>
        <p:spPr>
          <a:xfrm>
            <a:off x="662336" y="3285753"/>
            <a:ext cx="1800200" cy="1584176"/>
          </a:xfrm>
          <a:prstGeom prst="foldedCorner">
            <a:avLst/>
          </a:prstGeom>
          <a:solidFill>
            <a:srgbClr val="D9EDE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200"/>
              </a:spcBef>
              <a:spcAft>
                <a:spcPts val="1200"/>
              </a:spcAft>
            </a:pPr>
            <a:r>
              <a:rPr lang="fr-CA" sz="1600" b="1" dirty="0">
                <a:solidFill>
                  <a:srgbClr val="12547C"/>
                </a:solidFill>
              </a:rPr>
              <a:t>Contacts pour :</a:t>
            </a:r>
          </a:p>
          <a:p>
            <a:pPr indent="-180000">
              <a:spcAft>
                <a:spcPts val="600"/>
              </a:spcAft>
              <a:buFont typeface="Arial" panose="020B0604020202020204" pitchFamily="34" charset="0"/>
              <a:buChar char="•"/>
            </a:pPr>
            <a:r>
              <a:rPr lang="fr-CA" sz="1400" b="1" dirty="0">
                <a:solidFill>
                  <a:srgbClr val="12547C"/>
                </a:solidFill>
              </a:rPr>
              <a:t>métadonnées</a:t>
            </a:r>
          </a:p>
          <a:p>
            <a:pPr indent="-180000">
              <a:spcAft>
                <a:spcPts val="600"/>
              </a:spcAft>
              <a:buFont typeface="Arial" panose="020B0604020202020204" pitchFamily="34" charset="0"/>
              <a:buChar char="•"/>
            </a:pPr>
            <a:r>
              <a:rPr lang="fr-CA" sz="1400" b="1" dirty="0">
                <a:solidFill>
                  <a:srgbClr val="12547C"/>
                </a:solidFill>
              </a:rPr>
              <a:t>données</a:t>
            </a:r>
          </a:p>
          <a:p>
            <a:pPr indent="-180000">
              <a:spcAft>
                <a:spcPts val="600"/>
              </a:spcAft>
              <a:buFont typeface="Arial" panose="020B0604020202020204" pitchFamily="34" charset="0"/>
              <a:buChar char="•"/>
            </a:pPr>
            <a:r>
              <a:rPr lang="fr-CA" sz="1400" b="1" dirty="0">
                <a:solidFill>
                  <a:srgbClr val="12547C"/>
                </a:solidFill>
              </a:rPr>
              <a:t>distribution</a:t>
            </a:r>
          </a:p>
        </p:txBody>
      </p:sp>
      <p:sp>
        <p:nvSpPr>
          <p:cNvPr id="6" name="Slide Number Placeholder 5"/>
          <p:cNvSpPr>
            <a:spLocks noGrp="1"/>
          </p:cNvSpPr>
          <p:nvPr>
            <p:ph type="sldNum" sz="quarter" idx="4294967295"/>
            <p:custDataLst>
              <p:tags r:id="rId7"/>
            </p:custDataLst>
          </p:nvPr>
        </p:nvSpPr>
        <p:spPr/>
        <p:txBody>
          <a:bodyPr/>
          <a:lstStyle/>
          <a:p>
            <a:pPr>
              <a:defRPr/>
            </a:pPr>
            <a:fld id="{9BA93479-80B2-4929-9655-4990D8911978}" type="slidenum">
              <a:rPr lang="en-CA" smtClean="0"/>
              <a:pPr>
                <a:defRPr/>
              </a:pPr>
              <a:t>3</a:t>
            </a:fld>
            <a:endParaRPr lang="en-CA" dirty="0"/>
          </a:p>
        </p:txBody>
      </p:sp>
      <p:pic>
        <p:nvPicPr>
          <p:cNvPr id="11" name="Audio 10">
            <a:hlinkClick r:id="" action="ppaction://media"/>
          </p:cNvPr>
          <p:cNvPicPr>
            <a:picLocks noChangeAspect="1"/>
          </p:cNvPicPr>
          <p:nvPr>
            <a:audioFile r:link="rId9"/>
            <p:extLst>
              <p:ext uri="{DAA4B4D4-6D71-4841-9C94-3DE7FCFB9230}">
                <p14:media xmlns:p14="http://schemas.microsoft.com/office/powerpoint/2010/main" r:embed="rId8"/>
              </p:ext>
            </p:extLst>
          </p:nvPr>
        </p:nvPicPr>
        <p:blipFill>
          <a:blip r:embed="rId12"/>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1961260706"/>
      </p:ext>
    </p:extLst>
  </p:cSld>
  <p:clrMapOvr>
    <a:masterClrMapping/>
  </p:clrMapOvr>
  <mc:AlternateContent xmlns:mc="http://schemas.openxmlformats.org/markup-compatibility/2006" xmlns:p14="http://schemas.microsoft.com/office/powerpoint/2010/main">
    <mc:Choice Requires="p14">
      <p:transition spd="slow" p14:dur="2000" advTm="26115"/>
    </mc:Choice>
    <mc:Fallback xmlns="">
      <p:transition spd="slow" advTm="261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extLst mod="1">
    <p:ext uri="{3A86A75C-4F4B-4683-9AE1-C65F6400EC91}">
      <p14:laserTraceLst xmlns:p14="http://schemas.microsoft.com/office/powerpoint/2010/main">
        <p14:tracePtLst>
          <p14:tracePt t="641" x="615950" y="4959350"/>
          <p14:tracePt t="721" x="615950" y="4953000"/>
          <p14:tracePt t="737" x="615950" y="4946650"/>
          <p14:tracePt t="753" x="615950" y="4940300"/>
          <p14:tracePt t="766" x="603250" y="4927600"/>
          <p14:tracePt t="792" x="565150" y="4927600"/>
          <p14:tracePt t="798" x="527050" y="4927600"/>
          <p14:tracePt t="822" x="438150" y="4895850"/>
          <p14:tracePt t="831" x="419100" y="4889500"/>
          <p14:tracePt t="862" x="374650" y="4864100"/>
          <p14:tracePt t="866" x="368300" y="4857750"/>
          <p14:tracePt t="892" x="355600" y="4851400"/>
          <p14:tracePt t="899" x="349250" y="4845050"/>
          <p14:tracePt t="922" x="317500" y="4806950"/>
          <p14:tracePt t="932" x="304800" y="4794250"/>
          <p14:tracePt t="962" x="260350" y="4743450"/>
          <p14:tracePt t="969" x="247650" y="4730750"/>
          <p14:tracePt t="992" x="234950" y="4711700"/>
          <p14:tracePt t="998" x="209550" y="4692650"/>
          <p14:tracePt t="1022" x="31750" y="4572000"/>
        </p14:tracePtLst>
      </p14:laserTrace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4294967295"/>
            <p:custDataLst>
              <p:tags r:id="rId1"/>
            </p:custDataLst>
          </p:nvPr>
        </p:nvSpPr>
        <p:spPr/>
        <p:txBody>
          <a:bodyPr/>
          <a:lstStyle/>
          <a:p>
            <a:pPr>
              <a:defRPr/>
            </a:pPr>
            <a:fld id="{9BA93479-80B2-4929-9655-4990D8911978}" type="slidenum">
              <a:rPr lang="en-CA" smtClean="0"/>
              <a:pPr>
                <a:defRPr/>
              </a:pPr>
              <a:t>4</a:t>
            </a:fld>
            <a:endParaRPr lang="en-CA" dirty="0"/>
          </a:p>
        </p:txBody>
      </p:sp>
      <p:sp>
        <p:nvSpPr>
          <p:cNvPr id="9" name="Title 1"/>
          <p:cNvSpPr txBox="1">
            <a:spLocks/>
          </p:cNvSpPr>
          <p:nvPr>
            <p:custDataLst>
              <p:tags r:id="rId2"/>
            </p:custDataLst>
          </p:nvPr>
        </p:nvSpPr>
        <p:spPr bwMode="auto">
          <a:xfrm>
            <a:off x="251520" y="332656"/>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fr-CA" sz="3600" kern="0" dirty="0"/>
              <a:t>Exigences pour les services Web (1)</a:t>
            </a:r>
            <a:endParaRPr lang="fr-CA" sz="3600" b="0" kern="0" dirty="0"/>
          </a:p>
        </p:txBody>
      </p:sp>
      <p:sp>
        <p:nvSpPr>
          <p:cNvPr id="2" name="ZoneTexte 1"/>
          <p:cNvSpPr txBox="1"/>
          <p:nvPr>
            <p:custDataLst>
              <p:tags r:id="rId3"/>
            </p:custDataLst>
          </p:nvPr>
        </p:nvSpPr>
        <p:spPr>
          <a:xfrm>
            <a:off x="755576" y="1156569"/>
            <a:ext cx="7848872" cy="4493538"/>
          </a:xfrm>
          <a:prstGeom prst="rect">
            <a:avLst/>
          </a:prstGeom>
          <a:noFill/>
        </p:spPr>
        <p:txBody>
          <a:bodyPr wrap="square" rtlCol="0">
            <a:spAutoFit/>
          </a:bodyPr>
          <a:lstStyle/>
          <a:p>
            <a:r>
              <a:rPr lang="fr-CA" sz="2400" b="1" dirty="0">
                <a:solidFill>
                  <a:srgbClr val="000000"/>
                </a:solidFill>
              </a:rPr>
              <a:t>Types de service cartographique autorisés : </a:t>
            </a:r>
          </a:p>
          <a:p>
            <a:pPr lvl="1"/>
            <a:endParaRPr lang="fr-CA" dirty="0">
              <a:solidFill>
                <a:srgbClr val="000000"/>
              </a:solidFill>
            </a:endParaRPr>
          </a:p>
          <a:p>
            <a:pPr lvl="1"/>
            <a:r>
              <a:rPr lang="fr-CA" sz="2400" dirty="0">
                <a:solidFill>
                  <a:srgbClr val="000000"/>
                </a:solidFill>
              </a:rPr>
              <a:t>Service WMS de </a:t>
            </a:r>
            <a:r>
              <a:rPr lang="fr-CA" sz="2400" dirty="0" smtClean="0">
                <a:solidFill>
                  <a:srgbClr val="000000"/>
                </a:solidFill>
              </a:rPr>
              <a:t>l’OGC (</a:t>
            </a:r>
            <a:r>
              <a:rPr lang="fr-CA" sz="2400" dirty="0"/>
              <a:t>Open </a:t>
            </a:r>
            <a:r>
              <a:rPr lang="fr-CA" sz="2400" dirty="0" err="1"/>
              <a:t>Geospatial</a:t>
            </a:r>
            <a:r>
              <a:rPr lang="fr-CA" sz="2400" dirty="0"/>
              <a:t> Consortium</a:t>
            </a:r>
            <a:r>
              <a:rPr lang="fr-CA" sz="2400" dirty="0" smtClean="0">
                <a:solidFill>
                  <a:srgbClr val="000000"/>
                </a:solidFill>
              </a:rPr>
              <a:t>)</a:t>
            </a:r>
            <a:endParaRPr lang="fr-CA" i="1" dirty="0">
              <a:solidFill>
                <a:srgbClr val="333399">
                  <a:lumMod val="60000"/>
                  <a:lumOff val="40000"/>
                </a:srgbClr>
              </a:solidFill>
              <a:ea typeface="ＭＳ Ｐゴシック" charset="0"/>
            </a:endParaRPr>
          </a:p>
          <a:p>
            <a:pPr marL="742950" lvl="1" indent="-285750">
              <a:buFont typeface="Arial" panose="020B0604020202020204" pitchFamily="34" charset="0"/>
              <a:buChar char="•"/>
            </a:pPr>
            <a:r>
              <a:rPr lang="fr-CA" dirty="0">
                <a:solidFill>
                  <a:srgbClr val="000000"/>
                </a:solidFill>
              </a:rPr>
              <a:t>Une couche, Un ensemble de couches ou l’ensemble du service</a:t>
            </a:r>
          </a:p>
          <a:p>
            <a:pPr marL="742950" lvl="1" indent="-285750">
              <a:buFont typeface="Arial" panose="020B0604020202020204" pitchFamily="34" charset="0"/>
              <a:buChar char="•"/>
            </a:pPr>
            <a:r>
              <a:rPr lang="fr-CA" dirty="0">
                <a:solidFill>
                  <a:srgbClr val="000000"/>
                </a:solidFill>
              </a:rPr>
              <a:t>Identifiable par le nom de la couche pour le paramètre </a:t>
            </a:r>
            <a:r>
              <a:rPr lang="fr-CA" dirty="0" smtClean="0">
                <a:solidFill>
                  <a:srgbClr val="000000"/>
                </a:solidFill>
              </a:rPr>
              <a:t>/LAYERS=</a:t>
            </a:r>
          </a:p>
          <a:p>
            <a:pPr marL="742950" lvl="1" indent="-285750">
              <a:buFont typeface="Arial" panose="020B0604020202020204" pitchFamily="34" charset="0"/>
              <a:buChar char="•"/>
            </a:pPr>
            <a:r>
              <a:rPr lang="fr-CA" dirty="0" smtClean="0">
                <a:solidFill>
                  <a:srgbClr val="000000"/>
                </a:solidFill>
              </a:rPr>
              <a:t>Paramètres </a:t>
            </a:r>
            <a:r>
              <a:rPr lang="fr-CA" dirty="0" smtClean="0"/>
              <a:t>optionnels: </a:t>
            </a:r>
            <a:r>
              <a:rPr lang="fr-CA" dirty="0"/>
              <a:t>/LEGEND_FORMAT= </a:t>
            </a:r>
            <a:r>
              <a:rPr lang="fr-CA" dirty="0" smtClean="0"/>
              <a:t>et </a:t>
            </a:r>
            <a:r>
              <a:rPr lang="fr-CA" dirty="0"/>
              <a:t>/</a:t>
            </a:r>
            <a:r>
              <a:rPr lang="fr-CA" dirty="0" smtClean="0"/>
              <a:t>FEATURE_INFO_TYPE</a:t>
            </a:r>
          </a:p>
          <a:p>
            <a:pPr lvl="1"/>
            <a:endParaRPr lang="fr-CA" dirty="0">
              <a:ea typeface="ＭＳ Ｐゴシック" charset="0"/>
            </a:endParaRPr>
          </a:p>
          <a:p>
            <a:pPr lvl="1"/>
            <a:r>
              <a:rPr lang="fr-CA" sz="2400" dirty="0">
                <a:solidFill>
                  <a:srgbClr val="000000"/>
                </a:solidFill>
              </a:rPr>
              <a:t>Service ESRI REST </a:t>
            </a:r>
            <a:r>
              <a:rPr lang="fr-CA" sz="2000" dirty="0">
                <a:ea typeface="ＭＳ Ｐゴシック" charset="0"/>
              </a:rPr>
              <a:t>(</a:t>
            </a:r>
            <a:r>
              <a:rPr lang="fr-CA" sz="2000" dirty="0" err="1">
                <a:ea typeface="ＭＳ Ｐゴシック" charset="0"/>
              </a:rPr>
              <a:t>ArcGIS</a:t>
            </a:r>
            <a:r>
              <a:rPr lang="fr-CA" sz="2000" dirty="0">
                <a:ea typeface="ＭＳ Ｐゴシック" charset="0"/>
              </a:rPr>
              <a:t> v10,0 et plus récent) </a:t>
            </a:r>
            <a:endParaRPr lang="fr-CA" sz="2400" dirty="0"/>
          </a:p>
          <a:p>
            <a:pPr marL="742950" lvl="1" indent="-285750">
              <a:buFont typeface="Arial" panose="020B0604020202020204" pitchFamily="34" charset="0"/>
              <a:buChar char="•"/>
            </a:pPr>
            <a:r>
              <a:rPr lang="fr-CA" dirty="0">
                <a:solidFill>
                  <a:srgbClr val="000000"/>
                </a:solidFill>
              </a:rPr>
              <a:t>Service cartographique avec couche de type « </a:t>
            </a:r>
            <a:r>
              <a:rPr lang="fr-CA" dirty="0" err="1">
                <a:solidFill>
                  <a:srgbClr val="000000"/>
                </a:solidFill>
              </a:rPr>
              <a:t>Feature</a:t>
            </a:r>
            <a:r>
              <a:rPr lang="fr-CA" dirty="0">
                <a:solidFill>
                  <a:srgbClr val="000000"/>
                </a:solidFill>
              </a:rPr>
              <a:t> » </a:t>
            </a:r>
            <a:r>
              <a:rPr lang="fr-CA" dirty="0"/>
              <a:t>(</a:t>
            </a:r>
            <a:r>
              <a:rPr lang="fr-CA" dirty="0" err="1"/>
              <a:t>Map</a:t>
            </a:r>
            <a:r>
              <a:rPr lang="fr-CA" dirty="0"/>
              <a:t> Service</a:t>
            </a:r>
            <a:r>
              <a:rPr lang="fr-CA" dirty="0" smtClean="0"/>
              <a:t>)</a:t>
            </a:r>
            <a:endParaRPr lang="fr-CA" dirty="0">
              <a:solidFill>
                <a:srgbClr val="000000"/>
              </a:solidFill>
            </a:endParaRPr>
          </a:p>
          <a:p>
            <a:pPr marL="742950" lvl="1" indent="-285750">
              <a:buFont typeface="Arial" panose="020B0604020202020204" pitchFamily="34" charset="0"/>
              <a:buChar char="•"/>
            </a:pPr>
            <a:r>
              <a:rPr lang="fr-CA" dirty="0">
                <a:solidFill>
                  <a:srgbClr val="000000"/>
                </a:solidFill>
              </a:rPr>
              <a:t>Service cartographique avec couche de type « Raster </a:t>
            </a:r>
            <a:r>
              <a:rPr lang="fr-CA" dirty="0" smtClean="0">
                <a:solidFill>
                  <a:srgbClr val="000000"/>
                </a:solidFill>
              </a:rPr>
              <a:t>» </a:t>
            </a:r>
            <a:r>
              <a:rPr lang="fr-CA" dirty="0"/>
              <a:t>(</a:t>
            </a:r>
            <a:r>
              <a:rPr lang="fr-CA" dirty="0" err="1"/>
              <a:t>Map</a:t>
            </a:r>
            <a:r>
              <a:rPr lang="fr-CA" dirty="0"/>
              <a:t> Service</a:t>
            </a:r>
            <a:r>
              <a:rPr lang="fr-CA" dirty="0" smtClean="0"/>
              <a:t>)</a:t>
            </a:r>
            <a:endParaRPr lang="fr-CA" dirty="0">
              <a:solidFill>
                <a:srgbClr val="000000"/>
              </a:solidFill>
            </a:endParaRPr>
          </a:p>
          <a:p>
            <a:pPr marL="742950" lvl="1" indent="-285750">
              <a:buFont typeface="Arial" panose="020B0604020202020204" pitchFamily="34" charset="0"/>
              <a:buChar char="•"/>
            </a:pPr>
            <a:r>
              <a:rPr lang="fr-CA" dirty="0">
                <a:solidFill>
                  <a:srgbClr val="000000"/>
                </a:solidFill>
              </a:rPr>
              <a:t>Service image (Image Service)</a:t>
            </a:r>
          </a:p>
          <a:p>
            <a:pPr marL="742950" lvl="1" indent="-285750">
              <a:buFont typeface="Arial" panose="020B0604020202020204" pitchFamily="34" charset="0"/>
              <a:buChar char="•"/>
            </a:pPr>
            <a:r>
              <a:rPr lang="fr-CA" dirty="0">
                <a:solidFill>
                  <a:srgbClr val="000000"/>
                </a:solidFill>
              </a:rPr>
              <a:t>Service cartographique tuilé (</a:t>
            </a:r>
            <a:r>
              <a:rPr lang="fr-CA" dirty="0" err="1">
                <a:solidFill>
                  <a:srgbClr val="000000"/>
                </a:solidFill>
              </a:rPr>
              <a:t>Tiled</a:t>
            </a:r>
            <a:r>
              <a:rPr lang="fr-CA" dirty="0">
                <a:solidFill>
                  <a:srgbClr val="000000"/>
                </a:solidFill>
              </a:rPr>
              <a:t> </a:t>
            </a:r>
            <a:r>
              <a:rPr lang="fr-CA" dirty="0" err="1">
                <a:solidFill>
                  <a:srgbClr val="000000"/>
                </a:solidFill>
              </a:rPr>
              <a:t>Map</a:t>
            </a:r>
            <a:r>
              <a:rPr lang="fr-CA" dirty="0">
                <a:solidFill>
                  <a:srgbClr val="000000"/>
                </a:solidFill>
              </a:rPr>
              <a:t> Service)</a:t>
            </a:r>
          </a:p>
          <a:p>
            <a:endParaRPr lang="fr-CA" sz="1600" dirty="0">
              <a:solidFill>
                <a:srgbClr val="000000"/>
              </a:solidFill>
            </a:endParaRPr>
          </a:p>
          <a:p>
            <a:pPr marL="1160463" lvl="1" indent="-804863" defTabSz="1160463"/>
            <a:r>
              <a:rPr lang="fr-CA" sz="2000" dirty="0">
                <a:solidFill>
                  <a:srgbClr val="000000"/>
                </a:solidFill>
              </a:rPr>
              <a:t>Note</a:t>
            </a:r>
            <a:r>
              <a:rPr lang="fr-CA" sz="1600" dirty="0">
                <a:solidFill>
                  <a:srgbClr val="000000"/>
                </a:solidFill>
              </a:rPr>
              <a:t>: 	Pour les services ESRI REST : </a:t>
            </a:r>
            <a:r>
              <a:rPr lang="fr-CA" sz="1600" dirty="0" err="1">
                <a:solidFill>
                  <a:srgbClr val="000000"/>
                </a:solidFill>
              </a:rPr>
              <a:t>Map</a:t>
            </a:r>
            <a:r>
              <a:rPr lang="fr-CA" sz="1600" dirty="0">
                <a:solidFill>
                  <a:srgbClr val="000000"/>
                </a:solidFill>
              </a:rPr>
              <a:t> Service, les couches de type « Group » ne sont toujours pas autorisées</a:t>
            </a:r>
          </a:p>
        </p:txBody>
      </p:sp>
      <p:pic>
        <p:nvPicPr>
          <p:cNvPr id="5" name="Audio 4">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447353172"/>
      </p:ext>
    </p:extLst>
  </p:cSld>
  <p:clrMapOvr>
    <a:masterClrMapping/>
  </p:clrMapOvr>
  <mc:AlternateContent xmlns:mc="http://schemas.openxmlformats.org/markup-compatibility/2006" xmlns:p14="http://schemas.microsoft.com/office/powerpoint/2010/main">
    <mc:Choice Requires="p14">
      <p:transition spd="slow" p14:dur="2000" advTm="74697"/>
    </mc:Choice>
    <mc:Fallback xmlns="">
      <p:transition spd="slow" advTm="746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mod="1">
    <p:ext uri="{3A86A75C-4F4B-4683-9AE1-C65F6400EC91}">
      <p14:laserTraceLst xmlns:p14="http://schemas.microsoft.com/office/powerpoint/2010/main">
        <p14:tracePtLst>
          <p14:tracePt t="1704" x="76200" y="635000"/>
          <p14:tracePt t="1725" x="158750" y="685800"/>
          <p14:tracePt t="1749" x="209550" y="736600"/>
          <p14:tracePt t="1758" x="222250" y="749300"/>
          <p14:tracePt t="1779" x="234950" y="800100"/>
          <p14:tracePt t="1791" x="234950" y="812800"/>
          <p14:tracePt t="1819" x="247650" y="844550"/>
          <p14:tracePt t="1825" x="254000" y="857250"/>
          <p14:tracePt t="1850" x="266700" y="901700"/>
          <p14:tracePt t="1859" x="273050" y="914400"/>
          <p14:tracePt t="1889" x="285750" y="939800"/>
          <p14:tracePt t="1896" x="292100" y="952500"/>
          <p14:tracePt t="1920" x="292100" y="971550"/>
          <p14:tracePt t="1920" x="292100" y="984250"/>
          <p14:tracePt t="1928" x="298450" y="996950"/>
          <p14:tracePt t="1959" x="317500" y="1035050"/>
          <p14:tracePt t="1990" x="368300" y="1104900"/>
          <p14:tracePt t="1993" x="387350" y="1130300"/>
          <p14:tracePt t="2019" x="425450" y="1162050"/>
          <p14:tracePt t="2024" x="438150" y="1174750"/>
          <p14:tracePt t="2050" x="463550" y="1219200"/>
          <p14:tracePt t="2059" x="469900" y="1238250"/>
          <p14:tracePt t="2090" x="514350" y="1308100"/>
          <p14:tracePt t="2097" x="527050" y="1327150"/>
          <p14:tracePt t="2119" x="539750" y="1346200"/>
          <p14:tracePt t="2124" x="546100" y="1358900"/>
          <p14:tracePt t="2149" x="558800" y="1384300"/>
          <p14:tracePt t="2158" x="565150" y="1390650"/>
          <p14:tracePt t="2179" x="571500" y="1397000"/>
          <p14:tracePt t="2216" x="577850" y="1409700"/>
          <p14:tracePt t="2297" x="584200" y="1416050"/>
          <p14:tracePt t="2360" x="584200" y="1409700"/>
          <p14:tracePt t="2873" x="584200" y="1403350"/>
          <p14:tracePt t="3257" x="577850" y="1397000"/>
          <p14:tracePt t="3457" x="571500" y="1390650"/>
          <p14:tracePt t="3601" x="571500" y="1384300"/>
          <p14:tracePt t="3720" x="571500" y="1377950"/>
          <p14:tracePt t="4097" x="571500" y="1371600"/>
          <p14:tracePt t="4945" x="565150" y="1365250"/>
          <p14:tracePt t="6233" x="558800" y="1358900"/>
          <p14:tracePt t="7489" x="558800" y="1365250"/>
          <p14:tracePt t="7561" x="558800" y="1371600"/>
          <p14:tracePt t="8689" x="558800" y="1377950"/>
          <p14:tracePt t="9210" x="565150" y="1377950"/>
          <p14:tracePt t="9225" x="571500" y="1384300"/>
          <p14:tracePt t="9249" x="577850" y="1390650"/>
          <p14:tracePt t="9289" x="577850" y="1397000"/>
          <p14:tracePt t="9297" x="577850" y="1403350"/>
          <p14:tracePt t="9305" x="577850" y="1409700"/>
          <p14:tracePt t="9318" x="577850" y="1416050"/>
          <p14:tracePt t="9335" x="577850" y="1428750"/>
          <p14:tracePt t="9352" x="584200" y="1441450"/>
          <p14:tracePt t="9368" x="584200" y="1447800"/>
          <p14:tracePt t="9386" x="584200" y="1454150"/>
          <p14:tracePt t="9409" x="584200" y="1460500"/>
          <p14:tracePt t="9433" x="584200" y="1466850"/>
          <p14:tracePt t="9441" x="584200" y="1473200"/>
          <p14:tracePt t="9457" x="584200" y="1479550"/>
          <p14:tracePt t="10450" x="571500" y="1479550"/>
          <p14:tracePt t="10474" x="565150" y="1479550"/>
          <p14:tracePt t="10482" x="558800" y="1479550"/>
          <p14:tracePt t="10506" x="552450" y="1492250"/>
          <p14:tracePt t="10522" x="546100" y="1498600"/>
          <p14:tracePt t="10530" x="539750" y="1517650"/>
          <p14:tracePt t="10545" x="539750" y="1524000"/>
          <p14:tracePt t="10553" x="533400" y="1543050"/>
          <p14:tracePt t="10567" x="527050" y="1549400"/>
          <p14:tracePt t="10584" x="514350" y="1568450"/>
          <p14:tracePt t="10601" x="495300" y="1593850"/>
          <p14:tracePt t="10617" x="476250" y="1631950"/>
          <p14:tracePt t="10634" x="450850" y="1676400"/>
          <p14:tracePt t="10652" x="438150" y="1708150"/>
          <p14:tracePt t="10668" x="425450" y="1746250"/>
          <p14:tracePt t="10685" x="425450" y="1771650"/>
          <p14:tracePt t="10702" x="425450" y="1784350"/>
          <p14:tracePt t="10717" x="425450" y="1797050"/>
          <p14:tracePt t="10734" x="425450" y="1809750"/>
          <p14:tracePt t="10750" x="425450" y="1822450"/>
          <p14:tracePt t="10767" x="425450" y="1828800"/>
          <p14:tracePt t="10784" x="425450" y="1841500"/>
          <p14:tracePt t="10800" x="431800" y="1854200"/>
          <p14:tracePt t="10817" x="431800" y="1873250"/>
          <p14:tracePt t="10835" x="431800" y="1879600"/>
          <p14:tracePt t="10852" x="438150" y="1885950"/>
          <p14:tracePt t="10868" x="438150" y="1898650"/>
          <p14:tracePt t="10885" x="438150" y="1905000"/>
          <p14:tracePt t="10901" x="438150" y="1917700"/>
          <p14:tracePt t="10918" x="444500" y="1936750"/>
          <p14:tracePt t="10935" x="450850" y="1943100"/>
          <p14:tracePt t="10951" x="457200" y="1968500"/>
          <p14:tracePt t="10968" x="457200" y="1993900"/>
          <p14:tracePt t="10985" x="463550" y="2012950"/>
          <p14:tracePt t="10986" x="469900" y="2019300"/>
          <p14:tracePt t="11002" x="482600" y="2032000"/>
          <p14:tracePt t="11018" x="495300" y="2038350"/>
          <p14:tracePt t="11033" x="495300" y="2051050"/>
          <p14:tracePt t="11050" x="501650" y="2057400"/>
          <p14:tracePt t="11067" x="508000" y="2070100"/>
          <p14:tracePt t="11083" x="508000" y="2089150"/>
          <p14:tracePt t="11100" x="520700" y="2120900"/>
          <p14:tracePt t="11116" x="539750" y="2152650"/>
          <p14:tracePt t="11133" x="558800" y="2190750"/>
          <p14:tracePt t="11150" x="571500" y="2203450"/>
          <p14:tracePt t="11168" x="584200" y="2222500"/>
          <p14:tracePt t="11186" x="596900" y="2228850"/>
          <p14:tracePt t="11225" x="603250" y="2228850"/>
          <p14:tracePt t="11241" x="609600" y="2228850"/>
          <p14:tracePt t="11257" x="615950" y="2228850"/>
          <p14:tracePt t="11265" x="628650" y="2228850"/>
          <p14:tracePt t="11273" x="641350" y="2228850"/>
          <p14:tracePt t="11301" x="660400" y="2228850"/>
          <p14:tracePt t="11306" x="673100" y="2222500"/>
          <p14:tracePt t="11370" x="679450" y="2222500"/>
          <p14:tracePt t="11386" x="685800" y="2222500"/>
          <p14:tracePt t="11402" x="692150" y="2222500"/>
          <p14:tracePt t="11426" x="698500" y="2222500"/>
          <p14:tracePt t="11442" x="704850" y="2222500"/>
          <p14:tracePt t="11451" x="717550" y="2222500"/>
          <p14:tracePt t="11468" x="717550" y="2228850"/>
          <p14:tracePt t="11484" x="723900" y="2228850"/>
          <p14:tracePt t="11501" x="736600" y="2235200"/>
          <p14:tracePt t="11518" x="742950" y="2235200"/>
          <p14:tracePt t="11534" x="749300" y="2241550"/>
          <p14:tracePt t="11562" x="755650" y="2241550"/>
          <p14:tracePt t="11586" x="762000" y="2241550"/>
          <p14:tracePt t="11594" x="768350" y="2241550"/>
          <p14:tracePt t="11601" x="774700" y="2241550"/>
          <p14:tracePt t="11617" x="781050" y="2241550"/>
          <p14:tracePt t="11633" x="787400" y="2241550"/>
          <p14:tracePt t="11650" x="793750" y="2241550"/>
          <p14:tracePt t="11666" x="800100" y="2235200"/>
          <p14:tracePt t="11697" x="806450" y="2235200"/>
          <p14:tracePt t="11713" x="812800" y="2235200"/>
          <p14:tracePt t="11721" x="819150" y="2235200"/>
          <p14:tracePt t="11733" x="825500" y="2235200"/>
          <p14:tracePt t="11750" x="831850" y="2228850"/>
          <p14:tracePt t="11766" x="838200" y="2228850"/>
          <p14:tracePt t="11784" x="844550" y="2228850"/>
          <p14:tracePt t="11799" x="857250" y="2228850"/>
          <p14:tracePt t="11817" x="863600" y="2228850"/>
          <p14:tracePt t="11841" x="876300" y="2222500"/>
          <p14:tracePt t="11873" x="882650" y="2222500"/>
          <p14:tracePt t="11889" x="889000" y="2222500"/>
          <p14:tracePt t="11905" x="901700" y="2222500"/>
          <p14:tracePt t="11962" x="908050" y="2222500"/>
          <p14:tracePt t="11994" x="914400" y="2222500"/>
          <p14:tracePt t="12002" x="920750" y="2222500"/>
          <p14:tracePt t="12026" x="927100" y="2222500"/>
          <p14:tracePt t="12074" x="939800" y="2216150"/>
          <p14:tracePt t="12114" x="946150" y="2209800"/>
          <p14:tracePt t="12146" x="958850" y="2203450"/>
          <p14:tracePt t="12162" x="958850" y="2197100"/>
          <p14:tracePt t="12186" x="965200" y="2197100"/>
          <p14:tracePt t="12217" x="971550" y="2190750"/>
          <p14:tracePt t="12241" x="977900" y="2184400"/>
          <p14:tracePt t="12306" x="990600" y="2178050"/>
          <p14:tracePt t="12442" x="996950" y="2178050"/>
          <p14:tracePt t="12458" x="1003300" y="2178050"/>
          <p14:tracePt t="12474" x="1009650" y="2171700"/>
          <p14:tracePt t="12498" x="1016000" y="2165350"/>
          <p14:tracePt t="12514" x="1016000" y="2159000"/>
          <p14:tracePt t="12562" x="1022350" y="2152650"/>
          <p14:tracePt t="12578" x="1028700" y="2146300"/>
          <p14:tracePt t="12594" x="1035050" y="2139950"/>
          <p14:tracePt t="12601" x="1041400" y="2133600"/>
          <p14:tracePt t="12615" x="1047750" y="2133600"/>
          <p14:tracePt t="12632" x="1054100" y="2127250"/>
          <p14:tracePt t="12649" x="1066800" y="2114550"/>
          <p14:tracePt t="12667" x="1073150" y="2114550"/>
          <p14:tracePt t="12683" x="1079500" y="2114550"/>
          <p14:tracePt t="12700" x="1085850" y="2108200"/>
          <p14:tracePt t="12715" x="1092200" y="2108200"/>
          <p14:tracePt t="12741" x="1104900" y="2108200"/>
          <p14:tracePt t="12749" x="1111250" y="2108200"/>
          <p14:tracePt t="12785" x="1123950" y="2101850"/>
          <p14:tracePt t="12818" x="1130300" y="2095500"/>
          <p14:tracePt t="12874" x="1136650" y="2089150"/>
          <p14:tracePt t="12954" x="1143000" y="2082800"/>
          <p14:tracePt t="14946" x="1143000" y="2089150"/>
          <p14:tracePt t="14954" x="1136650" y="2095500"/>
          <p14:tracePt t="15642" x="1136650" y="2101850"/>
          <p14:tracePt t="15650" x="1130300" y="2108200"/>
          <p14:tracePt t="15738" x="1130300" y="2114550"/>
          <p14:tracePt t="15754" x="1123950" y="2114550"/>
          <p14:tracePt t="15834" x="1123950" y="2120900"/>
          <p14:tracePt t="15850" x="1123950" y="2127250"/>
          <p14:tracePt t="15866" x="1123950" y="2133600"/>
          <p14:tracePt t="15898" x="1123950" y="2139950"/>
          <p14:tracePt t="15914" x="1117600" y="2146300"/>
          <p14:tracePt t="15941" x="1111250" y="2152650"/>
          <p14:tracePt t="15947" x="1111250" y="2159000"/>
          <p14:tracePt t="15971" x="1104900" y="2171700"/>
          <p14:tracePt t="15986" x="1098550" y="2171700"/>
          <p14:tracePt t="16011" x="1092200" y="2178050"/>
          <p14:tracePt t="16026" x="1085850" y="2184400"/>
          <p14:tracePt t="16058" x="1079500" y="2190750"/>
          <p14:tracePt t="16114" x="1079500" y="2197100"/>
          <p14:tracePt t="16138" x="1073150" y="2203450"/>
          <p14:tracePt t="16226" x="1073150" y="2209800"/>
          <p14:tracePt t="16266" x="1066800" y="2216150"/>
          <p14:tracePt t="16298" x="1066800" y="2222500"/>
          <p14:tracePt t="16322" x="1066800" y="2228850"/>
          <p14:tracePt t="16338" x="1066800" y="2235200"/>
          <p14:tracePt t="16354" x="1066800" y="2241550"/>
          <p14:tracePt t="16380" x="1066800" y="2254250"/>
          <p14:tracePt t="16412" x="1073150" y="2260600"/>
          <p14:tracePt t="16434" x="1073150" y="2266950"/>
          <p14:tracePt t="16458" x="1079500" y="2273300"/>
          <p14:tracePt t="16480" x="1079500" y="2279650"/>
          <p14:tracePt t="16512" x="1085850" y="2292350"/>
          <p14:tracePt t="16530" x="1092200" y="2305050"/>
          <p14:tracePt t="16546" x="1098550" y="2311400"/>
          <p14:tracePt t="16572" x="1111250" y="2324100"/>
          <p14:tracePt t="16586" x="1123950" y="2336800"/>
          <p14:tracePt t="16612" x="1130300" y="2336800"/>
          <p14:tracePt t="16642" x="1136650" y="2343150"/>
          <p14:tracePt t="16682" x="1136650" y="2349500"/>
          <p14:tracePt t="16698" x="1143000" y="2355850"/>
          <p14:tracePt t="17867" x="1136650" y="2355850"/>
          <p14:tracePt t="17891" x="1130300" y="2362200"/>
          <p14:tracePt t="18347" x="1123950" y="2355850"/>
          <p14:tracePt t="18379" x="1117600" y="2355850"/>
          <p14:tracePt t="18394" x="1111250" y="2362200"/>
          <p14:tracePt t="18427" x="1111250" y="2368550"/>
          <p14:tracePt t="18459" x="1111250" y="2374900"/>
          <p14:tracePt t="18483" x="1111250" y="2381250"/>
          <p14:tracePt t="18514" x="1104900" y="2381250"/>
          <p14:tracePt t="18542" x="1104900" y="2387600"/>
          <p14:tracePt t="18546" x="1104900" y="2393950"/>
          <p14:tracePt t="18572" x="1104900" y="2406650"/>
          <p14:tracePt t="18587" x="1104900" y="2413000"/>
          <p14:tracePt t="18610" x="1104900" y="2419350"/>
          <p14:tracePt t="18632" x="1104900" y="2425700"/>
          <p14:tracePt t="18659" x="1098550" y="2432050"/>
          <p14:tracePt t="18691" x="1098550" y="2438400"/>
          <p14:tracePt t="18746" x="1098550" y="2444750"/>
          <p14:tracePt t="18770" x="1098550" y="2457450"/>
          <p14:tracePt t="18827" x="1098550" y="2463800"/>
          <p14:tracePt t="18843" x="1098550" y="2470150"/>
          <p14:tracePt t="18867" x="1098550" y="2476500"/>
          <p14:tracePt t="18883" x="1098550" y="2482850"/>
          <p14:tracePt t="18911" x="1104900" y="2489200"/>
          <p14:tracePt t="18942" x="1111250" y="2508250"/>
          <p14:tracePt t="18955" x="1117600" y="2520950"/>
          <p14:tracePt t="18977" x="1123950" y="2527300"/>
          <p14:tracePt t="19002" x="1143000" y="2546350"/>
          <p14:tracePt t="19002" x="1149350" y="2552700"/>
          <p14:tracePt t="19018" x="1149350" y="2559050"/>
          <p14:tracePt t="19042" x="1155700" y="2565400"/>
          <p14:tracePt t="19043" x="1162050" y="2571750"/>
          <p14:tracePt t="19072" x="1168400" y="2578100"/>
          <p14:tracePt t="19076" x="1174750" y="2597150"/>
          <p14:tracePt t="19102" x="1181100" y="2597150"/>
          <p14:tracePt t="19110" x="1187450" y="2603500"/>
          <p14:tracePt t="19132" x="1193800" y="2609850"/>
          <p14:tracePt t="19155" x="1200150" y="2616200"/>
          <p14:tracePt t="19177" x="1200150" y="2622550"/>
          <p14:tracePt t="19202" x="1200150" y="2635250"/>
          <p14:tracePt t="19211" x="1212850" y="2654300"/>
          <p14:tracePt t="19242" x="1219200" y="2654300"/>
          <p14:tracePt t="19243" x="1225550" y="2660650"/>
          <p14:tracePt t="19331" x="1231900" y="2660650"/>
          <p14:tracePt t="19355" x="1244600" y="2667000"/>
          <p14:tracePt t="19395" x="1250950" y="2667000"/>
          <p14:tracePt t="19779" x="1257300" y="2660650"/>
          <p14:tracePt t="19835" x="1257300" y="2654300"/>
          <p14:tracePt t="19890" x="1263650" y="2654300"/>
          <p14:tracePt t="19955" x="1270000" y="2654300"/>
          <p14:tracePt t="19971" x="1276350" y="2654300"/>
          <p14:tracePt t="19987" x="1282700" y="2654300"/>
          <p14:tracePt t="20010" x="1289050" y="2654300"/>
          <p14:tracePt t="20042" x="1295400" y="2654300"/>
          <p14:tracePt t="20051" x="1301750" y="2654300"/>
          <p14:tracePt t="20075" x="1301750" y="2647950"/>
          <p14:tracePt t="20102" x="1308100" y="2647950"/>
          <p14:tracePt t="20131" x="1314450" y="2647950"/>
          <p14:tracePt t="20146" x="1320800" y="2641600"/>
          <p14:tracePt t="20172" x="1327150" y="2641600"/>
          <p14:tracePt t="20195" x="1333500" y="2641600"/>
          <p14:tracePt t="20235" x="1339850" y="2635250"/>
          <p14:tracePt t="20282" x="1346200" y="2628900"/>
          <p14:tracePt t="22147" x="1346200" y="2635250"/>
          <p14:tracePt t="22899" x="1339850" y="2635250"/>
          <p14:tracePt t="23395" x="1333500" y="2635250"/>
          <p14:tracePt t="23443" x="1327150" y="2641600"/>
          <p14:tracePt t="23491" x="1320800" y="2647950"/>
          <p14:tracePt t="23587" x="1320800" y="2654300"/>
          <p14:tracePt t="23619" x="1320800" y="2660650"/>
          <p14:tracePt t="23627" x="1320800" y="2667000"/>
          <p14:tracePt t="23699" x="1327150" y="2673350"/>
          <p14:tracePt t="23715" x="1327150" y="2679700"/>
          <p14:tracePt t="23739" x="1327150" y="2686050"/>
          <p14:tracePt t="23762" x="1327150" y="2692400"/>
          <p14:tracePt t="23772" x="1327150" y="2698750"/>
          <p14:tracePt t="23802" x="1333500" y="2711450"/>
          <p14:tracePt t="23819" x="1339850" y="2717800"/>
          <p14:tracePt t="23840" x="1346200" y="2730500"/>
          <p14:tracePt t="23872" x="1346200" y="2736850"/>
          <p14:tracePt t="23891" x="1346200" y="2743200"/>
          <p14:tracePt t="23915" x="1346200" y="2749550"/>
          <p14:tracePt t="23940" x="1352550" y="2762250"/>
          <p14:tracePt t="23972" x="1358900" y="2774950"/>
          <p14:tracePt t="23995" x="1358900" y="2781300"/>
          <p14:tracePt t="24006" x="1358900" y="2787650"/>
          <p14:tracePt t="24032" x="1358900" y="2794000"/>
          <p14:tracePt t="24038" x="1358900" y="2800350"/>
          <p14:tracePt t="24062" x="1358900" y="2813050"/>
          <p14:tracePt t="24075" x="1358900" y="2819400"/>
          <p14:tracePt t="24107" x="1358900" y="2825750"/>
          <p14:tracePt t="24115" x="1358900" y="2832100"/>
          <p14:tracePt t="24140" x="1358900" y="2844800"/>
          <p14:tracePt t="24173" x="1358900" y="2863850"/>
          <p14:tracePt t="24187" x="1358900" y="2870200"/>
          <p14:tracePt t="24206" x="1365250" y="2882900"/>
          <p14:tracePt t="24243" x="1365250" y="2889250"/>
          <p14:tracePt t="24259" x="1365250" y="2895600"/>
          <p14:tracePt t="24291" x="1365250" y="2901950"/>
          <p14:tracePt t="24315" x="1365250" y="2908300"/>
          <p14:tracePt t="24347" x="1365250" y="2914650"/>
          <p14:tracePt t="28740" x="1358900" y="2914650"/>
          <p14:tracePt t="28996" x="1352550" y="2914650"/>
          <p14:tracePt t="29364" x="1346200" y="2914650"/>
          <p14:tracePt t="31836" x="1339850" y="2908300"/>
          <p14:tracePt t="32436" x="1333500" y="2908300"/>
          <p14:tracePt t="32460" x="1327150" y="2908300"/>
          <p14:tracePt t="34965" x="1320800" y="2921000"/>
          <p14:tracePt t="34989" x="1314450" y="2927350"/>
          <p14:tracePt t="35005" x="1301750" y="2927350"/>
          <p14:tracePt t="35029" x="1276350" y="2946400"/>
          <p14:tracePt t="35054" x="1263650" y="2959100"/>
          <p14:tracePt t="35062" x="1257300" y="2965450"/>
          <p14:tracePt t="35094" x="1244600" y="2978150"/>
          <p14:tracePt t="35109" x="1238250" y="2984500"/>
          <p14:tracePt t="35130" x="1231900" y="2984500"/>
          <p14:tracePt t="35154" x="1225550" y="2997200"/>
          <p14:tracePt t="35163" x="1219200" y="3016250"/>
          <p14:tracePt t="35181" x="1206500" y="3028950"/>
          <p14:tracePt t="35196" x="1200150" y="3035300"/>
          <p14:tracePt t="35212" x="1200150" y="3041650"/>
          <p14:tracePt t="35229" x="1200150" y="3048000"/>
          <p14:tracePt t="35247" x="1200150" y="3060700"/>
          <p14:tracePt t="35273" x="1200150" y="3073400"/>
          <p14:tracePt t="35279" x="1200150" y="3079750"/>
          <p14:tracePt t="35304" x="1193800" y="3092450"/>
          <p14:tracePt t="35312" x="1193800" y="3098800"/>
          <p14:tracePt t="35334" x="1193800" y="3105150"/>
          <p14:tracePt t="35347" x="1193800" y="3111500"/>
          <p14:tracePt t="35363" x="1193800" y="3117850"/>
          <p14:tracePt t="35379" x="1187450" y="3130550"/>
          <p14:tracePt t="35395" x="1181100" y="3143250"/>
          <p14:tracePt t="35412" x="1181100" y="3149600"/>
          <p14:tracePt t="35429" x="1174750" y="3155950"/>
          <p14:tracePt t="35445" x="1174750" y="3168650"/>
          <p14:tracePt t="35463" x="1174750" y="3181350"/>
          <p14:tracePt t="35480" x="1168400" y="3187700"/>
          <p14:tracePt t="35496" x="1162050" y="3194050"/>
          <p14:tracePt t="35513" x="1155700" y="3213100"/>
          <p14:tracePt t="35530" x="1155700" y="3219450"/>
          <p14:tracePt t="35546" x="1155700" y="3232150"/>
          <p14:tracePt t="35563" x="1155700" y="3251200"/>
          <p14:tracePt t="35581" x="1155700" y="3257550"/>
          <p14:tracePt t="35596" x="1155700" y="3263900"/>
          <p14:tracePt t="35612" x="1155700" y="3270250"/>
          <p14:tracePt t="35628" x="1155700" y="3276600"/>
          <p14:tracePt t="35646" x="1149350" y="3282950"/>
          <p14:tracePt t="35663" x="1149350" y="3289300"/>
          <p14:tracePt t="35685" x="1143000" y="3295650"/>
          <p14:tracePt t="35724" x="1143000" y="3302000"/>
          <p14:tracePt t="35740" x="1143000" y="3308350"/>
          <p14:tracePt t="35756" x="1143000" y="3314700"/>
          <p14:tracePt t="35772" x="1143000" y="3321050"/>
          <p14:tracePt t="35788" x="1143000" y="3327400"/>
          <p14:tracePt t="35805" x="1143000" y="3333750"/>
          <p14:tracePt t="35820" x="1143000" y="3340100"/>
          <p14:tracePt t="35852" x="1143000" y="3346450"/>
          <p14:tracePt t="35868" x="1143000" y="3352800"/>
          <p14:tracePt t="35885" x="1143000" y="3365500"/>
          <p14:tracePt t="35909" x="1143000" y="3371850"/>
          <p14:tracePt t="35925" x="1143000" y="3378200"/>
          <p14:tracePt t="35940" x="1143000" y="3384550"/>
          <p14:tracePt t="35964" x="1143000" y="3390900"/>
          <p14:tracePt t="35980" x="1143000" y="3397250"/>
          <p14:tracePt t="35996" x="1143000" y="3403600"/>
          <p14:tracePt t="36005" x="1143000" y="3409950"/>
          <p14:tracePt t="36020" x="1143000" y="3416300"/>
          <p14:tracePt t="36028" x="1143000" y="3422650"/>
          <p14:tracePt t="36045" x="1143000" y="3429000"/>
          <p14:tracePt t="36093" x="1143000" y="3435350"/>
          <p14:tracePt t="36101" x="1143000" y="3441700"/>
          <p14:tracePt t="36165" x="1143000" y="3454400"/>
          <p14:tracePt t="36181" x="1149350" y="3460750"/>
          <p14:tracePt t="36229" x="1149350" y="3467100"/>
          <p14:tracePt t="36268" x="1149350" y="3473450"/>
          <p14:tracePt t="36292" x="1155700" y="3479800"/>
          <p14:tracePt t="36397" x="1155700" y="3486150"/>
          <p14:tracePt t="36421" x="1155700" y="3492500"/>
          <p14:tracePt t="36437" x="1155700" y="3498850"/>
          <p14:tracePt t="36517" x="1162050" y="3505200"/>
          <p14:tracePt t="37141" x="1162050" y="3511550"/>
          <p14:tracePt t="37205" x="1155700" y="3511550"/>
          <p14:tracePt t="38901" x="1155700" y="3517900"/>
          <p14:tracePt t="39637" x="1155700" y="3524250"/>
          <p14:tracePt t="40549" x="1155700" y="3530600"/>
          <p14:tracePt t="40557" x="1155700" y="3536950"/>
          <p14:tracePt t="40565" x="1155700" y="3543300"/>
          <p14:tracePt t="40576" x="1155700" y="3549650"/>
          <p14:tracePt t="40592" x="1155700" y="3556000"/>
          <p14:tracePt t="40609" x="1155700" y="3575050"/>
          <p14:tracePt t="40626" x="1162050" y="3575050"/>
          <p14:tracePt t="40642" x="1168400" y="3587750"/>
          <p14:tracePt t="40657" x="1168400" y="3594100"/>
          <p14:tracePt t="40677" x="1168400" y="3600450"/>
          <p14:tracePt t="40693" x="1168400" y="3606800"/>
          <p14:tracePt t="40707" x="1168400" y="3613150"/>
          <p14:tracePt t="40724" x="1174750" y="3625850"/>
          <p14:tracePt t="40741" x="1174750" y="3632200"/>
          <p14:tracePt t="40757" x="1181100" y="3657600"/>
          <p14:tracePt t="40774" x="1181100" y="3683000"/>
          <p14:tracePt t="40791" x="1193800" y="3702050"/>
          <p14:tracePt t="40808" x="1193800" y="3714750"/>
          <p14:tracePt t="40825" x="1200150" y="3721100"/>
          <p14:tracePt t="40842" x="1200150" y="3733800"/>
          <p14:tracePt t="40885" x="1200150" y="3740150"/>
          <p14:tracePt t="40909" x="1206500" y="3752850"/>
          <p14:tracePt t="40925" x="1212850" y="3759200"/>
          <p14:tracePt t="40941" x="1219200" y="3765550"/>
          <p14:tracePt t="40957" x="1225550" y="3771900"/>
          <p14:tracePt t="40973" x="1231900" y="3778250"/>
          <p14:tracePt t="40981" x="1238250" y="3784600"/>
          <p14:tracePt t="40990" x="1244600" y="3784600"/>
          <p14:tracePt t="41007" x="1250950" y="3790950"/>
          <p14:tracePt t="41024" x="1250950" y="3797300"/>
          <p14:tracePt t="41040" x="1257300" y="3803650"/>
          <p14:tracePt t="41057" x="1263650" y="3810000"/>
          <p14:tracePt t="41077" x="1263650" y="3816350"/>
          <p14:tracePt t="41093" x="1270000" y="3822700"/>
          <p14:tracePt t="41205" x="1276350" y="3822700"/>
          <p14:tracePt t="41221" x="1282700" y="3822700"/>
          <p14:tracePt t="41245" x="1289050" y="3822700"/>
          <p14:tracePt t="41261" x="1295400" y="3822700"/>
          <p14:tracePt t="41285" x="1301750" y="3822700"/>
          <p14:tracePt t="41301" x="1308100" y="3822700"/>
          <p14:tracePt t="41333" x="1314450" y="3822700"/>
          <p14:tracePt t="41389" x="1320800" y="3822700"/>
          <p14:tracePt t="41413" x="1327150" y="3822700"/>
          <p14:tracePt t="42901" x="1333500" y="3822700"/>
          <p14:tracePt t="44910" x="1327150" y="3822700"/>
          <p14:tracePt t="45014" x="1320800" y="3822700"/>
          <p14:tracePt t="45038" x="1314450" y="3822700"/>
          <p14:tracePt t="45078" x="1314450" y="3829050"/>
          <p14:tracePt t="45094" x="1308100" y="3829050"/>
          <p14:tracePt t="45102" x="1301750" y="3835400"/>
          <p14:tracePt t="45118" x="1301750" y="3841750"/>
          <p14:tracePt t="45142" x="1301750" y="3848100"/>
          <p14:tracePt t="45150" x="1301750" y="3854450"/>
          <p14:tracePt t="45157" x="1295400" y="3860800"/>
          <p14:tracePt t="45230" x="1295400" y="3867150"/>
          <p14:tracePt t="45294" x="1295400" y="3873500"/>
          <p14:tracePt t="45342" x="1295400" y="3879850"/>
          <p14:tracePt t="45358" x="1295400" y="3886200"/>
          <p14:tracePt t="45374" x="1295400" y="3892550"/>
          <p14:tracePt t="45382" x="1295400" y="3898900"/>
          <p14:tracePt t="45390" x="1295400" y="3905250"/>
          <p14:tracePt t="45406" x="1295400" y="3911600"/>
          <p14:tracePt t="45422" x="1295400" y="3917950"/>
          <p14:tracePt t="45454" x="1295400" y="3924300"/>
          <p14:tracePt t="45462" x="1295400" y="3930650"/>
          <p14:tracePt t="45478" x="1295400" y="3943350"/>
          <p14:tracePt t="45486" x="1295400" y="3949700"/>
          <p14:tracePt t="45503" x="1295400" y="3956050"/>
          <p14:tracePt t="45520" x="1295400" y="3968750"/>
          <p14:tracePt t="45538" x="1301750" y="3975100"/>
          <p14:tracePt t="45554" x="1301750" y="3981450"/>
          <p14:tracePt t="45571" x="1301750" y="3987800"/>
          <p14:tracePt t="45588" x="1301750" y="3994150"/>
          <p14:tracePt t="45622" x="1301750" y="4000500"/>
          <p14:tracePt t="45630" x="1301750" y="4006850"/>
          <p14:tracePt t="45670" x="1301750" y="4013200"/>
          <p14:tracePt t="45742" x="1301750" y="4019550"/>
          <p14:tracePt t="45790" x="1308100" y="4025900"/>
          <p14:tracePt t="45862" x="1308100" y="4032250"/>
          <p14:tracePt t="45878" x="1314450" y="4038600"/>
          <p14:tracePt t="45918" x="1320800" y="4044950"/>
          <p14:tracePt t="45966" x="1320800" y="4051300"/>
          <p14:tracePt t="45974" x="1327150" y="4057650"/>
          <p14:tracePt t="45998" x="1333500" y="4057650"/>
          <p14:tracePt t="46046" x="1339850" y="4064000"/>
          <p14:tracePt t="46158" x="1339850" y="4070350"/>
          <p14:tracePt t="46198" x="1339850" y="4076700"/>
          <p14:tracePt t="46238" x="1339850" y="4083050"/>
          <p14:tracePt t="46310" x="1339850" y="4089400"/>
          <p14:tracePt t="46358" x="1339850" y="4095750"/>
          <p14:tracePt t="48158" x="1339850" y="4102100"/>
          <p14:tracePt t="48222" x="1333500" y="4108450"/>
          <p14:tracePt t="48246" x="1327150" y="4114800"/>
          <p14:tracePt t="48262" x="1320800" y="4121150"/>
          <p14:tracePt t="48278" x="1314450" y="4127500"/>
          <p14:tracePt t="48294" x="1308100" y="4133850"/>
          <p14:tracePt t="48310" x="1301750" y="4140200"/>
          <p14:tracePt t="48422" x="1301750" y="4146550"/>
          <p14:tracePt t="48478" x="1295400" y="4159250"/>
          <p14:tracePt t="48486" x="1289050" y="4165600"/>
          <p14:tracePt t="48510" x="1282700" y="4171950"/>
          <p14:tracePt t="48535" x="1276350" y="4178300"/>
          <p14:tracePt t="48542" x="1276350" y="4184650"/>
          <p14:tracePt t="48550" x="1270000" y="4191000"/>
          <p14:tracePt t="48567" x="1263650" y="4197350"/>
          <p14:tracePt t="48598" x="1263650" y="4203700"/>
          <p14:tracePt t="48638" x="1263650" y="4210050"/>
          <p14:tracePt t="48654" x="1263650" y="4216400"/>
          <p14:tracePt t="48667" x="1263650" y="4222750"/>
          <p14:tracePt t="48702" x="1263650" y="4229100"/>
          <p14:tracePt t="48718" x="1263650" y="4235450"/>
          <p14:tracePt t="48758" x="1263650" y="4241800"/>
          <p14:tracePt t="48830" x="1270000" y="4248150"/>
          <p14:tracePt t="48886" x="1270000" y="4254500"/>
          <p14:tracePt t="48910" x="1270000" y="4260850"/>
          <p14:tracePt t="48934" x="1270000" y="4267200"/>
          <p14:tracePt t="48966" x="1270000" y="4273550"/>
          <p14:tracePt t="48984" x="1276350" y="4279900"/>
          <p14:tracePt t="49022" x="1282700" y="4286250"/>
          <p14:tracePt t="49070" x="1289050" y="4292600"/>
          <p14:tracePt t="49110" x="1295400" y="4298950"/>
          <p14:tracePt t="49126" x="1295400" y="4305300"/>
          <p14:tracePt t="49151" x="1295400" y="4324350"/>
          <p14:tracePt t="49176" x="1295400" y="4337050"/>
          <p14:tracePt t="49190" x="1295400" y="4343400"/>
          <p14:tracePt t="49216" x="1295400" y="4362450"/>
          <p14:tracePt t="49222" x="1295400" y="4368800"/>
          <p14:tracePt t="49250" x="1295400" y="4375150"/>
          <p14:tracePt t="49275" x="1301750" y="4381500"/>
          <p14:tracePt t="49342" x="1301750" y="4387850"/>
          <p14:tracePt t="49550" x="1301750" y="4394200"/>
          <p14:tracePt t="49590" x="1308100" y="4394200"/>
          <p14:tracePt t="49598" x="1314450" y="4394200"/>
          <p14:tracePt t="49617" x="1320800" y="4394200"/>
          <p14:tracePt t="50263" x="1314450" y="4400550"/>
          <p14:tracePt t="50279" x="1308100" y="4400550"/>
          <p14:tracePt t="50303" x="1295400" y="4406900"/>
          <p14:tracePt t="50342" x="1289050" y="4406900"/>
          <p14:tracePt t="50366" x="1289050" y="4413250"/>
          <p14:tracePt t="50398" x="1282700" y="4413250"/>
          <p14:tracePt t="50471" x="1276350" y="4419600"/>
          <p14:tracePt t="50503" x="1270000" y="4425950"/>
          <p14:tracePt t="50566" x="1270000" y="4432300"/>
          <p14:tracePt t="50574" x="1263650" y="4438650"/>
          <p14:tracePt t="50591" x="1257300" y="4438650"/>
          <p14:tracePt t="50616" x="1244600" y="4457700"/>
          <p14:tracePt t="50655" x="1244600" y="4464050"/>
          <p14:tracePt t="50671" x="1244600" y="4470400"/>
          <p14:tracePt t="50683" x="1244600" y="4476750"/>
          <p14:tracePt t="50716" x="1244600" y="4489450"/>
          <p14:tracePt t="50720" x="1244600" y="4495800"/>
          <p14:tracePt t="50746" x="1244600" y="4527550"/>
          <p14:tracePt t="50750" x="1244600" y="4540250"/>
          <p14:tracePt t="50776" x="1244600" y="4572000"/>
          <p14:tracePt t="50791" x="1244600" y="4578350"/>
          <p14:tracePt t="50816" x="1244600" y="4597400"/>
          <p14:tracePt t="50823" x="1244600" y="4603750"/>
          <p14:tracePt t="50854" x="1244600" y="4610100"/>
          <p14:tracePt t="50878" x="1250950" y="4616450"/>
          <p14:tracePt t="50910" x="1257300" y="4622800"/>
          <p14:tracePt t="50934" x="1263650" y="4622800"/>
          <p14:tracePt t="50958" x="1270000" y="4629150"/>
          <p14:tracePt t="50983" x="1276350" y="4635500"/>
          <p14:tracePt t="51039" x="1282700" y="4641850"/>
          <p14:tracePt t="51071" x="1295400" y="4648200"/>
          <p14:tracePt t="51119" x="1301750" y="4654550"/>
          <p14:tracePt t="51207" x="1308100" y="4654550"/>
          <p14:tracePt t="51359" x="1314450" y="4654550"/>
          <p14:tracePt t="51438" x="1320800" y="4654550"/>
          <p14:tracePt t="52679" x="1314450" y="4660900"/>
          <p14:tracePt t="52686" x="1308100" y="4667250"/>
          <p14:tracePt t="52713" x="1276350" y="4679950"/>
          <p14:tracePt t="52736" x="1257300" y="4692650"/>
          <p14:tracePt t="52747" x="1238250" y="4711700"/>
          <p14:tracePt t="52776" x="1219200" y="4724400"/>
          <p14:tracePt t="52783" x="1219200" y="4730750"/>
          <p14:tracePt t="52806" x="1219200" y="4749800"/>
          <p14:tracePt t="52807" x="1206500" y="4768850"/>
          <p14:tracePt t="52815" x="1206500" y="4781550"/>
          <p14:tracePt t="52846" x="1193800" y="4838700"/>
          <p14:tracePt t="52847" x="1187450" y="4857750"/>
          <p14:tracePt t="52876" x="1174750" y="4908550"/>
          <p14:tracePt t="52880" x="1168400" y="4921250"/>
          <p14:tracePt t="52906" x="1149350" y="4972050"/>
          <p14:tracePt t="52919" x="1143000" y="4991100"/>
          <p14:tracePt t="52946" x="1136650" y="5016500"/>
          <p14:tracePt t="52951" x="1136650" y="5022850"/>
          <p14:tracePt t="52976" x="1136650" y="5041900"/>
          <p14:tracePt t="52990" x="1136650" y="5048250"/>
          <p14:tracePt t="53013" x="1130300" y="5060950"/>
          <p14:tracePt t="53036" x="1123950" y="5073650"/>
          <p14:tracePt t="53046" x="1123950" y="5080000"/>
          <p14:tracePt t="53076" x="1123950" y="5092700"/>
          <p14:tracePt t="53080" x="1123950" y="5099050"/>
          <p14:tracePt t="53106" x="1117600" y="5124450"/>
          <p14:tracePt t="53114" x="1111250" y="5130800"/>
          <p14:tracePt t="53146" x="1111250" y="5149850"/>
          <p14:tracePt t="53159" x="1111250" y="5156200"/>
          <p14:tracePt t="53183" x="1111250" y="5162550"/>
          <p14:tracePt t="53223" x="1104900" y="5168900"/>
          <p14:tracePt t="53247" x="1104900" y="5175250"/>
          <p14:tracePt t="54351" x="1111250" y="5175250"/>
          <p14:tracePt t="54559" x="1117600" y="5175250"/>
          <p14:tracePt t="59231" x="1123950" y="5168900"/>
          <p14:tracePt t="61096" x="1123950" y="5162550"/>
          <p14:tracePt t="64800" x="1117600" y="5156200"/>
          <p14:tracePt t="68473" x="1111250" y="5156200"/>
          <p14:tracePt t="68729" x="1104900" y="5156200"/>
          <p14:tracePt t="69753" x="1098550" y="5156200"/>
        </p14:tracePtLst>
      </p14:laserTrace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à coins arrondis 4"/>
          <p:cNvSpPr/>
          <p:nvPr>
            <p:custDataLst>
              <p:tags r:id="rId1"/>
            </p:custDataLst>
          </p:nvPr>
        </p:nvSpPr>
        <p:spPr>
          <a:xfrm>
            <a:off x="219194" y="1480499"/>
            <a:ext cx="8250558" cy="4390300"/>
          </a:xfrm>
          <a:prstGeom prst="roundRect">
            <a:avLst/>
          </a:prstGeom>
          <a:noFill/>
          <a:ln>
            <a:noFill/>
          </a:ln>
        </p:spPr>
        <p:style>
          <a:lnRef idx="1">
            <a:schemeClr val="accent5"/>
          </a:lnRef>
          <a:fillRef idx="2">
            <a:schemeClr val="accent5"/>
          </a:fillRef>
          <a:effectRef idx="1">
            <a:schemeClr val="accent5"/>
          </a:effectRef>
          <a:fontRef idx="minor">
            <a:schemeClr val="dk1"/>
          </a:fontRef>
        </p:style>
        <p:txBody>
          <a:bodyPr rtlCol="0" anchor="t"/>
          <a:lstStyle/>
          <a:p>
            <a:r>
              <a:rPr lang="fr-CA" sz="2400" dirty="0">
                <a:solidFill>
                  <a:srgbClr val="000000"/>
                </a:solidFill>
              </a:rPr>
              <a:t>Système de référence/projection</a:t>
            </a:r>
          </a:p>
          <a:p>
            <a:pPr lvl="1"/>
            <a:endParaRPr lang="fr-CA" b="1" dirty="0">
              <a:solidFill>
                <a:srgbClr val="000000"/>
              </a:solidFill>
            </a:endParaRPr>
          </a:p>
          <a:p>
            <a:pPr lvl="1"/>
            <a:r>
              <a:rPr lang="fr-CA" dirty="0">
                <a:solidFill>
                  <a:srgbClr val="000000"/>
                </a:solidFill>
              </a:rPr>
              <a:t>EPSG:3978</a:t>
            </a:r>
            <a:r>
              <a:rPr lang="fr-CA" b="1" dirty="0">
                <a:solidFill>
                  <a:srgbClr val="000000"/>
                </a:solidFill>
              </a:rPr>
              <a:t> - </a:t>
            </a:r>
            <a:r>
              <a:rPr lang="fr-CA" dirty="0">
                <a:solidFill>
                  <a:srgbClr val="000000"/>
                </a:solidFill>
              </a:rPr>
              <a:t>NAD83 </a:t>
            </a:r>
            <a:r>
              <a:rPr lang="fr-CA" dirty="0" smtClean="0">
                <a:solidFill>
                  <a:srgbClr val="000000"/>
                </a:solidFill>
              </a:rPr>
              <a:t>/ Conique conforme de Lambert (Atlas du Canada)</a:t>
            </a:r>
            <a:endParaRPr lang="fr-CA" dirty="0">
              <a:solidFill>
                <a:srgbClr val="000000"/>
              </a:solidFill>
            </a:endParaRPr>
          </a:p>
          <a:p>
            <a:pPr lvl="1"/>
            <a:r>
              <a:rPr lang="fr-CA" dirty="0">
                <a:solidFill>
                  <a:srgbClr val="000000"/>
                </a:solidFill>
              </a:rPr>
              <a:t>EPSG:3857</a:t>
            </a:r>
            <a:r>
              <a:rPr lang="fr-CA" b="1" dirty="0">
                <a:solidFill>
                  <a:srgbClr val="000000"/>
                </a:solidFill>
              </a:rPr>
              <a:t> </a:t>
            </a:r>
            <a:r>
              <a:rPr lang="fr-CA" dirty="0">
                <a:solidFill>
                  <a:srgbClr val="000000"/>
                </a:solidFill>
              </a:rPr>
              <a:t>(ou EPSG:102100 pour ESRI)</a:t>
            </a:r>
            <a:r>
              <a:rPr lang="fr-CA" b="1" dirty="0">
                <a:solidFill>
                  <a:srgbClr val="000000"/>
                </a:solidFill>
              </a:rPr>
              <a:t> – </a:t>
            </a:r>
            <a:r>
              <a:rPr lang="fr-CA" dirty="0">
                <a:solidFill>
                  <a:srgbClr val="000000"/>
                </a:solidFill>
              </a:rPr>
              <a:t>Mercator Web WGS84</a:t>
            </a:r>
          </a:p>
          <a:p>
            <a:pPr marL="285750" indent="-285750">
              <a:buFont typeface="Arial" panose="020B0604020202020204" pitchFamily="34" charset="0"/>
              <a:buChar char="•"/>
            </a:pPr>
            <a:endParaRPr lang="fr-CA" dirty="0">
              <a:solidFill>
                <a:srgbClr val="333399">
                  <a:lumMod val="60000"/>
                  <a:lumOff val="40000"/>
                </a:srgbClr>
              </a:solidFill>
              <a:ea typeface="ＭＳ Ｐゴシック" charset="0"/>
            </a:endParaRPr>
          </a:p>
          <a:p>
            <a:r>
              <a:rPr lang="fr-CA" sz="2400" kern="0" dirty="0">
                <a:solidFill>
                  <a:srgbClr val="000000"/>
                </a:solidFill>
              </a:rPr>
              <a:t>Bilinguisme</a:t>
            </a:r>
          </a:p>
          <a:p>
            <a:pPr lvl="1"/>
            <a:endParaRPr lang="fr-CA" dirty="0">
              <a:solidFill>
                <a:srgbClr val="000000"/>
              </a:solidFill>
            </a:endParaRPr>
          </a:p>
          <a:p>
            <a:pPr lvl="1"/>
            <a:r>
              <a:rPr lang="fr-CA" dirty="0">
                <a:solidFill>
                  <a:srgbClr val="000000"/>
                </a:solidFill>
              </a:rPr>
              <a:t>- Services Web unilingues distincts (Recommandé)</a:t>
            </a:r>
          </a:p>
          <a:p>
            <a:pPr lvl="1"/>
            <a:r>
              <a:rPr lang="fr-CA" dirty="0">
                <a:solidFill>
                  <a:srgbClr val="000000"/>
                </a:solidFill>
              </a:rPr>
              <a:t>- Service Web bilingue</a:t>
            </a:r>
          </a:p>
        </p:txBody>
      </p:sp>
      <p:sp>
        <p:nvSpPr>
          <p:cNvPr id="8" name="Slide Number Placeholder 7"/>
          <p:cNvSpPr>
            <a:spLocks noGrp="1"/>
          </p:cNvSpPr>
          <p:nvPr>
            <p:ph type="sldNum" sz="quarter" idx="4294967295"/>
            <p:custDataLst>
              <p:tags r:id="rId2"/>
            </p:custDataLst>
          </p:nvPr>
        </p:nvSpPr>
        <p:spPr/>
        <p:txBody>
          <a:bodyPr/>
          <a:lstStyle/>
          <a:p>
            <a:pPr>
              <a:defRPr/>
            </a:pPr>
            <a:fld id="{9BA93479-80B2-4929-9655-4990D8911978}" type="slidenum">
              <a:rPr lang="en-CA" smtClean="0"/>
              <a:pPr>
                <a:defRPr/>
              </a:pPr>
              <a:t>5</a:t>
            </a:fld>
            <a:endParaRPr lang="en-CA" dirty="0"/>
          </a:p>
        </p:txBody>
      </p:sp>
      <p:sp>
        <p:nvSpPr>
          <p:cNvPr id="9" name="Title 1"/>
          <p:cNvSpPr txBox="1">
            <a:spLocks/>
          </p:cNvSpPr>
          <p:nvPr>
            <p:custDataLst>
              <p:tags r:id="rId3"/>
            </p:custDataLst>
          </p:nvPr>
        </p:nvSpPr>
        <p:spPr bwMode="auto">
          <a:xfrm>
            <a:off x="251520" y="332656"/>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fr-CA" sz="3600" kern="0" dirty="0"/>
              <a:t>Exigences pour les services Web (2)</a:t>
            </a:r>
            <a:endParaRPr lang="fr-CA" sz="3600" b="0" kern="0" dirty="0"/>
          </a:p>
        </p:txBody>
      </p:sp>
      <p:pic>
        <p:nvPicPr>
          <p:cNvPr id="4" name="Audio 3">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3598795803"/>
      </p:ext>
    </p:extLst>
  </p:cSld>
  <p:clrMapOvr>
    <a:masterClrMapping/>
  </p:clrMapOvr>
  <mc:AlternateContent xmlns:mc="http://schemas.openxmlformats.org/markup-compatibility/2006" xmlns:p14="http://schemas.microsoft.com/office/powerpoint/2010/main">
    <mc:Choice Requires="p14">
      <p:transition spd="slow" p14:dur="2000" advTm="42949"/>
    </mc:Choice>
    <mc:Fallback xmlns="">
      <p:transition spd="slow" advTm="429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ext uri="{3A86A75C-4F4B-4683-9AE1-C65F6400EC91}">
      <p14:laserTraceLst xmlns:p14="http://schemas.microsoft.com/office/powerpoint/2010/main">
        <p14:tracePtLst>
          <p14:tracePt t="473" x="1092200" y="5149850"/>
          <p14:tracePt t="497" x="1085850" y="5149850"/>
          <p14:tracePt t="505" x="1073150" y="5149850"/>
          <p14:tracePt t="531" x="1054100" y="5143500"/>
          <p14:tracePt t="562" x="1016000" y="5137150"/>
          <p14:tracePt t="569" x="990600" y="5130800"/>
          <p14:tracePt t="592" x="939800" y="5124450"/>
          <p14:tracePt t="593" x="914400" y="5124450"/>
          <p14:tracePt t="601" x="863600" y="5124450"/>
          <p14:tracePt t="630" x="628650" y="5124450"/>
          <p14:tracePt t="652" x="355600" y="5124450"/>
          <p14:tracePt t="664" x="254000" y="5124450"/>
          <p14:tracePt t="2288" x="0" y="1327150"/>
          <p14:tracePt t="2296" x="12700" y="1352550"/>
          <p14:tracePt t="2322" x="50800" y="1416050"/>
          <p14:tracePt t="2329" x="57150" y="1428750"/>
          <p14:tracePt t="2352" x="82550" y="1473200"/>
          <p14:tracePt t="2353" x="88900" y="1492250"/>
          <p14:tracePt t="2363" x="101600" y="1524000"/>
          <p14:tracePt t="2392" x="120650" y="1587500"/>
          <p14:tracePt t="2395" x="133350" y="1612900"/>
          <p14:tracePt t="2422" x="184150" y="1682750"/>
          <p14:tracePt t="2428" x="209550" y="1720850"/>
          <p14:tracePt t="2452" x="266700" y="1797050"/>
          <p14:tracePt t="2462" x="292100" y="1816100"/>
          <p14:tracePt t="2492" x="349250" y="1885950"/>
          <p14:tracePt t="2496" x="355600" y="1911350"/>
          <p14:tracePt t="2522" x="387350" y="1981200"/>
          <p14:tracePt t="2528" x="400050" y="2006600"/>
          <p14:tracePt t="2552" x="412750" y="2019300"/>
          <p14:tracePt t="2561" x="412750" y="2025650"/>
          <p14:tracePt t="2592" x="425450" y="2038350"/>
          <p14:tracePt t="2617" x="431800" y="2051050"/>
          <p14:tracePt t="2633" x="438150" y="2057400"/>
          <p14:tracePt t="2661" x="438150" y="2063750"/>
          <p14:tracePt t="2692" x="450850" y="2076450"/>
          <p14:tracePt t="2857" x="457200" y="2076450"/>
          <p14:tracePt t="2881" x="457200" y="2070100"/>
          <p14:tracePt t="2894" x="457200" y="2063750"/>
          <p14:tracePt t="2922" x="457200" y="2057400"/>
          <p14:tracePt t="2937" x="457200" y="2051050"/>
          <p14:tracePt t="2961" x="457200" y="2044700"/>
          <p14:tracePt t="2992" x="457200" y="2032000"/>
          <p14:tracePt t="3001" x="457200" y="2025650"/>
          <p14:tracePt t="3028" x="457200" y="2012950"/>
          <p14:tracePt t="3052" x="457200" y="2000250"/>
          <p14:tracePt t="3061" x="457200" y="1993900"/>
          <p14:tracePt t="3078" x="457200" y="1987550"/>
          <p14:tracePt t="3094" x="457200" y="1981200"/>
          <p14:tracePt t="3137" x="450850" y="1974850"/>
          <p14:tracePt t="3537" x="444500" y="1968500"/>
          <p14:tracePt t="3553" x="438150" y="1962150"/>
          <p14:tracePt t="3593" x="438150" y="1955800"/>
          <p14:tracePt t="5329" x="438150" y="1949450"/>
          <p14:tracePt t="5561" x="444500" y="1949450"/>
          <p14:tracePt t="5569" x="450850" y="1949450"/>
          <p14:tracePt t="5825" x="457200" y="1949450"/>
          <p14:tracePt t="6426" x="450850" y="1949450"/>
          <p14:tracePt t="6449" x="444500" y="1955800"/>
          <p14:tracePt t="6513" x="444500" y="1962150"/>
          <p14:tracePt t="6529" x="438150" y="1968500"/>
          <p14:tracePt t="6545" x="438150" y="1974850"/>
          <p14:tracePt t="6558" x="438150" y="1981200"/>
          <p14:tracePt t="6574" x="438150" y="1993900"/>
          <p14:tracePt t="6591" x="431800" y="2006600"/>
          <p14:tracePt t="6608" x="431800" y="2025650"/>
          <p14:tracePt t="6632" x="425450" y="2051050"/>
          <p14:tracePt t="6641" x="419100" y="2070100"/>
          <p14:tracePt t="6672" x="419100" y="2082800"/>
          <p14:tracePt t="6681" x="419100" y="2089150"/>
          <p14:tracePt t="6709" x="419100" y="2114550"/>
          <p14:tracePt t="6741" x="419100" y="2133600"/>
          <p14:tracePt t="6772" x="425450" y="2152650"/>
          <p14:tracePt t="6777" x="425450" y="2165350"/>
          <p14:tracePt t="6803" x="431800" y="2184400"/>
          <p14:tracePt t="6810" x="431800" y="2190750"/>
          <p14:tracePt t="6841" x="469900" y="2241550"/>
          <p14:tracePt t="6872" x="488950" y="2279650"/>
          <p14:tracePt t="6876" x="501650" y="2292350"/>
          <p14:tracePt t="6902" x="520700" y="2330450"/>
          <p14:tracePt t="6908" x="527050" y="2336800"/>
          <p14:tracePt t="6932" x="546100" y="2368550"/>
          <p14:tracePt t="6941" x="552450" y="2374900"/>
          <p14:tracePt t="6972" x="577850" y="2393950"/>
          <p14:tracePt t="6985" x="584200" y="2400300"/>
          <p14:tracePt t="7013" x="590550" y="2413000"/>
          <p14:tracePt t="7024" x="596900" y="2419350"/>
          <p14:tracePt t="7052" x="622300" y="2438400"/>
          <p14:tracePt t="7057" x="628650" y="2444750"/>
          <p14:tracePt t="7083" x="647700" y="2457450"/>
          <p14:tracePt t="7091" x="660400" y="2470150"/>
          <p14:tracePt t="7122" x="679450" y="2489200"/>
          <p14:tracePt t="7137" x="685800" y="2495550"/>
          <p14:tracePt t="7157" x="692150" y="2495550"/>
          <p14:tracePt t="7183" x="698500" y="2501900"/>
          <p14:tracePt t="7192" x="704850" y="2508250"/>
          <p14:tracePt t="7222" x="723900" y="2514600"/>
          <p14:tracePt t="7225" x="730250" y="2520950"/>
          <p14:tracePt t="7252" x="742950" y="2527300"/>
          <p14:tracePt t="7258" x="749300" y="2533650"/>
          <p14:tracePt t="7283" x="755650" y="2533650"/>
          <p14:tracePt t="7292" x="762000" y="2533650"/>
          <p14:tracePt t="7322" x="768350" y="2533650"/>
          <p14:tracePt t="7329" x="774700" y="2533650"/>
          <p14:tracePt t="7352" x="781050" y="2540000"/>
          <p14:tracePt t="7393" x="787400" y="2540000"/>
          <p14:tracePt t="7417" x="793750" y="2540000"/>
          <p14:tracePt t="7449" x="800100" y="2546350"/>
          <p14:tracePt t="7530" x="806450" y="2546350"/>
          <p14:tracePt t="7537" x="812800" y="2546350"/>
          <p14:tracePt t="7557" x="819150" y="2546350"/>
          <p14:tracePt t="8458" x="825500" y="2546350"/>
          <p14:tracePt t="8866" x="831850" y="2552700"/>
          <p14:tracePt t="8978" x="831850" y="2559050"/>
          <p14:tracePt t="9049" x="825500" y="2559050"/>
          <p14:tracePt t="9082" x="819150" y="2559050"/>
          <p14:tracePt t="9161" x="812800" y="2559050"/>
          <p14:tracePt t="9177" x="806450" y="2559050"/>
          <p14:tracePt t="9193" x="800100" y="2559050"/>
          <p14:tracePt t="9222" x="793750" y="2559050"/>
          <p14:tracePt t="9253" x="755650" y="2590800"/>
          <p14:tracePt t="9289" x="749300" y="2597150"/>
          <p14:tracePt t="9370" x="749300" y="2603500"/>
          <p14:tracePt t="9410" x="749300" y="2609850"/>
          <p14:tracePt t="9441" x="755650" y="2616200"/>
          <p14:tracePt t="9481" x="755650" y="2622550"/>
          <p14:tracePt t="9505" x="755650" y="2628900"/>
          <p14:tracePt t="9522" x="755650" y="2635250"/>
          <p14:tracePt t="9553" x="755650" y="2647950"/>
          <p14:tracePt t="9558" x="755650" y="2654300"/>
          <p14:tracePt t="9583" x="762000" y="2667000"/>
          <p14:tracePt t="9590" x="762000" y="2673350"/>
          <p14:tracePt t="9622" x="774700" y="2705100"/>
          <p14:tracePt t="9653" x="774700" y="2730500"/>
          <p14:tracePt t="9657" x="774700" y="2743200"/>
          <p14:tracePt t="9683" x="781050" y="2768600"/>
          <p14:tracePt t="9690" x="787400" y="2787650"/>
          <p14:tracePt t="9723" x="787400" y="2800350"/>
          <p14:tracePt t="9753" x="787400" y="2819400"/>
          <p14:tracePt t="9755" x="793750" y="2825750"/>
          <p14:tracePt t="9793" x="793750" y="2832100"/>
          <p14:tracePt t="9801" x="793750" y="2838450"/>
          <p14:tracePt t="9834" x="800100" y="2851150"/>
          <p14:tracePt t="9857" x="806450" y="2857500"/>
          <p14:tracePt t="9883" x="806450" y="2863850"/>
          <p14:tracePt t="9889" x="812800" y="2870200"/>
          <p14:tracePt t="9921" x="819150" y="2876550"/>
          <p14:tracePt t="9954" x="825500" y="2876550"/>
          <p14:tracePt t="10026" x="831850" y="2876550"/>
          <p14:tracePt t="10146" x="838200" y="2882900"/>
          <p14:tracePt t="10330" x="838200" y="2876550"/>
          <p14:tracePt t="10682" x="838200" y="2870200"/>
          <p14:tracePt t="10690" x="838200" y="2863850"/>
          <p14:tracePt t="10721" x="838200" y="2851150"/>
          <p14:tracePt t="10753" x="838200" y="2844800"/>
          <p14:tracePt t="10762" x="838200" y="2838450"/>
          <p14:tracePt t="10787" x="838200" y="2832100"/>
          <p14:tracePt t="10813" x="838200" y="2825750"/>
          <p14:tracePt t="11290" x="831850" y="2825750"/>
          <p14:tracePt t="13466" x="825500" y="2832100"/>
          <p14:tracePt t="13738" x="819150" y="2832100"/>
          <p14:tracePt t="13778" x="812800" y="2832100"/>
          <p14:tracePt t="13794" x="806450" y="2832100"/>
          <p14:tracePt t="13834" x="800100" y="2832100"/>
          <p14:tracePt t="13851" x="793750" y="2832100"/>
          <p14:tracePt t="13883" x="781050" y="2832100"/>
          <p14:tracePt t="14299" x="774700" y="2832100"/>
          <p14:tracePt t="14322" x="774700" y="2825750"/>
          <p14:tracePt t="14346" x="787400" y="2819400"/>
          <p14:tracePt t="14410" x="825500" y="2819400"/>
          <p14:tracePt t="14418" x="844550" y="2819400"/>
          <p14:tracePt t="14426" x="876300" y="2813050"/>
          <p14:tracePt t="14451" x="914400" y="2813050"/>
          <p14:tracePt t="14483" x="952500" y="2813050"/>
          <p14:tracePt t="14611" x="952500" y="2806700"/>
          <p14:tracePt t="14746" x="958850" y="2800350"/>
          <p14:tracePt t="14754" x="965200" y="2800350"/>
          <p14:tracePt t="14783" x="1009650" y="2787650"/>
          <p14:tracePt t="14786" x="1054100" y="2781300"/>
          <p14:tracePt t="14813" x="1162050" y="2762250"/>
          <p14:tracePt t="14818" x="1187450" y="2755900"/>
          <p14:tracePt t="14843" x="1193800" y="2755900"/>
          <p14:tracePt t="14850" x="1193800" y="2749550"/>
          <p14:tracePt t="14873" x="1200150" y="2743200"/>
          <p14:tracePt t="14884" x="1206500" y="2743200"/>
          <p14:tracePt t="14914" x="1225550" y="2724150"/>
          <p14:tracePt t="14914" x="1231900" y="2717800"/>
          <p14:tracePt t="14922" x="1244600" y="2717800"/>
          <p14:tracePt t="14950" x="1308100" y="2692400"/>
          <p14:tracePt t="14973" x="1352550" y="2679700"/>
          <p14:tracePt t="14984" x="1358900" y="2679700"/>
          <p14:tracePt t="15034" x="1365250" y="2679700"/>
          <p14:tracePt t="15058" x="1377950" y="2679700"/>
          <p14:tracePt t="15066" x="1390650" y="2679700"/>
          <p14:tracePt t="15084" x="1416050" y="2679700"/>
          <p14:tracePt t="15114" x="1454150" y="2673350"/>
          <p14:tracePt t="15117" x="1460500" y="2673350"/>
          <p14:tracePt t="15144" x="1473200" y="2673350"/>
          <p14:tracePt t="15178" x="1479550" y="2673350"/>
          <p14:tracePt t="15187" x="1485900" y="2673350"/>
          <p14:tracePt t="15217" x="1498600" y="2673350"/>
          <p14:tracePt t="15244" x="1504950" y="2667000"/>
          <p14:tracePt t="15347" x="1511300" y="2660650"/>
          <p14:tracePt t="17659" x="1517650" y="2660650"/>
          <p14:tracePt t="20563" x="1511300" y="2667000"/>
          <p14:tracePt t="20603" x="1504950" y="2667000"/>
          <p14:tracePt t="20619" x="1498600" y="2667000"/>
          <p14:tracePt t="20627" x="1492250" y="2667000"/>
          <p14:tracePt t="20645" x="1479550" y="2667000"/>
          <p14:tracePt t="20674" x="1473200" y="2667000"/>
          <p14:tracePt t="20679" x="1466850" y="2667000"/>
          <p14:tracePt t="20715" x="1460500" y="2667000"/>
          <p14:tracePt t="20739" x="1454150" y="2667000"/>
          <p14:tracePt t="20755" x="1447800" y="2667000"/>
          <p14:tracePt t="20779" x="1435100" y="2667000"/>
          <p14:tracePt t="20804" x="1422400" y="2667000"/>
          <p14:tracePt t="20812" x="1416050" y="2667000"/>
          <p14:tracePt t="20844" x="1397000" y="2667000"/>
          <p14:tracePt t="20852" x="1390650" y="2667000"/>
          <p14:tracePt t="20878" x="1377950" y="2667000"/>
          <p14:tracePt t="20904" x="1352550" y="2667000"/>
          <p14:tracePt t="20923" x="1339850" y="2679700"/>
          <p14:tracePt t="20945" x="1333500" y="2679700"/>
          <p14:tracePt t="20974" x="1320800" y="2679700"/>
          <p14:tracePt t="20979" x="1308100" y="2686050"/>
          <p14:tracePt t="21004" x="1295400" y="2686050"/>
          <p14:tracePt t="21012" x="1282700" y="2686050"/>
          <p14:tracePt t="21044" x="1212850" y="2692400"/>
          <p14:tracePt t="21059" x="1200150" y="2692400"/>
          <p14:tracePt t="21078" x="1181100" y="2692400"/>
          <p14:tracePt t="21105" x="1143000" y="2698750"/>
          <p14:tracePt t="21112" x="1117600" y="2698750"/>
          <p14:tracePt t="21144" x="1066800" y="2698750"/>
          <p14:tracePt t="21147" x="1054100" y="2698750"/>
          <p14:tracePt t="21174" x="1041400" y="2705100"/>
          <p14:tracePt t="21179" x="1035050" y="2705100"/>
          <p14:tracePt t="21205" x="1022350" y="2705100"/>
          <p14:tracePt t="21213" x="1016000" y="2705100"/>
          <p14:tracePt t="21244" x="996950" y="2705100"/>
          <p14:tracePt t="21251" x="996950" y="2711450"/>
          <p14:tracePt t="21275" x="990600" y="2711450"/>
          <p14:tracePt t="21283" x="984250" y="2711450"/>
          <p14:tracePt t="21311" x="971550" y="2717800"/>
          <p14:tracePt t="21334" x="946150" y="2730500"/>
          <p14:tracePt t="21347" x="939800" y="2730500"/>
          <p14:tracePt t="21375" x="939800" y="2736850"/>
          <p14:tracePt t="21395" x="927100" y="2743200"/>
          <p14:tracePt t="21411" x="920750" y="2749550"/>
          <p14:tracePt t="21435" x="908050" y="2755900"/>
          <p14:tracePt t="21445" x="901700" y="2762250"/>
          <p14:tracePt t="21474" x="889000" y="2768600"/>
          <p14:tracePt t="21478" x="882650" y="2774950"/>
          <p14:tracePt t="21504" x="876300" y="2781300"/>
          <p14:tracePt t="21511" x="869950" y="2787650"/>
          <p14:tracePt t="21534" x="863600" y="2794000"/>
          <p14:tracePt t="21547" x="857250" y="2794000"/>
          <p14:tracePt t="21574" x="844550" y="2806700"/>
          <p14:tracePt t="21587" x="831850" y="2813050"/>
          <p14:tracePt t="21611" x="825500" y="2819400"/>
          <p14:tracePt t="21644" x="793750" y="2844800"/>
          <p14:tracePt t="21651" x="787400" y="2851150"/>
          <p14:tracePt t="21678" x="781050" y="2857500"/>
          <p14:tracePt t="21704" x="774700" y="2863850"/>
          <p14:tracePt t="21731" x="768350" y="2870200"/>
          <p14:tracePt t="21744" x="762000" y="2870200"/>
          <p14:tracePt t="21774" x="749300" y="2882900"/>
          <p14:tracePt t="21779" x="742950" y="2889250"/>
          <p14:tracePt t="21804" x="717550" y="2921000"/>
          <p14:tracePt t="21811" x="711200" y="2927350"/>
          <p14:tracePt t="21844" x="692150" y="2946400"/>
          <p14:tracePt t="21859" x="685800" y="2946400"/>
          <p14:tracePt t="21891" x="679450" y="2952750"/>
          <p14:tracePt t="21923" x="673100" y="2959100"/>
          <p14:tracePt t="21945" x="666750" y="2965450"/>
          <p14:tracePt t="21974" x="654050" y="2984500"/>
          <p14:tracePt t="21979" x="647700" y="2997200"/>
          <p14:tracePt t="22004" x="635000" y="3009900"/>
          <p14:tracePt t="22019" x="635000" y="3016250"/>
          <p14:tracePt t="22028" x="635000" y="3022600"/>
          <p14:tracePt t="22044" x="628650" y="3035300"/>
          <p14:tracePt t="22061" x="622300" y="3048000"/>
          <p14:tracePt t="22084" x="615950" y="3060700"/>
          <p14:tracePt t="22091" x="609600" y="3060700"/>
          <p14:tracePt t="22114" x="603250" y="3073400"/>
          <p14:tracePt t="22124" x="603250" y="3079750"/>
          <p14:tracePt t="22154" x="596900" y="3092450"/>
          <p14:tracePt t="22158" x="590550" y="3105150"/>
          <p14:tracePt t="22184" x="584200" y="3111500"/>
          <p14:tracePt t="22191" x="584200" y="3117850"/>
          <p14:tracePt t="22214" x="577850" y="3130550"/>
          <p14:tracePt t="22228" x="577850" y="3136900"/>
          <p14:tracePt t="22254" x="577850" y="3149600"/>
          <p14:tracePt t="22275" x="571500" y="3155950"/>
          <p14:tracePt t="22323" x="571500" y="3162300"/>
          <p14:tracePt t="22339" x="571500" y="3168650"/>
          <p14:tracePt t="22363" x="571500" y="3175000"/>
          <p14:tracePt t="22391" x="571500" y="3181350"/>
          <p14:tracePt t="22415" x="565150" y="3194050"/>
          <p14:tracePt t="22483" x="565150" y="3200400"/>
          <p14:tracePt t="22507" x="565150" y="3206750"/>
          <p14:tracePt t="22579" x="565150" y="3213100"/>
          <p14:tracePt t="22595" x="565150" y="3219450"/>
          <p14:tracePt t="22611" x="565150" y="3225800"/>
          <p14:tracePt t="22627" x="565150" y="3232150"/>
          <p14:tracePt t="22654" x="558800" y="3238500"/>
          <p14:tracePt t="22675" x="558800" y="3251200"/>
          <p14:tracePt t="22704" x="558800" y="3257550"/>
          <p14:tracePt t="22779" x="558800" y="3263900"/>
          <p14:tracePt t="22843" x="558800" y="3270250"/>
          <p14:tracePt t="22891" x="558800" y="3276600"/>
          <p14:tracePt t="22955" x="558800" y="3282950"/>
          <p14:tracePt t="23043" x="558800" y="3289300"/>
          <p14:tracePt t="23067" x="558800" y="3295650"/>
          <p14:tracePt t="23083" x="558800" y="3302000"/>
          <p14:tracePt t="23110" x="558800" y="3308350"/>
          <p14:tracePt t="23134" x="558800" y="3314700"/>
          <p14:tracePt t="23143" x="558800" y="3321050"/>
          <p14:tracePt t="23174" x="558800" y="3327400"/>
          <p14:tracePt t="23195" x="558800" y="3333750"/>
          <p14:tracePt t="23243" x="558800" y="3340100"/>
          <p14:tracePt t="23259" x="558800" y="3346450"/>
          <p14:tracePt t="23363" x="558800" y="3352800"/>
          <p14:tracePt t="23395" x="558800" y="3359150"/>
          <p14:tracePt t="23435" x="558800" y="3365500"/>
          <p14:tracePt t="23467" x="558800" y="3371850"/>
          <p14:tracePt t="23507" x="558800" y="3378200"/>
          <p14:tracePt t="23547" x="558800" y="3384550"/>
          <p14:tracePt t="23579" x="558800" y="3390900"/>
          <p14:tracePt t="23707" x="558800" y="3397250"/>
          <p14:tracePt t="23771" x="558800" y="3403600"/>
          <p14:tracePt t="23907" x="558800" y="3409950"/>
          <p14:tracePt t="23963" x="558800" y="3416300"/>
          <p14:tracePt t="24035" x="552450" y="3429000"/>
          <p14:tracePt t="24083" x="546100" y="3435350"/>
          <p14:tracePt t="25932" x="539750" y="3441700"/>
          <p14:tracePt t="26020" x="539750" y="3448050"/>
          <p14:tracePt t="26076" x="546100" y="3454400"/>
          <p14:tracePt t="26099" x="552450" y="3460750"/>
          <p14:tracePt t="26131" x="558800" y="3467100"/>
          <p14:tracePt t="26163" x="565150" y="3479800"/>
          <p14:tracePt t="26188" x="571500" y="3486150"/>
          <p14:tracePt t="26212" x="571500" y="3492500"/>
          <p14:tracePt t="26241" x="577850" y="3492500"/>
          <p14:tracePt t="26265" x="584200" y="3498850"/>
          <p14:tracePt t="26274" x="590550" y="3505200"/>
          <p14:tracePt t="26305" x="596900" y="3517900"/>
          <p14:tracePt t="26308" x="596900" y="3530600"/>
          <p14:tracePt t="26335" x="609600" y="3562350"/>
          <p14:tracePt t="26341" x="615950" y="3568700"/>
          <p14:tracePt t="26365" x="628650" y="3581400"/>
          <p14:tracePt t="26376" x="641350" y="3594100"/>
          <p14:tracePt t="26405" x="660400" y="3619500"/>
          <p14:tracePt t="26411" x="666750" y="3632200"/>
          <p14:tracePt t="26435" x="679450" y="3651250"/>
          <p14:tracePt t="26440" x="685800" y="3657600"/>
          <p14:tracePt t="26465" x="692150" y="3670300"/>
          <p14:tracePt t="26474" x="698500" y="3676650"/>
          <p14:tracePt t="26505" x="698500" y="3689350"/>
          <p14:tracePt t="26515" x="698500" y="3695700"/>
          <p14:tracePt t="26540" x="711200" y="3708400"/>
          <p14:tracePt t="26565" x="717550" y="3714750"/>
          <p14:tracePt t="26588" x="723900" y="3721100"/>
          <p14:tracePt t="26612" x="730250" y="3727450"/>
          <p14:tracePt t="26635" x="736600" y="3733800"/>
          <p14:tracePt t="26652" x="736600" y="3740150"/>
          <p14:tracePt t="26674" x="736600" y="3746500"/>
          <p14:tracePt t="26705" x="742950" y="3759200"/>
          <p14:tracePt t="26707" x="749300" y="3771900"/>
          <p14:tracePt t="26735" x="755650" y="3778250"/>
          <p14:tracePt t="26740" x="755650" y="3784600"/>
          <p14:tracePt t="26765" x="762000" y="3797300"/>
          <p14:tracePt t="26780" x="768350" y="3803650"/>
          <p14:tracePt t="26805" x="774700" y="3816350"/>
          <p14:tracePt t="26812" x="781050" y="3822700"/>
          <p14:tracePt t="26835" x="781050" y="3829050"/>
          <p14:tracePt t="26840" x="787400" y="3835400"/>
          <p14:tracePt t="26865" x="793750" y="3841750"/>
          <p14:tracePt t="26884" x="800100" y="3848100"/>
          <p14:tracePt t="26907" x="806450" y="3848100"/>
          <p14:tracePt t="26935" x="812800" y="3860800"/>
          <p14:tracePt t="26948" x="812800" y="3867150"/>
          <p14:tracePt t="26973" x="819150" y="3873500"/>
          <p14:tracePt t="27005" x="825500" y="3879850"/>
          <p14:tracePt t="27020" x="838200" y="3886200"/>
          <p14:tracePt t="27043" x="844550" y="3892550"/>
          <p14:tracePt t="27073" x="857250" y="3898900"/>
          <p14:tracePt t="27105" x="863600" y="3905250"/>
          <p14:tracePt t="27124" x="869950" y="3905250"/>
          <p14:tracePt t="27140" x="876300" y="3911600"/>
          <p14:tracePt t="27165" x="882650" y="3911600"/>
          <p14:tracePt t="27180" x="889000" y="3911600"/>
          <p14:tracePt t="27206" x="895350" y="3917950"/>
          <p14:tracePt t="27235" x="908050" y="3930650"/>
          <p14:tracePt t="27244" x="920750" y="3937000"/>
          <p14:tracePt t="27276" x="927100" y="3943350"/>
          <p14:tracePt t="27340" x="927100" y="3949700"/>
          <p14:tracePt t="27348" x="927100" y="3956050"/>
          <p14:tracePt t="27404" x="933450" y="3956050"/>
          <p14:tracePt t="27436" x="939800" y="3962400"/>
          <p14:tracePt t="27468" x="946150" y="3968750"/>
          <p14:tracePt t="27540" x="952500" y="3975100"/>
          <p14:tracePt t="27580" x="958850" y="3981450"/>
          <p14:tracePt t="27612" x="965200" y="3987800"/>
          <p14:tracePt t="27660" x="971550" y="3994150"/>
          <p14:tracePt t="27724" x="971550" y="4000500"/>
          <p14:tracePt t="27756" x="977900" y="4000500"/>
          <p14:tracePt t="27764" x="984250" y="4000500"/>
          <p14:tracePt t="27788" x="990600" y="4000500"/>
          <p14:tracePt t="27806" x="996950" y="4000500"/>
          <p14:tracePt t="27836" x="1003300" y="4006850"/>
          <p14:tracePt t="27940" x="1009650" y="4013200"/>
          <p14:tracePt t="28660" x="1009650" y="4019550"/>
          <p14:tracePt t="31605" x="1003300" y="4019550"/>
          <p14:tracePt t="31628" x="996950" y="4019550"/>
          <p14:tracePt t="31676" x="984250" y="4025900"/>
          <p14:tracePt t="31700" x="977900" y="4032250"/>
          <p14:tracePt t="31716" x="971550" y="4038600"/>
          <p14:tracePt t="31772" x="965200" y="4044950"/>
          <p14:tracePt t="31869" x="965200" y="4051300"/>
          <p14:tracePt t="31932" x="965200" y="4057650"/>
          <p14:tracePt t="31948" x="965200" y="4064000"/>
          <p14:tracePt t="31980" x="965200" y="4070350"/>
          <p14:tracePt t="32003" x="965200" y="4076700"/>
          <p14:tracePt t="32035" x="971550" y="4089400"/>
          <p14:tracePt t="32066" x="971550" y="4095750"/>
          <p14:tracePt t="32069" x="977900" y="4095750"/>
          <p14:tracePt t="32096" x="977900" y="4102100"/>
          <p14:tracePt t="32108" x="977900" y="4108450"/>
          <p14:tracePt t="32135" x="984250" y="4121150"/>
          <p14:tracePt t="32166" x="984250" y="4133850"/>
          <p14:tracePt t="32172" x="990600" y="4140200"/>
          <p14:tracePt t="32202" x="990600" y="4146550"/>
          <p14:tracePt t="32226" x="990600" y="4152900"/>
          <p14:tracePt t="32236" x="990600" y="4159250"/>
          <p14:tracePt t="32266" x="990600" y="4178300"/>
          <p14:tracePt t="32276" x="990600" y="4184650"/>
          <p14:tracePt t="32332" x="990600" y="4191000"/>
          <p14:tracePt t="32365" x="990600" y="4197350"/>
          <p14:tracePt t="32381" x="990600" y="4203700"/>
          <p14:tracePt t="32404" x="990600" y="4210050"/>
          <p14:tracePt t="32435" x="996950" y="4222750"/>
          <p14:tracePt t="32466" x="996950" y="4229100"/>
          <p14:tracePt t="32476" x="996950" y="4235450"/>
          <p14:tracePt t="32524" x="996950" y="4241800"/>
          <p14:tracePt t="32535" x="1003300" y="4248150"/>
          <p14:tracePt t="32566" x="1003300" y="4254500"/>
          <p14:tracePt t="32572" x="1003300" y="4260850"/>
          <p14:tracePt t="32596" x="1003300" y="4267200"/>
          <p14:tracePt t="32604" x="1003300" y="4273550"/>
          <p14:tracePt t="32636" x="1003300" y="4279900"/>
          <p14:tracePt t="32676" x="1003300" y="4286250"/>
          <p14:tracePt t="32684" x="1009650" y="4292600"/>
          <p14:tracePt t="36365" x="1003300" y="4286250"/>
        </p14:tracePtLst>
      </p14:laserTrace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250825" y="1244871"/>
            <a:ext cx="8642350" cy="3696297"/>
          </a:xfrm>
        </p:spPr>
        <p:txBody>
          <a:bodyPr/>
          <a:lstStyle/>
          <a:p>
            <a:r>
              <a:rPr lang="en-CA" sz="2800" dirty="0"/>
              <a:t>Un lien direct </a:t>
            </a:r>
            <a:r>
              <a:rPr lang="en-CA" sz="2800" dirty="0" err="1"/>
              <a:t>vers</a:t>
            </a:r>
            <a:r>
              <a:rPr lang="en-CA" sz="2800" dirty="0"/>
              <a:t> le </a:t>
            </a:r>
            <a:r>
              <a:rPr lang="en-CA" sz="2800" dirty="0" err="1"/>
              <a:t>fichier</a:t>
            </a:r>
            <a:r>
              <a:rPr lang="en-CA" sz="2800" dirty="0"/>
              <a:t>   </a:t>
            </a:r>
          </a:p>
          <a:p>
            <a:pPr marL="1714500" lvl="4" indent="0">
              <a:buNone/>
            </a:pPr>
            <a:r>
              <a:rPr lang="en-CA" sz="2400" dirty="0">
                <a:solidFill>
                  <a:srgbClr val="12547C"/>
                </a:solidFill>
                <a:latin typeface="+mj-lt"/>
                <a:cs typeface="+mj-cs"/>
              </a:rPr>
              <a:t>=&gt; si un </a:t>
            </a:r>
            <a:r>
              <a:rPr lang="en-CA" sz="2400" dirty="0" err="1">
                <a:solidFill>
                  <a:srgbClr val="12547C"/>
                </a:solidFill>
                <a:latin typeface="+mj-lt"/>
                <a:cs typeface="+mj-cs"/>
              </a:rPr>
              <a:t>seul</a:t>
            </a:r>
            <a:r>
              <a:rPr lang="en-CA" sz="2400" dirty="0">
                <a:solidFill>
                  <a:srgbClr val="12547C"/>
                </a:solidFill>
                <a:latin typeface="+mj-lt"/>
                <a:cs typeface="+mj-cs"/>
              </a:rPr>
              <a:t> </a:t>
            </a:r>
            <a:r>
              <a:rPr lang="en-CA" sz="2400" dirty="0" err="1">
                <a:solidFill>
                  <a:srgbClr val="12547C"/>
                </a:solidFill>
                <a:latin typeface="+mj-lt"/>
                <a:cs typeface="+mj-cs"/>
              </a:rPr>
              <a:t>fichier</a:t>
            </a:r>
            <a:r>
              <a:rPr lang="en-CA" sz="2400" dirty="0">
                <a:solidFill>
                  <a:srgbClr val="12547C"/>
                </a:solidFill>
                <a:latin typeface="+mj-lt"/>
                <a:cs typeface="+mj-cs"/>
              </a:rPr>
              <a:t> </a:t>
            </a:r>
          </a:p>
          <a:p>
            <a:r>
              <a:rPr lang="en-CA" sz="2800" dirty="0"/>
              <a:t>Un lien direct </a:t>
            </a:r>
            <a:r>
              <a:rPr lang="en-CA" sz="2800" dirty="0" err="1"/>
              <a:t>vers</a:t>
            </a:r>
            <a:r>
              <a:rPr lang="en-CA" sz="2800" dirty="0"/>
              <a:t> les </a:t>
            </a:r>
            <a:r>
              <a:rPr lang="en-CA" sz="2800" dirty="0" err="1"/>
              <a:t>fichiers</a:t>
            </a:r>
            <a:r>
              <a:rPr lang="en-CA" sz="2800" dirty="0"/>
              <a:t> </a:t>
            </a:r>
            <a:r>
              <a:rPr lang="en-CA" sz="2800" dirty="0" err="1"/>
              <a:t>selon</a:t>
            </a:r>
            <a:r>
              <a:rPr lang="en-CA" sz="2800" dirty="0"/>
              <a:t> le format et la langue  </a:t>
            </a:r>
          </a:p>
          <a:p>
            <a:pPr marL="1714500" lvl="4" indent="0">
              <a:buNone/>
            </a:pPr>
            <a:r>
              <a:rPr lang="en-CA" sz="2400" dirty="0">
                <a:solidFill>
                  <a:srgbClr val="12547C"/>
                </a:solidFill>
                <a:latin typeface="+mj-lt"/>
                <a:cs typeface="+mj-cs"/>
              </a:rPr>
              <a:t>=&gt; si </a:t>
            </a:r>
            <a:r>
              <a:rPr lang="en-CA" sz="2400" dirty="0" err="1">
                <a:solidFill>
                  <a:srgbClr val="12547C"/>
                </a:solidFill>
                <a:latin typeface="+mj-lt"/>
                <a:cs typeface="+mj-cs"/>
              </a:rPr>
              <a:t>plusieurs</a:t>
            </a:r>
            <a:r>
              <a:rPr lang="en-CA" sz="2400" dirty="0">
                <a:solidFill>
                  <a:srgbClr val="12547C"/>
                </a:solidFill>
                <a:latin typeface="+mj-lt"/>
                <a:cs typeface="+mj-cs"/>
              </a:rPr>
              <a:t> formats et </a:t>
            </a:r>
            <a:r>
              <a:rPr lang="en-CA" sz="2400" dirty="0" err="1">
                <a:solidFill>
                  <a:srgbClr val="12547C"/>
                </a:solidFill>
                <a:latin typeface="+mj-lt"/>
                <a:cs typeface="+mj-cs"/>
              </a:rPr>
              <a:t>langues</a:t>
            </a:r>
            <a:endParaRPr lang="en-CA" sz="2400" dirty="0">
              <a:solidFill>
                <a:srgbClr val="12547C"/>
              </a:solidFill>
              <a:latin typeface="+mj-lt"/>
              <a:cs typeface="+mj-cs"/>
            </a:endParaRPr>
          </a:p>
          <a:p>
            <a:r>
              <a:rPr lang="en-CA" sz="2800" dirty="0"/>
              <a:t>Un lien à un repertoire de </a:t>
            </a:r>
            <a:r>
              <a:rPr lang="en-CA" sz="2800" dirty="0" err="1"/>
              <a:t>téléchargement</a:t>
            </a:r>
            <a:endParaRPr lang="en-CA" sz="2800" dirty="0"/>
          </a:p>
          <a:p>
            <a:pPr marL="1714500" lvl="4" indent="0">
              <a:buNone/>
            </a:pPr>
            <a:r>
              <a:rPr lang="en-CA" sz="2400" dirty="0">
                <a:solidFill>
                  <a:srgbClr val="12547C"/>
                </a:solidFill>
                <a:latin typeface="+mj-lt"/>
                <a:cs typeface="+mj-cs"/>
              </a:rPr>
              <a:t>=&gt; </a:t>
            </a:r>
            <a:r>
              <a:rPr lang="en-CA" sz="2400" dirty="0" err="1">
                <a:solidFill>
                  <a:srgbClr val="12547C"/>
                </a:solidFill>
                <a:latin typeface="+mj-lt"/>
                <a:cs typeface="+mj-cs"/>
              </a:rPr>
              <a:t>lorsque</a:t>
            </a:r>
            <a:r>
              <a:rPr lang="en-CA" sz="2400" dirty="0">
                <a:solidFill>
                  <a:srgbClr val="12547C"/>
                </a:solidFill>
                <a:latin typeface="+mj-lt"/>
                <a:cs typeface="+mj-cs"/>
              </a:rPr>
              <a:t> le </a:t>
            </a:r>
            <a:r>
              <a:rPr lang="en-CA" sz="2400" dirty="0" err="1">
                <a:solidFill>
                  <a:srgbClr val="12547C"/>
                </a:solidFill>
                <a:latin typeface="+mj-lt"/>
                <a:cs typeface="+mj-cs"/>
              </a:rPr>
              <a:t>nombre</a:t>
            </a:r>
            <a:r>
              <a:rPr lang="en-CA" sz="2400" dirty="0">
                <a:solidFill>
                  <a:srgbClr val="12547C"/>
                </a:solidFill>
                <a:latin typeface="+mj-lt"/>
                <a:cs typeface="+mj-cs"/>
              </a:rPr>
              <a:t> de </a:t>
            </a:r>
            <a:r>
              <a:rPr lang="en-CA" sz="2400" dirty="0" err="1">
                <a:solidFill>
                  <a:srgbClr val="12547C"/>
                </a:solidFill>
                <a:latin typeface="+mj-lt"/>
                <a:cs typeface="+mj-cs"/>
              </a:rPr>
              <a:t>fichiers</a:t>
            </a:r>
            <a:r>
              <a:rPr lang="en-CA" sz="2400" dirty="0">
                <a:solidFill>
                  <a:srgbClr val="12547C"/>
                </a:solidFill>
                <a:latin typeface="+mj-lt"/>
                <a:cs typeface="+mj-cs"/>
              </a:rPr>
              <a:t> </a:t>
            </a:r>
            <a:r>
              <a:rPr lang="en-CA" sz="2400" dirty="0" err="1">
                <a:solidFill>
                  <a:srgbClr val="12547C"/>
                </a:solidFill>
                <a:latin typeface="+mj-lt"/>
                <a:cs typeface="+mj-cs"/>
              </a:rPr>
              <a:t>ou</a:t>
            </a:r>
            <a:r>
              <a:rPr lang="en-CA" sz="2400" dirty="0">
                <a:solidFill>
                  <a:srgbClr val="12547C"/>
                </a:solidFill>
                <a:latin typeface="+mj-lt"/>
                <a:cs typeface="+mj-cs"/>
              </a:rPr>
              <a:t> la structure des </a:t>
            </a:r>
            <a:r>
              <a:rPr lang="en-CA" sz="2400" dirty="0" err="1">
                <a:solidFill>
                  <a:srgbClr val="12547C"/>
                </a:solidFill>
                <a:latin typeface="+mj-lt"/>
                <a:cs typeface="+mj-cs"/>
              </a:rPr>
              <a:t>répertoires</a:t>
            </a:r>
            <a:r>
              <a:rPr lang="en-CA" sz="2400" dirty="0">
                <a:solidFill>
                  <a:srgbClr val="12547C"/>
                </a:solidFill>
                <a:latin typeface="+mj-lt"/>
                <a:cs typeface="+mj-cs"/>
              </a:rPr>
              <a:t> ne </a:t>
            </a:r>
            <a:r>
              <a:rPr lang="en-CA" sz="2400" dirty="0" err="1">
                <a:solidFill>
                  <a:srgbClr val="12547C"/>
                </a:solidFill>
                <a:latin typeface="+mj-lt"/>
                <a:cs typeface="+mj-cs"/>
              </a:rPr>
              <a:t>permet</a:t>
            </a:r>
            <a:r>
              <a:rPr lang="en-CA" sz="2400" dirty="0">
                <a:solidFill>
                  <a:srgbClr val="12547C"/>
                </a:solidFill>
                <a:latin typeface="+mj-lt"/>
                <a:cs typeface="+mj-cs"/>
              </a:rPr>
              <a:t> pas pointer </a:t>
            </a:r>
            <a:r>
              <a:rPr lang="en-CA" sz="2400" dirty="0" err="1">
                <a:solidFill>
                  <a:srgbClr val="12547C"/>
                </a:solidFill>
                <a:latin typeface="+mj-lt"/>
                <a:cs typeface="+mj-cs"/>
              </a:rPr>
              <a:t>directement</a:t>
            </a:r>
            <a:r>
              <a:rPr lang="en-CA" sz="2400" dirty="0">
                <a:solidFill>
                  <a:srgbClr val="12547C"/>
                </a:solidFill>
                <a:latin typeface="+mj-lt"/>
                <a:cs typeface="+mj-cs"/>
              </a:rPr>
              <a:t> à </a:t>
            </a:r>
            <a:r>
              <a:rPr lang="en-CA" sz="2400" dirty="0" err="1" smtClean="0">
                <a:solidFill>
                  <a:srgbClr val="12547C"/>
                </a:solidFill>
                <a:latin typeface="+mj-lt"/>
                <a:cs typeface="+mj-cs"/>
              </a:rPr>
              <a:t>chacun</a:t>
            </a:r>
            <a:r>
              <a:rPr lang="en-CA" sz="2400" dirty="0" smtClean="0">
                <a:solidFill>
                  <a:srgbClr val="12547C"/>
                </a:solidFill>
                <a:latin typeface="+mj-lt"/>
                <a:cs typeface="+mj-cs"/>
              </a:rPr>
              <a:t> </a:t>
            </a:r>
            <a:r>
              <a:rPr lang="en-CA" sz="2400" dirty="0">
                <a:solidFill>
                  <a:srgbClr val="12547C"/>
                </a:solidFill>
                <a:latin typeface="+mj-lt"/>
                <a:cs typeface="+mj-cs"/>
              </a:rPr>
              <a:t>d</a:t>
            </a:r>
            <a:r>
              <a:rPr lang="en-CA" sz="2400" dirty="0" smtClean="0">
                <a:solidFill>
                  <a:srgbClr val="12547C"/>
                </a:solidFill>
                <a:latin typeface="+mj-lt"/>
                <a:cs typeface="+mj-cs"/>
              </a:rPr>
              <a:t>es </a:t>
            </a:r>
            <a:r>
              <a:rPr lang="en-CA" sz="2400" dirty="0" err="1">
                <a:solidFill>
                  <a:srgbClr val="12547C"/>
                </a:solidFill>
                <a:latin typeface="+mj-lt"/>
                <a:cs typeface="+mj-cs"/>
              </a:rPr>
              <a:t>fichiers</a:t>
            </a:r>
            <a:endParaRPr lang="en-CA" sz="2400" dirty="0">
              <a:solidFill>
                <a:srgbClr val="12547C"/>
              </a:solidFill>
              <a:latin typeface="+mj-lt"/>
              <a:cs typeface="+mj-cs"/>
            </a:endParaRPr>
          </a:p>
        </p:txBody>
      </p:sp>
      <p:sp>
        <p:nvSpPr>
          <p:cNvPr id="5" name="Title 1"/>
          <p:cNvSpPr>
            <a:spLocks noGrp="1"/>
          </p:cNvSpPr>
          <p:nvPr>
            <p:ph type="title"/>
            <p:custDataLst>
              <p:tags r:id="rId2"/>
            </p:custDataLst>
          </p:nvPr>
        </p:nvSpPr>
        <p:spPr/>
        <p:txBody>
          <a:bodyPr/>
          <a:lstStyle/>
          <a:p>
            <a:r>
              <a:rPr lang="en-US" sz="3600" dirty="0" err="1">
                <a:latin typeface="+mj-lt"/>
              </a:rPr>
              <a:t>Exigences</a:t>
            </a:r>
            <a:r>
              <a:rPr lang="en-US" sz="3600" dirty="0">
                <a:latin typeface="+mj-lt"/>
              </a:rPr>
              <a:t> pour le </a:t>
            </a:r>
            <a:r>
              <a:rPr lang="en-US" sz="3600" dirty="0" err="1">
                <a:latin typeface="+mj-lt"/>
              </a:rPr>
              <a:t>téléchargement</a:t>
            </a:r>
            <a:endParaRPr lang="en-US" sz="3600" b="0" dirty="0">
              <a:latin typeface="+mj-lt"/>
            </a:endParaRPr>
          </a:p>
        </p:txBody>
      </p:sp>
      <p:sp>
        <p:nvSpPr>
          <p:cNvPr id="7" name="Slide Number Placeholder 6"/>
          <p:cNvSpPr>
            <a:spLocks noGrp="1"/>
          </p:cNvSpPr>
          <p:nvPr>
            <p:ph type="sldNum" sz="quarter" idx="4294967295"/>
            <p:custDataLst>
              <p:tags r:id="rId3"/>
            </p:custDataLst>
          </p:nvPr>
        </p:nvSpPr>
        <p:spPr/>
        <p:txBody>
          <a:bodyPr/>
          <a:lstStyle/>
          <a:p>
            <a:pPr>
              <a:defRPr/>
            </a:pPr>
            <a:fld id="{9BA93479-80B2-4929-9655-4990D8911978}" type="slidenum">
              <a:rPr lang="en-CA" smtClean="0"/>
              <a:pPr>
                <a:defRPr/>
              </a:pPr>
              <a:t>6</a:t>
            </a:fld>
            <a:endParaRPr lang="en-CA" dirty="0"/>
          </a:p>
        </p:txBody>
      </p:sp>
      <p:pic>
        <p:nvPicPr>
          <p:cNvPr id="6" name="Audio 5">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2753664040"/>
      </p:ext>
    </p:extLst>
  </p:cSld>
  <p:clrMapOvr>
    <a:masterClrMapping/>
  </p:clrMapOvr>
  <mc:AlternateContent xmlns:mc="http://schemas.openxmlformats.org/markup-compatibility/2006" xmlns:p14="http://schemas.microsoft.com/office/powerpoint/2010/main">
    <mc:Choice Requires="p14">
      <p:transition spd="slow" p14:dur="2000" advTm="39045"/>
    </mc:Choice>
    <mc:Fallback xmlns="">
      <p:transition spd="slow" advTm="390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extLst mod="1">
    <p:ext uri="{3A86A75C-4F4B-4683-9AE1-C65F6400EC91}">
      <p14:laserTraceLst xmlns:p14="http://schemas.microsoft.com/office/powerpoint/2010/main">
        <p14:tracePtLst>
          <p14:tracePt t="353" x="996950" y="4286250"/>
          <p14:tracePt t="361" x="990600" y="4286250"/>
          <p14:tracePt t="377" x="984250" y="4286250"/>
          <p14:tracePt t="393" x="977900" y="4279900"/>
          <p14:tracePt t="410" x="971550" y="4273550"/>
          <p14:tracePt t="426" x="958850" y="4267200"/>
          <p14:tracePt t="449" x="946150" y="4267200"/>
          <p14:tracePt t="460" x="939800" y="4267200"/>
          <p14:tracePt t="477" x="927100" y="4260850"/>
          <p14:tracePt t="493" x="901700" y="4254500"/>
          <p14:tracePt t="511" x="869950" y="4248150"/>
          <p14:tracePt t="528" x="800100" y="4248150"/>
          <p14:tracePt t="544" x="749300" y="4241800"/>
          <p14:tracePt t="545" x="736600" y="4241800"/>
          <p14:tracePt t="561" x="723900" y="4241800"/>
          <p14:tracePt t="576" x="711200" y="4241800"/>
          <p14:tracePt t="593" x="641350" y="4241800"/>
          <p14:tracePt t="610" x="558800" y="4241800"/>
          <p14:tracePt t="627" x="438150" y="4241800"/>
          <p14:tracePt t="643" x="247650" y="4229100"/>
          <p14:tracePt t="1625" x="6350" y="520700"/>
          <p14:tracePt t="1633" x="12700" y="533400"/>
          <p14:tracePt t="1643" x="12700" y="558800"/>
          <p14:tracePt t="1660" x="12700" y="596900"/>
          <p14:tracePt t="1677" x="12700" y="641350"/>
          <p14:tracePt t="1693" x="12700" y="692150"/>
          <p14:tracePt t="1709" x="12700" y="755650"/>
          <p14:tracePt t="1725" x="25400" y="850900"/>
          <p14:tracePt t="1742" x="38100" y="958850"/>
          <p14:tracePt t="1759" x="57150" y="1028700"/>
          <p14:tracePt t="1775" x="63500" y="1073150"/>
          <p14:tracePt t="1792" x="82550" y="1117600"/>
          <p14:tracePt t="1809" x="114300" y="1181100"/>
          <p14:tracePt t="1826" x="120650" y="1212850"/>
          <p14:tracePt t="1842" x="127000" y="1244600"/>
          <p14:tracePt t="1860" x="127000" y="1263650"/>
          <p14:tracePt t="1877" x="133350" y="1282700"/>
          <p14:tracePt t="1893" x="133350" y="1295400"/>
          <p14:tracePt t="1910" x="139700" y="1314450"/>
          <p14:tracePt t="1927" x="146050" y="1327150"/>
          <p14:tracePt t="1942" x="152400" y="1333500"/>
          <p14:tracePt t="1958" x="158750" y="1333500"/>
          <p14:tracePt t="1975" x="165100" y="1339850"/>
          <p14:tracePt t="1992" x="184150" y="1358900"/>
          <p14:tracePt t="2010" x="203200" y="1384300"/>
          <p14:tracePt t="2027" x="222250" y="1397000"/>
          <p14:tracePt t="2043" x="234950" y="1409700"/>
          <p14:tracePt t="2060" x="247650" y="1409700"/>
          <p14:tracePt t="2089" x="247650" y="1416050"/>
          <p14:tracePt t="2097" x="254000" y="1422400"/>
          <p14:tracePt t="2113" x="260350" y="1428750"/>
          <p14:tracePt t="2153" x="266700" y="1435100"/>
          <p14:tracePt t="2209" x="266700" y="1441450"/>
          <p14:tracePt t="2241" x="273050" y="1454150"/>
          <p14:tracePt t="2353" x="279400" y="1460500"/>
          <p14:tracePt t="2393" x="285750" y="1460500"/>
          <p14:tracePt t="2441" x="292100" y="1466850"/>
          <p14:tracePt t="2457" x="304800" y="1466850"/>
          <p14:tracePt t="2481" x="311150" y="1466850"/>
          <p14:tracePt t="3097" x="317500" y="1466850"/>
          <p14:tracePt t="3105" x="323850" y="1466850"/>
          <p14:tracePt t="3145" x="330200" y="1466850"/>
          <p14:tracePt t="3161" x="336550" y="1466850"/>
          <p14:tracePt t="3177" x="342900" y="1466850"/>
          <p14:tracePt t="3185" x="349250" y="1466850"/>
          <p14:tracePt t="3193" x="355600" y="1466850"/>
          <p14:tracePt t="3209" x="361950" y="1466850"/>
          <p14:tracePt t="3226" x="368300" y="1466850"/>
          <p14:tracePt t="3242" x="381000" y="1466850"/>
          <p14:tracePt t="3321" x="387350" y="1466850"/>
          <p14:tracePt t="3345" x="393700" y="1473200"/>
          <p14:tracePt t="3457" x="400050" y="1473200"/>
          <p14:tracePt t="3481" x="406400" y="1473200"/>
          <p14:tracePt t="3825" x="412750" y="1473200"/>
          <p14:tracePt t="3849" x="419100" y="1473200"/>
          <p14:tracePt t="3897" x="425450" y="1479550"/>
          <p14:tracePt t="3921" x="431800" y="1479550"/>
          <p14:tracePt t="3953" x="438150" y="1479550"/>
          <p14:tracePt t="4121" x="444500" y="1479550"/>
          <p14:tracePt t="4322" x="450850" y="1479550"/>
          <p14:tracePt t="4441" x="457200" y="1479550"/>
          <p14:tracePt t="4626" x="463550" y="1479550"/>
          <p14:tracePt t="6130" x="457200" y="1473200"/>
          <p14:tracePt t="10474" x="450850" y="1473200"/>
          <p14:tracePt t="10490" x="444500" y="1479550"/>
          <p14:tracePt t="11826" x="438150" y="1485900"/>
          <p14:tracePt t="13922" x="431800" y="1485900"/>
          <p14:tracePt t="13946" x="425450" y="1485900"/>
          <p14:tracePt t="13962" x="419100" y="1492250"/>
          <p14:tracePt t="13978" x="412750" y="1498600"/>
          <p14:tracePt t="13987" x="412750" y="1504950"/>
          <p14:tracePt t="13999" x="406400" y="1504950"/>
          <p14:tracePt t="14016" x="387350" y="1517650"/>
          <p14:tracePt t="14033" x="381000" y="1517650"/>
          <p14:tracePt t="14060" x="361950" y="1536700"/>
          <p14:tracePt t="14066" x="361950" y="1543050"/>
          <p14:tracePt t="14090" x="349250" y="1549400"/>
          <p14:tracePt t="14098" x="342900" y="1555750"/>
          <p14:tracePt t="14120" x="336550" y="1562100"/>
          <p14:tracePt t="14138" x="330200" y="1568450"/>
          <p14:tracePt t="14171" x="323850" y="1568450"/>
          <p14:tracePt t="14199" x="317500" y="1574800"/>
          <p14:tracePt t="14230" x="311150" y="1581150"/>
          <p14:tracePt t="14235" x="304800" y="1593850"/>
          <p14:tracePt t="14260" x="304800" y="1600200"/>
          <p14:tracePt t="14275" x="304800" y="1606550"/>
          <p14:tracePt t="14299" x="292100" y="1625600"/>
          <p14:tracePt t="14331" x="292100" y="1631950"/>
          <p14:tracePt t="14339" x="292100" y="1638300"/>
          <p14:tracePt t="14366" x="279400" y="1651000"/>
          <p14:tracePt t="14390" x="266700" y="1682750"/>
          <p14:tracePt t="14398" x="266700" y="1701800"/>
          <p14:tracePt t="14420" x="247650" y="1739900"/>
          <p14:tracePt t="14431" x="241300" y="1758950"/>
          <p14:tracePt t="14460" x="234950" y="1790700"/>
          <p14:tracePt t="14474" x="234950" y="1797050"/>
          <p14:tracePt t="14498" x="234950" y="1809750"/>
          <p14:tracePt t="14523" x="234950" y="1816100"/>
          <p14:tracePt t="14532" x="234950" y="1822450"/>
          <p14:tracePt t="14560" x="234950" y="1841500"/>
          <p14:tracePt t="14565" x="234950" y="1847850"/>
          <p14:tracePt t="14590" x="234950" y="1879600"/>
          <p14:tracePt t="14598" x="234950" y="1892300"/>
          <p14:tracePt t="14630" x="234950" y="1936750"/>
          <p14:tracePt t="14635" x="234950" y="1943100"/>
          <p14:tracePt t="14660" x="234950" y="1955800"/>
          <p14:tracePt t="14666" x="234950" y="1962150"/>
          <p14:tracePt t="14690" x="234950" y="1968500"/>
          <p14:tracePt t="14746" x="234950" y="1974850"/>
          <p14:tracePt t="14771" x="234950" y="1981200"/>
          <p14:tracePt t="14787" x="241300" y="1987550"/>
          <p14:tracePt t="14811" x="241300" y="1993900"/>
          <p14:tracePt t="14831" x="241300" y="2000250"/>
          <p14:tracePt t="14860" x="247650" y="2012950"/>
          <p14:tracePt t="14875" x="247650" y="2019300"/>
          <p14:tracePt t="14898" x="254000" y="2032000"/>
          <p14:tracePt t="14930" x="260350" y="2051050"/>
          <p14:tracePt t="14931" x="260350" y="2057400"/>
          <p14:tracePt t="14960" x="273050" y="2082800"/>
          <p14:tracePt t="14978" x="273050" y="2089150"/>
          <p14:tracePt t="14997" x="279400" y="2108200"/>
          <p14:tracePt t="15020" x="285750" y="2133600"/>
          <p14:tracePt t="15030" x="285750" y="2139950"/>
          <p14:tracePt t="15060" x="292100" y="2178050"/>
          <p14:tracePt t="15066" x="298450" y="2184400"/>
          <p14:tracePt t="15090" x="304800" y="2190750"/>
          <p14:tracePt t="15098" x="304800" y="2197100"/>
          <p14:tracePt t="15130" x="317500" y="2216150"/>
          <p14:tracePt t="15131" x="317500" y="2222500"/>
          <p14:tracePt t="15147" x="317500" y="2235200"/>
          <p14:tracePt t="15164" x="323850" y="2235200"/>
          <p14:tracePt t="15190" x="336550" y="2254250"/>
          <p14:tracePt t="15203" x="336550" y="2260600"/>
          <p14:tracePt t="15230" x="349250" y="2279650"/>
          <p14:tracePt t="15250" x="355600" y="2292350"/>
          <p14:tracePt t="15263" x="361950" y="2298700"/>
          <p14:tracePt t="15290" x="361950" y="2305050"/>
          <p14:tracePt t="15297" x="368300" y="2311400"/>
          <p14:tracePt t="15320" x="374650" y="2317750"/>
          <p14:tracePt t="15331" x="381000" y="2324100"/>
          <p14:tracePt t="15360" x="381000" y="2330450"/>
          <p14:tracePt t="15365" x="387350" y="2330450"/>
          <p14:tracePt t="15390" x="393700" y="2336800"/>
          <p14:tracePt t="15403" x="400050" y="2343150"/>
          <p14:tracePt t="15430" x="400050" y="2349500"/>
          <p14:tracePt t="15460" x="406400" y="2355850"/>
          <p14:tracePt t="15467" x="406400" y="2362200"/>
          <p14:tracePt t="15491" x="412750" y="2368550"/>
          <p14:tracePt t="15507" x="412750" y="2374900"/>
          <p14:tracePt t="15530" x="419100" y="2374900"/>
          <p14:tracePt t="15560" x="425450" y="2381250"/>
          <p14:tracePt t="15579" x="431800" y="2387600"/>
          <p14:tracePt t="15596" x="431800" y="2393950"/>
          <p14:tracePt t="15620" x="438150" y="2406650"/>
          <p14:tracePt t="15642" x="438150" y="2413000"/>
          <p14:tracePt t="15664" x="444500" y="2419350"/>
          <p14:tracePt t="15690" x="444500" y="2425700"/>
          <p14:tracePt t="15699" x="450850" y="2432050"/>
          <p14:tracePt t="15730" x="450850" y="2438400"/>
          <p14:tracePt t="15760" x="450850" y="2444750"/>
          <p14:tracePt t="15795" x="457200" y="2457450"/>
          <p14:tracePt t="16403" x="457200" y="2451100"/>
          <p14:tracePt t="17059" x="457200" y="2444750"/>
          <p14:tracePt t="18227" x="457200" y="2438400"/>
          <p14:tracePt t="18499" x="457200" y="2432050"/>
          <p14:tracePt t="24356" x="450850" y="2432050"/>
          <p14:tracePt t="24364" x="444500" y="2432050"/>
          <p14:tracePt t="24390" x="431800" y="2438400"/>
          <p14:tracePt t="24421" x="419100" y="2451100"/>
          <p14:tracePt t="24436" x="412750" y="2451100"/>
          <p14:tracePt t="24455" x="406400" y="2457450"/>
          <p14:tracePt t="24508" x="400050" y="2463800"/>
          <p14:tracePt t="24532" x="393700" y="2463800"/>
          <p14:tracePt t="24548" x="387350" y="2470150"/>
          <p14:tracePt t="24564" x="381000" y="2476500"/>
          <p14:tracePt t="24588" x="368300" y="2495550"/>
          <p14:tracePt t="24611" x="361950" y="2501900"/>
          <p14:tracePt t="24622" x="355600" y="2508250"/>
          <p14:tracePt t="24692" x="349250" y="2508250"/>
          <p14:tracePt t="24716" x="342900" y="2514600"/>
          <p14:tracePt t="24732" x="342900" y="2520950"/>
          <p14:tracePt t="24755" x="342900" y="2527300"/>
          <p14:tracePt t="24781" x="336550" y="2552700"/>
          <p14:tracePt t="24796" x="336550" y="2559050"/>
          <p14:tracePt t="24821" x="336550" y="2590800"/>
          <p14:tracePt t="24828" x="336550" y="2603500"/>
          <p14:tracePt t="24851" x="330200" y="2622550"/>
          <p14:tracePt t="24852" x="330200" y="2641600"/>
          <p14:tracePt t="24860" x="323850" y="2654300"/>
          <p14:tracePt t="24889" x="323850" y="2717800"/>
          <p14:tracePt t="24921" x="323850" y="2800350"/>
          <p14:tracePt t="24925" x="323850" y="2825750"/>
          <p14:tracePt t="24951" x="317500" y="2882900"/>
          <p14:tracePt t="24956" x="311150" y="2914650"/>
          <p14:tracePt t="24981" x="304800" y="2984500"/>
          <p14:tracePt t="24988" x="304800" y="3003550"/>
          <p14:tracePt t="25011" x="304800" y="3054350"/>
          <p14:tracePt t="25012" x="304800" y="3079750"/>
          <p14:tracePt t="25022" x="304800" y="3098800"/>
          <p14:tracePt t="25051" x="298450" y="3162300"/>
          <p14:tracePt t="25052" x="298450" y="3175000"/>
          <p14:tracePt t="25060" x="298450" y="3187700"/>
          <p14:tracePt t="25088" x="298450" y="3225800"/>
          <p14:tracePt t="25111" x="298450" y="3251200"/>
          <p14:tracePt t="25122" x="298450" y="3263900"/>
          <p14:tracePt t="25151" x="298450" y="3308350"/>
          <p14:tracePt t="25156" x="298450" y="3321050"/>
          <p14:tracePt t="25181" x="298450" y="3340100"/>
          <p14:tracePt t="25189" x="298450" y="3352800"/>
          <p14:tracePt t="25221" x="304800" y="3365500"/>
          <p14:tracePt t="25228" x="311150" y="3378200"/>
          <p14:tracePt t="25251" x="311150" y="3384550"/>
          <p14:tracePt t="25260" x="311150" y="3390900"/>
          <p14:tracePt t="25281" x="311150" y="3403600"/>
          <p14:tracePt t="25300" x="311150" y="3409950"/>
          <p14:tracePt t="25322" x="311150" y="3422650"/>
          <p14:tracePt t="25325" x="311150" y="3429000"/>
          <p14:tracePt t="25351" x="311150" y="3448050"/>
          <p14:tracePt t="25364" x="311150" y="3454400"/>
          <p14:tracePt t="25389" x="311150" y="3473450"/>
          <p14:tracePt t="25421" x="317500" y="3505200"/>
          <p14:tracePt t="25428" x="323850" y="3517900"/>
          <p14:tracePt t="25451" x="323850" y="3530600"/>
          <p14:tracePt t="25460" x="323850" y="3543300"/>
          <p14:tracePt t="25489" x="330200" y="3556000"/>
          <p14:tracePt t="25521" x="336550" y="3575050"/>
          <p14:tracePt t="25525" x="336550" y="3581400"/>
          <p14:tracePt t="25556" x="342900" y="3587750"/>
          <p14:tracePt t="25564" x="342900" y="3594100"/>
          <p14:tracePt t="25588" x="342900" y="3600450"/>
          <p14:tracePt t="25611" x="349250" y="3606800"/>
          <p14:tracePt t="25622" x="355600" y="3625850"/>
          <p14:tracePt t="25652" x="355600" y="3632200"/>
          <p14:tracePt t="25660" x="361950" y="3632200"/>
          <p14:tracePt t="25681" x="361950" y="3638550"/>
          <p14:tracePt t="25688" x="361950" y="3644900"/>
          <p14:tracePt t="25711" x="374650" y="3670300"/>
          <p14:tracePt t="25724" x="374650" y="3676650"/>
          <p14:tracePt t="25751" x="381000" y="3689350"/>
          <p14:tracePt t="25772" x="387350" y="3695700"/>
          <p14:tracePt t="25789" x="393700" y="3702050"/>
          <p14:tracePt t="25821" x="400050" y="3708400"/>
          <p14:tracePt t="25852" x="406400" y="3714750"/>
          <p14:tracePt t="25868" x="412750" y="3721100"/>
          <p14:tracePt t="25888" x="419100" y="3727450"/>
          <p14:tracePt t="25924" x="425450" y="3733800"/>
          <p14:tracePt t="25956" x="425450" y="3740150"/>
          <p14:tracePt t="25988" x="425450" y="3746500"/>
          <p14:tracePt t="25996" x="431800" y="3746500"/>
          <p14:tracePt t="26028" x="438150" y="3752850"/>
          <p14:tracePt t="26052" x="438150" y="3759200"/>
          <p14:tracePt t="26060" x="438150" y="3765550"/>
          <p14:tracePt t="26088" x="444500" y="3778250"/>
          <p14:tracePt t="26121" x="444500" y="3790950"/>
          <p14:tracePt t="26132" x="450850" y="3790950"/>
          <p14:tracePt t="26156" x="450850" y="3797300"/>
          <p14:tracePt t="26181" x="450850" y="3803650"/>
          <p14:tracePt t="26204" x="457200" y="3816350"/>
          <p14:tracePt t="26260" x="463550" y="3822700"/>
          <p14:tracePt t="26284" x="463550" y="3829050"/>
          <p14:tracePt t="26308" x="469900" y="3835400"/>
          <p14:tracePt t="26356" x="469900" y="3841750"/>
          <p14:tracePt t="26404" x="476250" y="3848100"/>
          <p14:tracePt t="26468" x="476250" y="3854450"/>
          <p14:tracePt t="26476" x="476250" y="3860800"/>
          <p14:tracePt t="27724" x="476250" y="3854450"/>
          <p14:tracePt t="27932" x="476250" y="3848100"/>
          <p14:tracePt t="38374" x="476250" y="3841750"/>
          <p14:tracePt t="38406" x="476250" y="3835400"/>
          <p14:tracePt t="38502" x="476250" y="3829050"/>
          <p14:tracePt t="38526" x="476250" y="3822700"/>
          <p14:tracePt t="38557" x="463550" y="3816350"/>
          <p14:tracePt t="38597" x="457200" y="3810000"/>
          <p14:tracePt t="38838" x="457200" y="3803650"/>
        </p14:tracePtLst>
      </p14:laserTrace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251520" y="44624"/>
            <a:ext cx="8642350" cy="1224136"/>
          </a:xfrm>
        </p:spPr>
        <p:txBody>
          <a:bodyPr/>
          <a:lstStyle/>
          <a:p>
            <a:r>
              <a:rPr lang="fr-CA" sz="3600" dirty="0">
                <a:latin typeface="+mj-lt"/>
              </a:rPr>
              <a:t>Exigences pour la licence</a:t>
            </a:r>
          </a:p>
        </p:txBody>
      </p:sp>
      <p:sp>
        <p:nvSpPr>
          <p:cNvPr id="3" name="Content Placeholder 2"/>
          <p:cNvSpPr>
            <a:spLocks noGrp="1"/>
          </p:cNvSpPr>
          <p:nvPr>
            <p:ph idx="1"/>
            <p:custDataLst>
              <p:tags r:id="rId2"/>
            </p:custDataLst>
          </p:nvPr>
        </p:nvSpPr>
        <p:spPr>
          <a:xfrm>
            <a:off x="251520" y="1844824"/>
            <a:ext cx="7571184" cy="4464496"/>
          </a:xfrm>
          <a:noFill/>
        </p:spPr>
        <p:txBody>
          <a:bodyPr>
            <a:normAutofit fontScale="92500" lnSpcReduction="20000"/>
          </a:bodyPr>
          <a:lstStyle/>
          <a:p>
            <a:pPr marL="0" indent="0">
              <a:buNone/>
            </a:pPr>
            <a:r>
              <a:rPr lang="fr-CA" sz="2600" noProof="0" dirty="0"/>
              <a:t>Doit être conforme à :</a:t>
            </a:r>
          </a:p>
          <a:p>
            <a:pPr marL="0" indent="0">
              <a:buNone/>
            </a:pPr>
            <a:endParaRPr lang="fr-CA" sz="1100" noProof="0" dirty="0"/>
          </a:p>
          <a:p>
            <a:pPr marL="263525" indent="0">
              <a:buFont typeface="Wingdings" panose="05000000000000000000" pitchFamily="2" charset="2"/>
              <a:buChar char="Ø"/>
            </a:pPr>
            <a:r>
              <a:rPr lang="fr-CA" sz="2600" noProof="0" dirty="0"/>
              <a:t>Licence </a:t>
            </a:r>
            <a:r>
              <a:rPr lang="fr-CA" sz="2600" dirty="0"/>
              <a:t>du gouvernement ouvert</a:t>
            </a:r>
            <a:r>
              <a:rPr lang="fr-CA" sz="2600" noProof="0" dirty="0"/>
              <a:t> – Canada</a:t>
            </a:r>
          </a:p>
          <a:p>
            <a:pPr marL="263525" indent="0">
              <a:lnSpc>
                <a:spcPct val="120000"/>
              </a:lnSpc>
              <a:buFont typeface="Wingdings" panose="05000000000000000000" pitchFamily="2" charset="2"/>
              <a:buChar char="Ø"/>
            </a:pPr>
            <a:endParaRPr lang="fr-CA" sz="1300" noProof="0" dirty="0"/>
          </a:p>
          <a:p>
            <a:pPr marL="263525" indent="0">
              <a:buFont typeface="Wingdings" panose="05000000000000000000" pitchFamily="2" charset="2"/>
              <a:buChar char="Ø"/>
            </a:pPr>
            <a:r>
              <a:rPr lang="fr-CA" sz="2600" noProof="0" dirty="0"/>
              <a:t>Conditions de publication de la PGF</a:t>
            </a:r>
            <a:endParaRPr lang="fr-CA" sz="2200" noProof="0" dirty="0"/>
          </a:p>
          <a:p>
            <a:pPr marL="1708150" defTabSz="1790700">
              <a:lnSpc>
                <a:spcPct val="120000"/>
              </a:lnSpc>
              <a:spcAft>
                <a:spcPts val="600"/>
              </a:spcAft>
              <a:buFont typeface="Arial" panose="020B0604020202020204" pitchFamily="34" charset="0"/>
              <a:buChar char="•"/>
            </a:pPr>
            <a:r>
              <a:rPr lang="fr-CA" sz="1500" b="1" noProof="0" dirty="0"/>
              <a:t>Format</a:t>
            </a:r>
            <a:r>
              <a:rPr lang="fr-CA" sz="1500" noProof="0" dirty="0"/>
              <a:t> : </a:t>
            </a:r>
            <a:r>
              <a:rPr lang="fr-CA" sz="1300" dirty="0"/>
              <a:t>les ressources d’i</a:t>
            </a:r>
            <a:r>
              <a:rPr lang="fr-CA" sz="1300" noProof="0" dirty="0" err="1"/>
              <a:t>nformation</a:t>
            </a:r>
            <a:r>
              <a:rPr lang="fr-CA" sz="1300" noProof="0" dirty="0"/>
              <a:t> sont dans un format ouvert, non exclusif.</a:t>
            </a:r>
          </a:p>
          <a:p>
            <a:pPr marL="1708150" defTabSz="1790700">
              <a:lnSpc>
                <a:spcPct val="120000"/>
              </a:lnSpc>
              <a:spcAft>
                <a:spcPts val="600"/>
              </a:spcAft>
              <a:buFont typeface="Arial" panose="020B0604020202020204" pitchFamily="34" charset="0"/>
              <a:buChar char="•"/>
            </a:pPr>
            <a:r>
              <a:rPr lang="fr-CA" sz="1500" b="1" noProof="0" dirty="0"/>
              <a:t>Juridique/licence/droit d’auteur</a:t>
            </a:r>
            <a:r>
              <a:rPr lang="fr-CA" sz="1500" noProof="0" dirty="0"/>
              <a:t> : </a:t>
            </a:r>
            <a:r>
              <a:rPr lang="fr-CA" sz="1300" dirty="0"/>
              <a:t>pas de restrictions juridiques, de licence ou de droit d’auteur connus</a:t>
            </a:r>
            <a:endParaRPr lang="fr-CA" sz="1300" noProof="0" dirty="0"/>
          </a:p>
          <a:p>
            <a:pPr marL="1708150" defTabSz="1790700">
              <a:lnSpc>
                <a:spcPct val="120000"/>
              </a:lnSpc>
              <a:spcAft>
                <a:spcPts val="600"/>
              </a:spcAft>
              <a:buFont typeface="Arial" panose="020B0604020202020204" pitchFamily="34" charset="0"/>
              <a:buChar char="•"/>
            </a:pPr>
            <a:r>
              <a:rPr lang="fr-CA" sz="1500" b="1" noProof="0" dirty="0"/>
              <a:t>Autorisation de communiquer </a:t>
            </a:r>
            <a:r>
              <a:rPr lang="fr-CA" sz="1500" noProof="0" dirty="0"/>
              <a:t>: </a:t>
            </a:r>
            <a:r>
              <a:rPr lang="fr-CA" sz="1300" noProof="0" dirty="0"/>
              <a:t>permission d’un tiers afin de publier la ressource en vertu de la </a:t>
            </a:r>
            <a:r>
              <a:rPr lang="fr-CA" sz="1300" noProof="0" dirty="0">
                <a:hlinkClick r:id="rId8"/>
              </a:rPr>
              <a:t>Licence du gouvernement ouvert</a:t>
            </a:r>
            <a:r>
              <a:rPr lang="fr-CA" sz="1300" noProof="0" dirty="0"/>
              <a:t> - Canada.</a:t>
            </a:r>
          </a:p>
          <a:p>
            <a:pPr marL="1708150" defTabSz="1790700">
              <a:lnSpc>
                <a:spcPct val="120000"/>
              </a:lnSpc>
              <a:spcAft>
                <a:spcPts val="600"/>
              </a:spcAft>
              <a:buFont typeface="Arial" panose="020B0604020202020204" pitchFamily="34" charset="0"/>
              <a:buChar char="•"/>
            </a:pPr>
            <a:r>
              <a:rPr lang="fr-CA" sz="1500" b="1" noProof="0" dirty="0"/>
              <a:t>Confidentialité </a:t>
            </a:r>
            <a:r>
              <a:rPr lang="fr-CA" sz="1500" noProof="0" dirty="0"/>
              <a:t>: </a:t>
            </a:r>
            <a:r>
              <a:rPr lang="fr-CA" sz="1300" dirty="0"/>
              <a:t>aucun renseignement personnel</a:t>
            </a:r>
            <a:endParaRPr lang="fr-CA" sz="1300" noProof="0" dirty="0"/>
          </a:p>
          <a:p>
            <a:pPr marL="1708150" defTabSz="1790700">
              <a:lnSpc>
                <a:spcPct val="120000"/>
              </a:lnSpc>
              <a:spcAft>
                <a:spcPts val="600"/>
              </a:spcAft>
              <a:buFont typeface="Arial" panose="020B0604020202020204" pitchFamily="34" charset="0"/>
              <a:buChar char="•"/>
            </a:pPr>
            <a:r>
              <a:rPr lang="fr-CA" sz="1500" b="1" noProof="0" dirty="0"/>
              <a:t>Sécurité : </a:t>
            </a:r>
            <a:r>
              <a:rPr lang="fr-CA" sz="1300" dirty="0"/>
              <a:t>information</a:t>
            </a:r>
            <a:r>
              <a:rPr lang="fr-CA" sz="1500" b="1" noProof="0" dirty="0" smtClean="0"/>
              <a:t> </a:t>
            </a:r>
            <a:r>
              <a:rPr lang="fr-CA" sz="1300" dirty="0" smtClean="0"/>
              <a:t>non classée </a:t>
            </a:r>
            <a:r>
              <a:rPr lang="fr-CA" sz="1300" dirty="0"/>
              <a:t>ou </a:t>
            </a:r>
            <a:r>
              <a:rPr lang="fr-CA" sz="1300" dirty="0" smtClean="0"/>
              <a:t>protégée</a:t>
            </a:r>
            <a:endParaRPr lang="fr-CA" sz="1300" noProof="0" dirty="0"/>
          </a:p>
          <a:p>
            <a:pPr marL="1708150" defTabSz="1790700">
              <a:lnSpc>
                <a:spcPct val="120000"/>
              </a:lnSpc>
              <a:spcAft>
                <a:spcPts val="600"/>
              </a:spcAft>
              <a:buFont typeface="Arial" panose="020B0604020202020204" pitchFamily="34" charset="0"/>
              <a:buChar char="•"/>
            </a:pPr>
            <a:r>
              <a:rPr lang="fr-CA" sz="1500" b="1" noProof="0" dirty="0"/>
              <a:t>Accès à l’information</a:t>
            </a:r>
            <a:r>
              <a:rPr lang="fr-CA" sz="1500" noProof="0" dirty="0"/>
              <a:t> : </a:t>
            </a:r>
            <a:r>
              <a:rPr lang="fr-CA" sz="1300" dirty="0"/>
              <a:t>ne fait pas l’objet d’</a:t>
            </a:r>
            <a:r>
              <a:rPr lang="fr-CA" sz="1300" noProof="0" dirty="0"/>
              <a:t>exemptions ou d’exclusions en vertu de la Loi sur l’accès à l’information.</a:t>
            </a:r>
          </a:p>
          <a:p>
            <a:pPr marL="1708150" defTabSz="1790700">
              <a:lnSpc>
                <a:spcPct val="120000"/>
              </a:lnSpc>
              <a:spcAft>
                <a:spcPts val="600"/>
              </a:spcAft>
              <a:buFont typeface="Arial" panose="020B0604020202020204" pitchFamily="34" charset="0"/>
              <a:buChar char="•"/>
            </a:pPr>
            <a:r>
              <a:rPr lang="fr-CA" sz="1500" b="1" noProof="0" dirty="0"/>
              <a:t>Sans frais</a:t>
            </a:r>
            <a:r>
              <a:rPr lang="fr-CA" sz="900" noProof="0" dirty="0"/>
              <a:t>.</a:t>
            </a:r>
          </a:p>
        </p:txBody>
      </p:sp>
      <p:sp>
        <p:nvSpPr>
          <p:cNvPr id="5" name="Slide Number Placeholder 4"/>
          <p:cNvSpPr>
            <a:spLocks noGrp="1"/>
          </p:cNvSpPr>
          <p:nvPr>
            <p:ph type="sldNum" sz="quarter" idx="4294967295"/>
            <p:custDataLst>
              <p:tags r:id="rId3"/>
            </p:custDataLst>
          </p:nvPr>
        </p:nvSpPr>
        <p:spPr/>
        <p:txBody>
          <a:bodyPr/>
          <a:lstStyle/>
          <a:p>
            <a:pPr>
              <a:defRPr/>
            </a:pPr>
            <a:fld id="{9BA93479-80B2-4929-9655-4990D8911978}" type="slidenum">
              <a:rPr lang="en-CA" smtClean="0"/>
              <a:pPr>
                <a:defRPr/>
              </a:pPr>
              <a:t>7</a:t>
            </a:fld>
            <a:endParaRPr lang="en-CA" dirty="0"/>
          </a:p>
        </p:txBody>
      </p:sp>
      <p:pic>
        <p:nvPicPr>
          <p:cNvPr id="7" name="Audio 6">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9"/>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531829308"/>
      </p:ext>
    </p:extLst>
  </p:cSld>
  <p:clrMapOvr>
    <a:masterClrMapping/>
  </p:clrMapOvr>
  <mc:AlternateContent xmlns:mc="http://schemas.openxmlformats.org/markup-compatibility/2006" xmlns:p14="http://schemas.microsoft.com/office/powerpoint/2010/main">
    <mc:Choice Requires="p14">
      <p:transition spd="slow" p14:dur="2000" advTm="72953"/>
    </mc:Choice>
    <mc:Fallback xmlns="">
      <p:transition spd="slow" advTm="729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extLst mod="1">
    <p:ext uri="{3A86A75C-4F4B-4683-9AE1-C65F6400EC91}">
      <p14:laserTraceLst xmlns:p14="http://schemas.microsoft.com/office/powerpoint/2010/main">
        <p14:tracePtLst>
          <p14:tracePt t="1297" x="44450" y="1301750"/>
          <p14:tracePt t="1305" x="107950" y="1358900"/>
          <p14:tracePt t="1328" x="190500" y="1454150"/>
          <p14:tracePt t="1330" x="254000" y="1530350"/>
          <p14:tracePt t="1358" x="381000" y="1682750"/>
          <p14:tracePt t="1363" x="412750" y="1714500"/>
          <p14:tracePt t="1388" x="495300" y="1797050"/>
          <p14:tracePt t="1396" x="520700" y="1822450"/>
          <p14:tracePt t="1418" x="571500" y="1866900"/>
          <p14:tracePt t="1431" x="590550" y="1885950"/>
          <p14:tracePt t="1458" x="692150" y="1993900"/>
          <p14:tracePt t="1465" x="730250" y="2019300"/>
          <p14:tracePt t="1488" x="787400" y="2051050"/>
          <p14:tracePt t="1489" x="819150" y="2063750"/>
          <p14:tracePt t="1497" x="838200" y="2089150"/>
          <p14:tracePt t="1528" x="901700" y="2152650"/>
          <p14:tracePt t="1529" x="914400" y="2171700"/>
          <p14:tracePt t="1537" x="914400" y="2184400"/>
          <p14:tracePt t="1564" x="914400" y="2203450"/>
          <p14:tracePt t="1588" x="914400" y="2216150"/>
          <p14:tracePt t="1641" x="914400" y="2228850"/>
          <p14:tracePt t="1657" x="901700" y="2228850"/>
          <p14:tracePt t="1673" x="889000" y="2228850"/>
          <p14:tracePt t="1697" x="863600" y="2228850"/>
          <p14:tracePt t="1728" x="844550" y="2228850"/>
          <p14:tracePt t="1729" x="838200" y="2222500"/>
          <p14:tracePt t="1758" x="831850" y="2209800"/>
          <p14:tracePt t="1764" x="825500" y="2203450"/>
          <p14:tracePt t="1788" x="812800" y="2190750"/>
          <p14:tracePt t="1796" x="812800" y="2184400"/>
          <p14:tracePt t="1818" x="806450" y="2184400"/>
          <p14:tracePt t="1829" x="806450" y="2178050"/>
          <p14:tracePt t="1865" x="806450" y="2171700"/>
          <p14:tracePt t="1953" x="806450" y="2165350"/>
          <p14:tracePt t="1969" x="806450" y="2159000"/>
          <p14:tracePt t="1985" x="806450" y="2152650"/>
          <p14:tracePt t="1996" x="806450" y="2146300"/>
          <p14:tracePt t="2025" x="793750" y="2133600"/>
          <p14:tracePt t="2041" x="774700" y="2133600"/>
          <p14:tracePt t="2063" x="692150" y="2133600"/>
          <p14:tracePt t="2088" x="552450" y="2133600"/>
          <p14:tracePt t="2089" x="514350" y="2133600"/>
          <p14:tracePt t="2097" x="488950" y="2133600"/>
          <p14:tracePt t="2128" x="476250" y="2133600"/>
          <p14:tracePt t="2145" x="469900" y="2127250"/>
          <p14:tracePt t="2201" x="469900" y="2120900"/>
          <p14:tracePt t="2273" x="469900" y="2114550"/>
          <p14:tracePt t="2345" x="469900" y="2101850"/>
          <p14:tracePt t="2385" x="469900" y="2095500"/>
          <p14:tracePt t="2409" x="463550" y="2082800"/>
          <p14:tracePt t="2425" x="457200" y="2076450"/>
          <p14:tracePt t="2441" x="450850" y="2070100"/>
          <p14:tracePt t="2481" x="444500" y="2070100"/>
          <p14:tracePt t="2513" x="438150" y="2063750"/>
          <p14:tracePt t="2537" x="425450" y="2057400"/>
          <p14:tracePt t="2553" x="412750" y="2038350"/>
          <p14:tracePt t="2561" x="406400" y="2038350"/>
          <p14:tracePt t="2580" x="400050" y="2032000"/>
          <p14:tracePt t="2597" x="393700" y="2025650"/>
          <p14:tracePt t="2613" x="387350" y="2019300"/>
          <p14:tracePt t="2641" x="381000" y="2012950"/>
          <p14:tracePt t="2705" x="374650" y="2006600"/>
          <p14:tracePt t="2777" x="368300" y="2006600"/>
          <p14:tracePt t="2793" x="361950" y="2006600"/>
          <p14:tracePt t="2977" x="355600" y="2006600"/>
          <p14:tracePt t="2985" x="349250" y="2012950"/>
          <p14:tracePt t="3001" x="336550" y="2019300"/>
          <p14:tracePt t="3012" x="330200" y="2025650"/>
          <p14:tracePt t="3028" x="304800" y="2032000"/>
          <p14:tracePt t="3045" x="292100" y="2032000"/>
          <p14:tracePt t="3061" x="273050" y="2032000"/>
          <p14:tracePt t="3079" x="266700" y="2032000"/>
          <p14:tracePt t="3096" x="260350" y="2032000"/>
          <p14:tracePt t="3113" x="247650" y="2032000"/>
          <p14:tracePt t="3137" x="241300" y="2025650"/>
          <p14:tracePt t="3289" x="241300" y="2019300"/>
          <p14:tracePt t="3449" x="241300" y="2012950"/>
          <p14:tracePt t="3513" x="247650" y="2012950"/>
          <p14:tracePt t="3553" x="254000" y="2019300"/>
          <p14:tracePt t="4569" x="247650" y="2019300"/>
          <p14:tracePt t="5330" x="241300" y="2012950"/>
          <p14:tracePt t="6993" x="234950" y="2006600"/>
          <p14:tracePt t="8009" x="234950" y="2019300"/>
          <p14:tracePt t="8049" x="234950" y="2025650"/>
          <p14:tracePt t="8122" x="234950" y="2032000"/>
          <p14:tracePt t="8130" x="241300" y="2038350"/>
          <p14:tracePt t="8153" x="247650" y="2044700"/>
          <p14:tracePt t="8234" x="247650" y="2051050"/>
          <p14:tracePt t="8250" x="247650" y="2057400"/>
          <p14:tracePt t="8274" x="247650" y="2063750"/>
          <p14:tracePt t="8289" x="254000" y="2070100"/>
          <p14:tracePt t="8305" x="254000" y="2076450"/>
          <p14:tracePt t="8321" x="254000" y="2082800"/>
          <p14:tracePt t="8329" x="260350" y="2089150"/>
          <p14:tracePt t="8357" x="260350" y="2095500"/>
          <p14:tracePt t="8379" x="260350" y="2114550"/>
          <p14:tracePt t="8390" x="266700" y="2120900"/>
          <p14:tracePt t="8419" x="279400" y="2146300"/>
          <p14:tracePt t="8426" x="279400" y="2152650"/>
          <p14:tracePt t="8449" x="285750" y="2165350"/>
          <p14:tracePt t="8450" x="292100" y="2171700"/>
          <p14:tracePt t="8466" x="298450" y="2184400"/>
          <p14:tracePt t="8489" x="304800" y="2190750"/>
          <p14:tracePt t="8493" x="311150" y="2203450"/>
          <p14:tracePt t="8519" x="317500" y="2216150"/>
          <p14:tracePt t="8525" x="323850" y="2228850"/>
          <p14:tracePt t="8549" x="323850" y="2241550"/>
          <p14:tracePt t="8557" x="330200" y="2247900"/>
          <p14:tracePt t="8579" x="336550" y="2266950"/>
          <p14:tracePt t="8590" x="342900" y="2266950"/>
          <p14:tracePt t="8619" x="355600" y="2292350"/>
          <p14:tracePt t="8633" x="361950" y="2305050"/>
          <p14:tracePt t="8657" x="368300" y="2317750"/>
          <p14:tracePt t="8681" x="374650" y="2324100"/>
          <p14:tracePt t="8706" x="381000" y="2336800"/>
          <p14:tracePt t="8745" x="381000" y="2343150"/>
          <p14:tracePt t="8770" x="381000" y="2349500"/>
          <p14:tracePt t="8790" x="387350" y="2349500"/>
          <p14:tracePt t="8819" x="400050" y="2368550"/>
          <p14:tracePt t="8850" x="406400" y="2374900"/>
          <p14:tracePt t="8866" x="412750" y="2387600"/>
          <p14:tracePt t="8890" x="419100" y="2393950"/>
          <p14:tracePt t="8914" x="425450" y="2400300"/>
          <p14:tracePt t="8954" x="431800" y="2406650"/>
          <p14:tracePt t="8970" x="438150" y="2413000"/>
          <p14:tracePt t="8994" x="444500" y="2419350"/>
          <p14:tracePt t="9019" x="457200" y="2425700"/>
          <p14:tracePt t="9025" x="469900" y="2432050"/>
          <p14:tracePt t="9049" x="488950" y="2444750"/>
          <p14:tracePt t="9056" x="501650" y="2451100"/>
          <p14:tracePt t="9079" x="546100" y="2476500"/>
          <p14:tracePt t="9090" x="552450" y="2482850"/>
          <p14:tracePt t="9119" x="571500" y="2495550"/>
          <p14:tracePt t="9138" x="577850" y="2501900"/>
          <p14:tracePt t="9162" x="584200" y="2508250"/>
          <p14:tracePt t="9189" x="590550" y="2514600"/>
          <p14:tracePt t="9209" x="596900" y="2514600"/>
          <p14:tracePt t="9223" x="603250" y="2520950"/>
          <p14:tracePt t="9250" x="609600" y="2527300"/>
          <p14:tracePt t="9282" x="615950" y="2533650"/>
          <p14:tracePt t="9306" x="622300" y="2540000"/>
          <p14:tracePt t="9330" x="628650" y="2546350"/>
          <p14:tracePt t="9386" x="635000" y="2546350"/>
          <p14:tracePt t="9418" x="635000" y="2552700"/>
          <p14:tracePt t="9466" x="641350" y="2552700"/>
          <p14:tracePt t="9474" x="647700" y="2552700"/>
          <p14:tracePt t="9490" x="654050" y="2559050"/>
          <p14:tracePt t="9519" x="660400" y="2559050"/>
          <p14:tracePt t="9674" x="666750" y="2565400"/>
          <p14:tracePt t="11458" x="666750" y="2559050"/>
          <p14:tracePt t="11474" x="666750" y="2552700"/>
          <p14:tracePt t="11514" x="666750" y="2546350"/>
          <p14:tracePt t="11554" x="660400" y="2540000"/>
          <p14:tracePt t="11650" x="654050" y="2533650"/>
          <p14:tracePt t="11826" x="647700" y="2533650"/>
          <p14:tracePt t="11882" x="641350" y="2533650"/>
          <p14:tracePt t="12170" x="635000" y="2533650"/>
          <p14:tracePt t="12210" x="628650" y="2533650"/>
          <p14:tracePt t="12274" x="628650" y="2540000"/>
          <p14:tracePt t="12322" x="622300" y="2546350"/>
          <p14:tracePt t="13074" x="615950" y="2552700"/>
          <p14:tracePt t="13138" x="609600" y="2559050"/>
          <p14:tracePt t="13162" x="603250" y="2565400"/>
          <p14:tracePt t="13178" x="596900" y="2571750"/>
          <p14:tracePt t="13187" x="590550" y="2584450"/>
          <p14:tracePt t="13219" x="552450" y="2647950"/>
          <p14:tracePt t="13250" x="539750" y="2673350"/>
          <p14:tracePt t="13250" x="533400" y="2686050"/>
          <p14:tracePt t="13258" x="527050" y="2698750"/>
          <p14:tracePt t="13287" x="527050" y="2711450"/>
          <p14:tracePt t="13320" x="527050" y="2724150"/>
          <p14:tracePt t="13324" x="527050" y="2730500"/>
          <p14:tracePt t="13349" x="527050" y="2749550"/>
          <p14:tracePt t="13354" x="520700" y="2762250"/>
          <p14:tracePt t="13380" x="520700" y="2774950"/>
          <p14:tracePt t="13386" x="520700" y="2781300"/>
          <p14:tracePt t="13410" x="514350" y="2800350"/>
          <p14:tracePt t="13420" x="514350" y="2806700"/>
          <p14:tracePt t="13450" x="514350" y="2825750"/>
          <p14:tracePt t="13458" x="514350" y="2832100"/>
          <p14:tracePt t="13486" x="514350" y="2844800"/>
          <p14:tracePt t="13510" x="514350" y="2851150"/>
          <p14:tracePt t="13520" x="514350" y="2857500"/>
          <p14:tracePt t="13550" x="514350" y="2863850"/>
          <p14:tracePt t="13554" x="514350" y="2870200"/>
          <p14:tracePt t="13580" x="514350" y="2882900"/>
          <p14:tracePt t="13587" x="514350" y="2889250"/>
          <p14:tracePt t="13620" x="514350" y="2908300"/>
          <p14:tracePt t="13626" x="514350" y="2914650"/>
          <p14:tracePt t="13650" x="514350" y="2927350"/>
          <p14:tracePt t="13666" x="514350" y="2933700"/>
          <p14:tracePt t="13687" x="514350" y="2940050"/>
          <p14:tracePt t="13720" x="514350" y="2959100"/>
          <p14:tracePt t="13750" x="514350" y="2971800"/>
          <p14:tracePt t="13754" x="520700" y="2971800"/>
          <p14:tracePt t="13780" x="520700" y="2984500"/>
          <p14:tracePt t="13786" x="527050" y="2990850"/>
          <p14:tracePt t="13810" x="527050" y="2997200"/>
          <p14:tracePt t="13826" x="527050" y="3003550"/>
          <p14:tracePt t="13851" x="533400" y="3009900"/>
          <p14:tracePt t="13866" x="533400" y="3016250"/>
          <p14:tracePt t="13885" x="539750" y="3016250"/>
          <p14:tracePt t="13910" x="546100" y="3028950"/>
          <p14:tracePt t="13922" x="546100" y="3035300"/>
          <p14:tracePt t="13950" x="552450" y="3041650"/>
          <p14:tracePt t="13978" x="558800" y="3048000"/>
          <p14:tracePt t="14050" x="565150" y="3054350"/>
          <p14:tracePt t="14115" x="565150" y="3060700"/>
          <p14:tracePt t="14219" x="571500" y="3067050"/>
          <p14:tracePt t="14267" x="571500" y="3073400"/>
          <p14:tracePt t="14283" x="571500" y="3079750"/>
          <p14:tracePt t="15050" x="577850" y="3086100"/>
          <p14:tracePt t="15115" x="584200" y="3086100"/>
          <p14:tracePt t="15131" x="590550" y="3092450"/>
          <p14:tracePt t="15243" x="596900" y="3098800"/>
          <p14:tracePt t="17123" x="596900" y="3105150"/>
          <p14:tracePt t="17299" x="596900" y="3111500"/>
          <p14:tracePt t="17387" x="603250" y="3117850"/>
          <p14:tracePt t="17411" x="603250" y="3124200"/>
          <p14:tracePt t="17419" x="609600" y="3130550"/>
          <p14:tracePt t="17449" x="615950" y="3143250"/>
          <p14:tracePt t="17480" x="628650" y="3162300"/>
          <p14:tracePt t="17484" x="628650" y="3168650"/>
          <p14:tracePt t="17510" x="641350" y="3181350"/>
          <p14:tracePt t="17516" x="647700" y="3187700"/>
          <p14:tracePt t="17540" x="660400" y="3200400"/>
          <p14:tracePt t="17555" x="666750" y="3200400"/>
          <p14:tracePt t="17580" x="666750" y="3225800"/>
          <p14:tracePt t="17587" x="673100" y="3232150"/>
          <p14:tracePt t="17611" x="692150" y="3251200"/>
          <p14:tracePt t="17627" x="698500" y="3251200"/>
          <p14:tracePt t="17648" x="711200" y="3257550"/>
          <p14:tracePt t="17670" x="717550" y="3263900"/>
          <p14:tracePt t="17707" x="723900" y="3270250"/>
          <p14:tracePt t="17723" x="723900" y="3276600"/>
          <p14:tracePt t="17750" x="742950" y="3282950"/>
          <p14:tracePt t="17780" x="762000" y="3295650"/>
          <p14:tracePt t="17787" x="768350" y="3295650"/>
          <p14:tracePt t="17810" x="781050" y="3302000"/>
          <p14:tracePt t="17815" x="793750" y="3308350"/>
          <p14:tracePt t="17840" x="812800" y="3321050"/>
          <p14:tracePt t="17850" x="825500" y="3327400"/>
          <p14:tracePt t="17880" x="857250" y="3340100"/>
          <p14:tracePt t="17883" x="869950" y="3340100"/>
          <p14:tracePt t="17910" x="895350" y="3352800"/>
          <p14:tracePt t="17923" x="901700" y="3352800"/>
          <p14:tracePt t="17950" x="908050" y="3352800"/>
          <p14:tracePt t="17980" x="927100" y="3359150"/>
          <p14:tracePt t="17987" x="933450" y="3365500"/>
          <p14:tracePt t="18010" x="952500" y="3365500"/>
          <p14:tracePt t="18011" x="965200" y="3365500"/>
          <p14:tracePt t="18019" x="971550" y="3365500"/>
          <p14:tracePt t="18048" x="990600" y="3371850"/>
          <p14:tracePt t="18070" x="1016000" y="3378200"/>
          <p14:tracePt t="18082" x="1028700" y="3378200"/>
          <p14:tracePt t="18110" x="1060450" y="3384550"/>
          <p14:tracePt t="18116" x="1066800" y="3384550"/>
          <p14:tracePt t="18140" x="1079500" y="3384550"/>
          <p14:tracePt t="18149" x="1085850" y="3384550"/>
          <p14:tracePt t="18180" x="1117600" y="3384550"/>
          <p14:tracePt t="18187" x="1123950" y="3390900"/>
          <p14:tracePt t="18210" x="1130300" y="3390900"/>
          <p14:tracePt t="18219" x="1136650" y="3390900"/>
          <p14:tracePt t="18249" x="1149350" y="3397250"/>
          <p14:tracePt t="18280" x="1168400" y="3397250"/>
          <p14:tracePt t="18284" x="1181100" y="3397250"/>
          <p14:tracePt t="18310" x="1193800" y="3403600"/>
          <p14:tracePt t="18315" x="1200150" y="3403600"/>
          <p14:tracePt t="18340" x="1219200" y="3403600"/>
          <p14:tracePt t="18348" x="1225550" y="3403600"/>
          <p14:tracePt t="18370" x="1231900" y="3403600"/>
          <p14:tracePt t="18381" x="1238250" y="3403600"/>
          <p14:tracePt t="18410" x="1257300" y="3403600"/>
          <p14:tracePt t="18414" x="1263650" y="3403600"/>
          <p14:tracePt t="18440" x="1276350" y="3403600"/>
          <p14:tracePt t="18448" x="1282700" y="3403600"/>
          <p14:tracePt t="18470" x="1308100" y="3403600"/>
          <p14:tracePt t="18482" x="1314450" y="3409950"/>
          <p14:tracePt t="18510" x="1339850" y="3409950"/>
          <p14:tracePt t="18516" x="1346200" y="3409950"/>
          <p14:tracePt t="18540" x="1365250" y="3409950"/>
          <p14:tracePt t="18549" x="1371600" y="3409950"/>
          <p14:tracePt t="18581" x="1377950" y="3416300"/>
          <p14:tracePt t="18587" x="1384300" y="3416300"/>
          <p14:tracePt t="18610" x="1390650" y="3416300"/>
          <p14:tracePt t="18619" x="1397000" y="3422650"/>
          <p14:tracePt t="18643" x="1403350" y="3422650"/>
          <p14:tracePt t="18651" x="1409700" y="3422650"/>
          <p14:tracePt t="18681" x="1428750" y="3422650"/>
          <p14:tracePt t="18691" x="1441450" y="3422650"/>
          <p14:tracePt t="18714" x="1460500" y="3422650"/>
          <p14:tracePt t="18740" x="1479550" y="3429000"/>
          <p14:tracePt t="18771" x="1485900" y="3429000"/>
          <p14:tracePt t="18787" x="1492250" y="3429000"/>
          <p14:tracePt t="18810" x="1498600" y="3429000"/>
          <p14:tracePt t="18814" x="1504950" y="3429000"/>
          <p14:tracePt t="18840" x="1536700" y="3429000"/>
          <p14:tracePt t="18849" x="1543050" y="3429000"/>
          <p14:tracePt t="18881" x="1574800" y="3429000"/>
          <p14:tracePt t="18884" x="1581150" y="3429000"/>
          <p14:tracePt t="18910" x="1600200" y="3429000"/>
          <p14:tracePt t="18931" x="1606550" y="3429000"/>
          <p14:tracePt t="18963" x="1612900" y="3435350"/>
          <p14:tracePt t="18995" x="1619250" y="3435350"/>
          <p14:tracePt t="19014" x="1631950" y="3435350"/>
          <p14:tracePt t="19040" x="1663700" y="3441700"/>
          <p14:tracePt t="19048" x="1670050" y="3441700"/>
          <p14:tracePt t="19071" x="1689100" y="3441700"/>
          <p14:tracePt t="19147" x="1695450" y="3441700"/>
          <p14:tracePt t="19179" x="1701800" y="3448050"/>
          <p14:tracePt t="19219" x="1708150" y="3448050"/>
          <p14:tracePt t="19251" x="1714500" y="3448050"/>
          <p14:tracePt t="19411" x="1720850" y="3448050"/>
          <p14:tracePt t="19435" x="1727200" y="3448050"/>
          <p14:tracePt t="19475" x="1733550" y="3448050"/>
          <p14:tracePt t="19515" x="1739900" y="3448050"/>
          <p14:tracePt t="19523" x="1746250" y="3448050"/>
          <p14:tracePt t="19547" x="1752600" y="3441700"/>
          <p14:tracePt t="19587" x="1758950" y="3441700"/>
          <p14:tracePt t="19595" x="1765300" y="3441700"/>
          <p14:tracePt t="19615" x="1771650" y="3435350"/>
          <p14:tracePt t="19747" x="1778000" y="3429000"/>
          <p14:tracePt t="19835" x="1778000" y="3422650"/>
          <p14:tracePt t="20267" x="1771650" y="3422650"/>
          <p14:tracePt t="20291" x="1765300" y="3422650"/>
          <p14:tracePt t="20331" x="1758950" y="3422650"/>
          <p14:tracePt t="21139" x="1765300" y="3429000"/>
          <p14:tracePt t="21155" x="1771650" y="3429000"/>
          <p14:tracePt t="21180" x="1778000" y="3435350"/>
          <p14:tracePt t="22284" x="1771650" y="3435350"/>
          <p14:tracePt t="25140" x="1765300" y="3429000"/>
          <p14:tracePt t="25292" x="1752600" y="3422650"/>
          <p14:tracePt t="26124" x="1752600" y="3416300"/>
          <p14:tracePt t="26628" x="1746250" y="3416300"/>
          <p14:tracePt t="26644" x="1739900" y="3422650"/>
          <p14:tracePt t="26660" x="1733550" y="3429000"/>
          <p14:tracePt t="26668" x="1727200" y="3435350"/>
          <p14:tracePt t="26676" x="1720850" y="3441700"/>
          <p14:tracePt t="26691" x="1720850" y="3448050"/>
          <p14:tracePt t="26708" x="1701800" y="3460750"/>
          <p14:tracePt t="26725" x="1695450" y="3467100"/>
          <p14:tracePt t="26752" x="1682750" y="3479800"/>
          <p14:tracePt t="26780" x="1676400" y="3492500"/>
          <p14:tracePt t="26820" x="1670050" y="3498850"/>
          <p14:tracePt t="26836" x="1670050" y="3505200"/>
          <p14:tracePt t="26852" x="1670050" y="3511550"/>
          <p14:tracePt t="26868" x="1663700" y="3517900"/>
          <p14:tracePt t="26964" x="1663700" y="3524250"/>
          <p14:tracePt t="26996" x="1663700" y="3530600"/>
          <p14:tracePt t="27028" x="1663700" y="3536950"/>
          <p14:tracePt t="27060" x="1663700" y="3543300"/>
          <p14:tracePt t="27084" x="1663700" y="3549650"/>
          <p14:tracePt t="27116" x="1663700" y="3556000"/>
          <p14:tracePt t="27132" x="1663700" y="3562350"/>
          <p14:tracePt t="27140" x="1663700" y="3568700"/>
          <p14:tracePt t="27156" x="1663700" y="3581400"/>
          <p14:tracePt t="27164" x="1663700" y="3587750"/>
          <p14:tracePt t="27174" x="1663700" y="3594100"/>
          <p14:tracePt t="27190" x="1663700" y="3606800"/>
          <p14:tracePt t="27207" x="1663700" y="3625850"/>
          <p14:tracePt t="27224" x="1663700" y="3644900"/>
          <p14:tracePt t="27240" x="1663700" y="3657600"/>
          <p14:tracePt t="27258" x="1663700" y="3663950"/>
          <p14:tracePt t="27273" x="1663700" y="3670300"/>
          <p14:tracePt t="27290" x="1663700" y="3676650"/>
          <p14:tracePt t="27307" x="1663700" y="3683000"/>
          <p14:tracePt t="27324" x="1663700" y="3689350"/>
          <p14:tracePt t="27340" x="1670050" y="3695700"/>
          <p14:tracePt t="27357" x="1676400" y="3702050"/>
          <p14:tracePt t="27404" x="1682750" y="3708400"/>
          <p14:tracePt t="27444" x="1689100" y="3714750"/>
          <p14:tracePt t="27452" x="1695450" y="3721100"/>
          <p14:tracePt t="27468" x="1701800" y="3727450"/>
          <p14:tracePt t="27492" x="1708150" y="3733800"/>
          <p14:tracePt t="27516" x="1708150" y="3740150"/>
          <p14:tracePt t="27532" x="1714500" y="3746500"/>
          <p14:tracePt t="27548" x="1720850" y="3746500"/>
          <p14:tracePt t="27564" x="1727200" y="3746500"/>
          <p14:tracePt t="27652" x="1733550" y="3746500"/>
          <p14:tracePt t="27708" x="1739900" y="3746500"/>
          <p14:tracePt t="28180" x="1746250" y="3746500"/>
          <p14:tracePt t="30269" x="1752600" y="3746500"/>
          <p14:tracePt t="31613" x="1746250" y="3740150"/>
          <p14:tracePt t="35269" x="1739900" y="3740150"/>
          <p14:tracePt t="35373" x="1733550" y="3733800"/>
          <p14:tracePt t="36829" x="1727200" y="3740150"/>
          <p14:tracePt t="36837" x="1720850" y="3746500"/>
          <p14:tracePt t="36849" x="1714500" y="3746500"/>
          <p14:tracePt t="36865" x="1708150" y="3759200"/>
          <p14:tracePt t="36882" x="1701800" y="3765550"/>
          <p14:tracePt t="36899" x="1695450" y="3771900"/>
          <p14:tracePt t="36916" x="1689100" y="3784600"/>
          <p14:tracePt t="36933" x="1682750" y="3790950"/>
          <p14:tracePt t="36950" x="1682750" y="3797300"/>
          <p14:tracePt t="36967" x="1676400" y="3816350"/>
          <p14:tracePt t="36983" x="1670050" y="3835400"/>
          <p14:tracePt t="37000" x="1670050" y="3848100"/>
          <p14:tracePt t="37016" x="1670050" y="3860800"/>
          <p14:tracePt t="37033" x="1663700" y="3879850"/>
          <p14:tracePt t="37048" x="1663700" y="3892550"/>
          <p14:tracePt t="37065" x="1663700" y="3911600"/>
          <p14:tracePt t="37082" x="1663700" y="3917950"/>
          <p14:tracePt t="37098" x="1663700" y="3924300"/>
          <p14:tracePt t="37115" x="1663700" y="3930650"/>
          <p14:tracePt t="37133" x="1663700" y="3943350"/>
          <p14:tracePt t="37149" x="1663700" y="3949700"/>
          <p14:tracePt t="37166" x="1663700" y="3956050"/>
          <p14:tracePt t="37183" x="1657350" y="3968750"/>
          <p14:tracePt t="37199" x="1657350" y="3975100"/>
          <p14:tracePt t="37216" x="1657350" y="3981450"/>
          <p14:tracePt t="37233" x="1657350" y="3987800"/>
          <p14:tracePt t="37249" x="1657350" y="4000500"/>
          <p14:tracePt t="37266" x="1657350" y="4013200"/>
          <p14:tracePt t="37285" x="1657350" y="4019550"/>
          <p14:tracePt t="37301" x="1657350" y="4032250"/>
          <p14:tracePt t="37317" x="1657350" y="4038600"/>
          <p14:tracePt t="37333" x="1657350" y="4044950"/>
          <p14:tracePt t="37349" x="1657350" y="4051300"/>
          <p14:tracePt t="37366" x="1657350" y="4057650"/>
          <p14:tracePt t="37383" x="1657350" y="4064000"/>
          <p14:tracePt t="37399" x="1663700" y="4070350"/>
          <p14:tracePt t="37421" x="1670050" y="4076700"/>
          <p14:tracePt t="37437" x="1676400" y="4083050"/>
          <p14:tracePt t="37478" x="1676400" y="4089400"/>
          <p14:tracePt t="37509" x="1682750" y="4095750"/>
          <p14:tracePt t="37533" x="1682750" y="4102100"/>
          <p14:tracePt t="37541" x="1689100" y="4108450"/>
          <p14:tracePt t="37558" x="1695450" y="4108450"/>
          <p14:tracePt t="37605" x="1701800" y="4114800"/>
          <p14:tracePt t="37645" x="1701800" y="4121150"/>
          <p14:tracePt t="37661" x="1701800" y="4127500"/>
          <p14:tracePt t="37677" x="1701800" y="4133850"/>
          <p14:tracePt t="37693" x="1708150" y="4146550"/>
          <p14:tracePt t="37717" x="1708150" y="4152900"/>
          <p14:tracePt t="37725" x="1708150" y="4159250"/>
          <p14:tracePt t="37757" x="1708150" y="4165600"/>
          <p14:tracePt t="37773" x="1714500" y="4178300"/>
          <p14:tracePt t="37813" x="1714500" y="4184650"/>
          <p14:tracePt t="37821" x="1714500" y="4191000"/>
          <p14:tracePt t="37837" x="1714500" y="4197350"/>
          <p14:tracePt t="37861" x="1714500" y="4203700"/>
          <p14:tracePt t="37877" x="1720850" y="4216400"/>
          <p14:tracePt t="37909" x="1720850" y="4222750"/>
          <p14:tracePt t="37917" x="1720850" y="4229100"/>
          <p14:tracePt t="37941" x="1727200" y="4241800"/>
          <p14:tracePt t="37965" x="1733550" y="4248150"/>
          <p14:tracePt t="38005" x="1733550" y="4254500"/>
          <p14:tracePt t="38029" x="1733550" y="4260850"/>
          <p14:tracePt t="38093" x="1733550" y="4267200"/>
          <p14:tracePt t="38118" x="1733550" y="4273550"/>
          <p14:tracePt t="38149" x="1733550" y="4279900"/>
          <p14:tracePt t="40021" x="1727200" y="4279900"/>
          <p14:tracePt t="42446" x="1727200" y="4273550"/>
          <p14:tracePt t="43374" x="1720850" y="4273550"/>
          <p14:tracePt t="44590" x="1714500" y="4267200"/>
          <p14:tracePt t="46127" x="1714500" y="4260850"/>
          <p14:tracePt t="47327" x="1708150" y="4260850"/>
          <p14:tracePt t="47358" x="1701800" y="4260850"/>
          <p14:tracePt t="47374" x="1689100" y="4267200"/>
          <p14:tracePt t="47463" x="1689100" y="4273550"/>
          <p14:tracePt t="47487" x="1689100" y="4279900"/>
          <p14:tracePt t="47495" x="1689100" y="4286250"/>
          <p14:tracePt t="47534" x="1689100" y="4292600"/>
          <p14:tracePt t="47542" x="1682750" y="4292600"/>
          <p14:tracePt t="47614" x="1682750" y="4298950"/>
          <p14:tracePt t="47663" x="1682750" y="4305300"/>
          <p14:tracePt t="47695" x="1682750" y="4311650"/>
          <p14:tracePt t="47727" x="1682750" y="4318000"/>
          <p14:tracePt t="47759" x="1676400" y="4324350"/>
          <p14:tracePt t="47799" x="1676400" y="4330700"/>
          <p14:tracePt t="47815" x="1676400" y="4337050"/>
          <p14:tracePt t="47862" x="1676400" y="4343400"/>
          <p14:tracePt t="47887" x="1676400" y="4349750"/>
          <p14:tracePt t="47911" x="1676400" y="4356100"/>
          <p14:tracePt t="47959" x="1676400" y="4362450"/>
          <p14:tracePt t="47967" x="1676400" y="4368800"/>
          <p14:tracePt t="47983" x="1676400" y="4381500"/>
          <p14:tracePt t="48006" x="1676400" y="4387850"/>
          <p14:tracePt t="48022" x="1676400" y="4394200"/>
          <p14:tracePt t="48038" x="1682750" y="4406900"/>
          <p14:tracePt t="48095" x="1682750" y="4413250"/>
          <p14:tracePt t="48110" x="1682750" y="4419600"/>
          <p14:tracePt t="48118" x="1689100" y="4425950"/>
          <p14:tracePt t="48175" x="1689100" y="4432300"/>
          <p14:tracePt t="48207" x="1689100" y="4438650"/>
          <p14:tracePt t="48215" x="1689100" y="4445000"/>
          <p14:tracePt t="48239" x="1689100" y="4451350"/>
          <p14:tracePt t="48255" x="1689100" y="4457700"/>
          <p14:tracePt t="48263" x="1689100" y="4464050"/>
          <p14:tracePt t="48273" x="1695450" y="4470400"/>
          <p14:tracePt t="48290" x="1701800" y="4476750"/>
          <p14:tracePt t="48306" x="1708150" y="4483100"/>
          <p14:tracePt t="48323" x="1708150" y="4489450"/>
          <p14:tracePt t="48340" x="1714500" y="4489450"/>
          <p14:tracePt t="48356" x="1714500" y="4495800"/>
          <p14:tracePt t="48373" x="1714500" y="4502150"/>
          <p14:tracePt t="48390" x="1714500" y="4514850"/>
          <p14:tracePt t="48405" x="1714500" y="4527550"/>
          <p14:tracePt t="48421" x="1714500" y="4533900"/>
          <p14:tracePt t="48438" x="1720850" y="4540250"/>
          <p14:tracePt t="48455" x="1720850" y="4559300"/>
          <p14:tracePt t="48473" x="1720850" y="4565650"/>
          <p14:tracePt t="48490" x="1720850" y="4572000"/>
          <p14:tracePt t="48506" x="1720850" y="4584700"/>
          <p14:tracePt t="48523" x="1720850" y="4597400"/>
          <p14:tracePt t="48539" x="1720850" y="4603750"/>
          <p14:tracePt t="48556" x="1727200" y="4616450"/>
          <p14:tracePt t="48606" x="1733550" y="4622800"/>
          <p14:tracePt t="48654" x="1733550" y="4629150"/>
          <p14:tracePt t="48670" x="1733550" y="4635500"/>
          <p14:tracePt t="48702" x="1733550" y="4641850"/>
          <p14:tracePt t="48719" x="1733550" y="4648200"/>
          <p14:tracePt t="48735" x="1739900" y="4654550"/>
          <p14:tracePt t="48759" x="1739900" y="4660900"/>
          <p14:tracePt t="48799" x="1739900" y="4667250"/>
          <p14:tracePt t="48807" x="1739900" y="4673600"/>
          <p14:tracePt t="48831" x="1739900" y="4686300"/>
          <p14:tracePt t="48911" x="1739900" y="4692650"/>
          <p14:tracePt t="48919" x="1739900" y="4699000"/>
          <p14:tracePt t="48935" x="1739900" y="4705350"/>
          <p14:tracePt t="48943" x="1739900" y="4711700"/>
          <p14:tracePt t="48975" x="1739900" y="4718050"/>
          <p14:tracePt t="48991" x="1739900" y="4724400"/>
          <p14:tracePt t="49007" x="1739900" y="4730750"/>
          <p14:tracePt t="49023" x="1739900" y="4737100"/>
          <p14:tracePt t="49071" x="1739900" y="4743450"/>
          <p14:tracePt t="49087" x="1739900" y="4749800"/>
          <p14:tracePt t="49111" x="1739900" y="4756150"/>
          <p14:tracePt t="49174" x="1746250" y="4762500"/>
          <p14:tracePt t="49239" x="1746250" y="4768850"/>
          <p14:tracePt t="49255" x="1746250" y="4775200"/>
          <p14:tracePt t="49279" x="1746250" y="4781550"/>
          <p14:tracePt t="49295" x="1746250" y="4787900"/>
          <p14:tracePt t="49343" x="1746250" y="4794250"/>
          <p14:tracePt t="49383" x="1746250" y="4800600"/>
          <p14:tracePt t="49839" x="1752600" y="4806950"/>
          <p14:tracePt t="51103" x="1752600" y="4813300"/>
          <p14:tracePt t="51159" x="1752600" y="4819650"/>
          <p14:tracePt t="51183" x="1746250" y="4826000"/>
          <p14:tracePt t="51215" x="1739900" y="4838700"/>
          <p14:tracePt t="51311" x="1739900" y="4845050"/>
          <p14:tracePt t="51327" x="1733550" y="4857750"/>
          <p14:tracePt t="51343" x="1727200" y="4864100"/>
          <p14:tracePt t="51359" x="1720850" y="4864100"/>
          <p14:tracePt t="51369" x="1720850" y="4870450"/>
          <p14:tracePt t="51386" x="1708150" y="4895850"/>
          <p14:tracePt t="51402" x="1708150" y="4902200"/>
          <p14:tracePt t="51420" x="1701800" y="4914900"/>
          <p14:tracePt t="51439" x="1701800" y="4921250"/>
          <p14:tracePt t="51463" x="1701800" y="4927600"/>
          <p14:tracePt t="51479" x="1701800" y="4933950"/>
          <p14:tracePt t="51519" x="1701800" y="4940300"/>
          <p14:tracePt t="51535" x="1701800" y="4946650"/>
          <p14:tracePt t="51567" x="1701800" y="4953000"/>
          <p14:tracePt t="51591" x="1701800" y="4959350"/>
          <p14:tracePt t="51615" x="1701800" y="4965700"/>
          <p14:tracePt t="51639" x="1701800" y="4972050"/>
          <p14:tracePt t="51647" x="1701800" y="4978400"/>
          <p14:tracePt t="51759" x="1701800" y="4984750"/>
          <p14:tracePt t="51775" x="1701800" y="4991100"/>
          <p14:tracePt t="51783" x="1701800" y="4997450"/>
          <p14:tracePt t="51799" x="1701800" y="5003800"/>
          <p14:tracePt t="51823" x="1701800" y="5010150"/>
          <p14:tracePt t="51855" x="1701800" y="5016500"/>
          <p14:tracePt t="51903" x="1701800" y="5022850"/>
          <p14:tracePt t="51999" x="1701800" y="5029200"/>
          <p14:tracePt t="52031" x="1701800" y="5035550"/>
          <p14:tracePt t="52095" x="1701800" y="5041900"/>
          <p14:tracePt t="52127" x="1708150" y="5048250"/>
          <p14:tracePt t="52183" x="1708150" y="5054600"/>
          <p14:tracePt t="52207" x="1714500" y="5060950"/>
          <p14:tracePt t="52239" x="1714500" y="5067300"/>
          <p14:tracePt t="52287" x="1714500" y="5073650"/>
          <p14:tracePt t="52335" x="1714500" y="5080000"/>
          <p14:tracePt t="52351" x="1720850" y="5086350"/>
          <p14:tracePt t="52488" x="1720850" y="5092700"/>
          <p14:tracePt t="52559" x="1720850" y="5099050"/>
          <p14:tracePt t="52583" x="1720850" y="5105400"/>
          <p14:tracePt t="52687" x="1720850" y="5111750"/>
          <p14:tracePt t="52719" x="1720850" y="5118100"/>
          <p14:tracePt t="52743" x="1720850" y="5124450"/>
          <p14:tracePt t="52767" x="1720850" y="5130800"/>
          <p14:tracePt t="52928" x="1720850" y="5137150"/>
          <p14:tracePt t="54280" x="1720850" y="5143500"/>
          <p14:tracePt t="54583" x="1714500" y="5143500"/>
          <p14:tracePt t="57472" x="1708150" y="5143500"/>
          <p14:tracePt t="57536" x="1701800" y="5143500"/>
          <p14:tracePt t="57824" x="1701800" y="5149850"/>
          <p14:tracePt t="57872" x="1701800" y="5156200"/>
          <p14:tracePt t="57880" x="1695450" y="5156200"/>
          <p14:tracePt t="57912" x="1689100" y="5162550"/>
          <p14:tracePt t="57952" x="1682750" y="5168900"/>
          <p14:tracePt t="58056" x="1682750" y="5175250"/>
          <p14:tracePt t="58080" x="1682750" y="5181600"/>
          <p14:tracePt t="58104" x="1682750" y="5187950"/>
          <p14:tracePt t="58128" x="1682750" y="5194300"/>
          <p14:tracePt t="58144" x="1682750" y="5200650"/>
          <p14:tracePt t="58168" x="1682750" y="5207000"/>
          <p14:tracePt t="58177" x="1682750" y="5213350"/>
          <p14:tracePt t="58198" x="1682750" y="5226050"/>
          <p14:tracePt t="58225" x="1689100" y="5245100"/>
          <p14:tracePt t="58240" x="1695450" y="5245100"/>
          <p14:tracePt t="58263" x="1695450" y="5251450"/>
          <p14:tracePt t="58285" x="1695450" y="5257800"/>
          <p14:tracePt t="58304" x="1695450" y="5264150"/>
          <p14:tracePt t="58325" x="1695450" y="5270500"/>
          <p14:tracePt t="58331" x="1695450" y="5276850"/>
          <p14:tracePt t="58355" x="1701800" y="5283200"/>
          <p14:tracePt t="58364" x="1708150" y="5289550"/>
          <p14:tracePt t="58395" x="1714500" y="5295900"/>
          <p14:tracePt t="58432" x="1720850" y="5302250"/>
          <p14:tracePt t="58504" x="1727200" y="5314950"/>
          <p14:tracePt t="58544" x="1727200" y="5321300"/>
          <p14:tracePt t="58568" x="1733550" y="5327650"/>
          <p14:tracePt t="58600" x="1733550" y="5334000"/>
          <p14:tracePt t="58608" x="1739900" y="5340350"/>
          <p14:tracePt t="58648" x="1746250" y="5346700"/>
          <p14:tracePt t="58704" x="1746250" y="5353050"/>
          <p14:tracePt t="58736" x="1752600" y="5359400"/>
          <p14:tracePt t="58768" x="1752600" y="5365750"/>
          <p14:tracePt t="58792" x="1752600" y="5372100"/>
          <p14:tracePt t="58808" x="1752600" y="5378450"/>
          <p14:tracePt t="58824" x="1758950" y="5391150"/>
          <p14:tracePt t="58845" x="1758950" y="5397500"/>
          <p14:tracePt t="58848" x="1758950" y="5403850"/>
          <p14:tracePt t="58880" x="1765300" y="5410200"/>
          <p14:tracePt t="58912" x="1765300" y="5416550"/>
          <p14:tracePt t="58928" x="1765300" y="5422900"/>
          <p14:tracePt t="58952" x="1765300" y="5429250"/>
          <p14:tracePt t="59024" x="1765300" y="5435600"/>
          <p14:tracePt t="59056" x="1771650" y="5448300"/>
          <p14:tracePt t="59200" x="1771650" y="5454650"/>
          <p14:tracePt t="60568" x="1778000" y="5454650"/>
          <p14:tracePt t="64361" x="1771650" y="5454650"/>
          <p14:tracePt t="64400" x="1765300" y="5454650"/>
          <p14:tracePt t="64657" x="1758950" y="5454650"/>
          <p14:tracePt t="65217" x="1752600" y="5454650"/>
          <p14:tracePt t="65240" x="1746250" y="5454650"/>
          <p14:tracePt t="65264" x="1739900" y="5454650"/>
          <p14:tracePt t="65289" x="1733550" y="5454650"/>
          <p14:tracePt t="65308" x="1727200" y="5454650"/>
          <p14:tracePt t="65336" x="1714500" y="5454650"/>
          <p14:tracePt t="65497" x="1720850" y="5454650"/>
          <p14:tracePt t="65601" x="1727200" y="5461000"/>
          <p14:tracePt t="65649" x="1727200" y="5467350"/>
          <p14:tracePt t="65657" x="1727200" y="5473700"/>
          <p14:tracePt t="65674" x="1727200" y="5480050"/>
          <p14:tracePt t="65706" x="1727200" y="5499100"/>
          <p14:tracePt t="65729" x="1727200" y="5505450"/>
          <p14:tracePt t="65741" x="1727200" y="5511800"/>
          <p14:tracePt t="65766" x="1727200" y="5530850"/>
          <p14:tracePt t="65774" x="1727200" y="5537200"/>
          <p14:tracePt t="65806" x="1727200" y="5581650"/>
          <p14:tracePt t="65809" x="1733550" y="5607050"/>
          <p14:tracePt t="65836" x="1739900" y="5651500"/>
          <p14:tracePt t="65841" x="1739900" y="5664200"/>
          <p14:tracePt t="65866" x="1739900" y="5702300"/>
          <p14:tracePt t="65873" x="1739900" y="5715000"/>
          <p14:tracePt t="65896" x="1746250" y="5734050"/>
          <p14:tracePt t="65906" x="1746250" y="5740400"/>
          <p14:tracePt t="65936" x="1746250" y="5753100"/>
          <p14:tracePt t="65961" x="1746250" y="5759450"/>
          <p14:tracePt t="65985" x="1752600" y="5765800"/>
          <p14:tracePt t="66025" x="1758950" y="5772150"/>
          <p14:tracePt t="66065" x="1758950" y="5778500"/>
          <p14:tracePt t="66081" x="1758950" y="5784850"/>
          <p14:tracePt t="66106" x="1758950" y="5822950"/>
          <p14:tracePt t="66113" x="1752600" y="5842000"/>
          <p14:tracePt t="66136" x="1752600" y="5892800"/>
          <p14:tracePt t="66139" x="1752600" y="5924550"/>
          <p14:tracePt t="66166" x="1733550" y="6045200"/>
          <p14:tracePt t="66173" x="1727200" y="6089650"/>
          <p14:tracePt t="66196" x="1708150" y="6178550"/>
          <p14:tracePt t="66207" x="1708150" y="6210300"/>
          <p14:tracePt t="66236" x="1708150" y="6235700"/>
          <p14:tracePt t="66393" x="1708150" y="6229350"/>
          <p14:tracePt t="66401" x="1714500" y="6223000"/>
          <p14:tracePt t="66441" x="1714500" y="6216650"/>
          <p14:tracePt t="66449" x="1720850" y="6210300"/>
          <p14:tracePt t="66474" x="1720850" y="6197600"/>
          <p14:tracePt t="66507" x="1727200" y="6197600"/>
          <p14:tracePt t="66513" x="1733550" y="6191250"/>
          <p14:tracePt t="66537" x="1739900" y="6184900"/>
          <p14:tracePt t="66545" x="1739900" y="6178550"/>
          <p14:tracePt t="66585" x="1746250" y="6172200"/>
          <p14:tracePt t="66607" x="1758950" y="6159500"/>
          <p14:tracePt t="66637" x="1771650" y="6153150"/>
          <p14:tracePt t="66673" x="1778000" y="6146800"/>
          <p14:tracePt t="66681" x="1784350" y="6140450"/>
          <p14:tracePt t="66705" x="1790700" y="6127750"/>
          <p14:tracePt t="66737" x="1790700" y="6121400"/>
          <p14:tracePt t="66737" x="1790700" y="6115050"/>
          <p14:tracePt t="66769" x="1790700" y="6108700"/>
          <p14:tracePt t="66817" x="1790700" y="6102350"/>
          <p14:tracePt t="66841" x="1790700" y="6096000"/>
          <p14:tracePt t="66865" x="1790700" y="6089650"/>
          <p14:tracePt t="66873" x="1790700" y="6083300"/>
          <p14:tracePt t="66897" x="1790700" y="6070600"/>
          <p14:tracePt t="66907" x="1790700" y="6064250"/>
          <p14:tracePt t="66937" x="1790700" y="6057900"/>
          <p14:tracePt t="66945" x="1790700" y="6051550"/>
          <p14:tracePt t="67049" x="1790700" y="6045200"/>
          <p14:tracePt t="67089" x="1790700" y="6038850"/>
          <p14:tracePt t="67105" x="1790700" y="6026150"/>
          <p14:tracePt t="67121" x="1790700" y="6019800"/>
          <p14:tracePt t="67139" x="1790700" y="6013450"/>
          <p14:tracePt t="67225" x="1790700" y="6007100"/>
          <p14:tracePt t="67257" x="1784350" y="6007100"/>
          <p14:tracePt t="67337" x="1784350" y="6000750"/>
          <p14:tracePt t="67465" x="1778000" y="6000750"/>
          <p14:tracePt t="69225" x="1771650" y="6000750"/>
          <p14:tracePt t="69610" x="1765300" y="5994400"/>
          <p14:tracePt t="70202" x="1758950" y="5988050"/>
          <p14:tracePt t="71018" x="1752600" y="5988050"/>
          <p14:tracePt t="71585" x="1746250" y="5981700"/>
          <p14:tracePt t="72113" x="1739900" y="5981700"/>
          <p14:tracePt t="72121" x="1676400" y="5981700"/>
          <p14:tracePt t="72134" x="1549400" y="5981700"/>
          <p14:tracePt t="72157" x="1130300" y="5981700"/>
          <p14:tracePt t="72167" x="1041400" y="5981700"/>
          <p14:tracePt t="72197" x="844550" y="5981700"/>
          <p14:tracePt t="72258" x="825500" y="5981700"/>
          <p14:tracePt t="72266" x="774700" y="5981700"/>
          <p14:tracePt t="72274" x="698500" y="5981700"/>
          <p14:tracePt t="72297" x="539750" y="5988050"/>
          <p14:tracePt t="72297" x="457200" y="5988050"/>
          <p14:tracePt t="72305" x="304800" y="5988050"/>
        </p14:tracePtLst>
      </p14:laserTrace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251519" y="116632"/>
            <a:ext cx="9863477" cy="1008112"/>
          </a:xfrm>
        </p:spPr>
        <p:txBody>
          <a:bodyPr/>
          <a:lstStyle/>
          <a:p>
            <a:r>
              <a:rPr lang="fr-CA" sz="3600" dirty="0">
                <a:latin typeface="+mj-lt"/>
              </a:rPr>
              <a:t>Exigences de la PGF - Résumé</a:t>
            </a:r>
            <a:endParaRPr lang="fr-CA" sz="3600" b="0" noProof="0" dirty="0">
              <a:latin typeface="+mj-lt"/>
            </a:endParaRPr>
          </a:p>
        </p:txBody>
      </p:sp>
      <p:sp>
        <p:nvSpPr>
          <p:cNvPr id="3" name="Content Placeholder 2"/>
          <p:cNvSpPr>
            <a:spLocks noGrp="1"/>
          </p:cNvSpPr>
          <p:nvPr>
            <p:ph idx="1"/>
            <p:custDataLst>
              <p:tags r:id="rId2"/>
            </p:custDataLst>
          </p:nvPr>
        </p:nvSpPr>
        <p:spPr>
          <a:xfrm>
            <a:off x="262675" y="1484784"/>
            <a:ext cx="7981733" cy="4429810"/>
          </a:xfrm>
        </p:spPr>
        <p:txBody>
          <a:bodyPr>
            <a:normAutofit fontScale="70000" lnSpcReduction="20000"/>
          </a:bodyPr>
          <a:lstStyle/>
          <a:p>
            <a:pPr marL="0" indent="0">
              <a:buNone/>
            </a:pPr>
            <a:r>
              <a:rPr lang="fr-CA" b="1" noProof="0" dirty="0" smtClean="0"/>
              <a:t>Pour </a:t>
            </a:r>
            <a:r>
              <a:rPr lang="fr-CA" b="1" noProof="0" dirty="0"/>
              <a:t>enregistrer un jeu de données dans le Catalogue de données de la PGF, le jeu de données doit :</a:t>
            </a:r>
          </a:p>
          <a:p>
            <a:pPr marL="0" indent="0">
              <a:buNone/>
            </a:pPr>
            <a:endParaRPr lang="fr-CA" sz="2500" b="1" noProof="0" dirty="0"/>
          </a:p>
          <a:p>
            <a:pPr lvl="1">
              <a:buFont typeface="Arial" panose="020B0604020202020204" pitchFamily="34" charset="0"/>
              <a:buChar char="•"/>
            </a:pPr>
            <a:r>
              <a:rPr lang="fr-CA" sz="2200" b="1" dirty="0"/>
              <a:t>Être un jeu de données </a:t>
            </a:r>
            <a:r>
              <a:rPr lang="fr-CA" sz="2200" b="1" dirty="0" err="1"/>
              <a:t>géospatiales</a:t>
            </a:r>
            <a:endParaRPr lang="fr-CA" sz="2200" b="1" noProof="0" dirty="0"/>
          </a:p>
          <a:p>
            <a:pPr lvl="2">
              <a:buFont typeface="Arial" panose="020B0604020202020204" pitchFamily="34" charset="0"/>
              <a:buChar char="•"/>
            </a:pPr>
            <a:r>
              <a:rPr lang="fr-CA" sz="2200" dirty="0">
                <a:solidFill>
                  <a:schemeClr val="accent2"/>
                </a:solidFill>
              </a:rPr>
              <a:t>Avec coordonnées explicites</a:t>
            </a:r>
          </a:p>
          <a:p>
            <a:pPr lvl="1">
              <a:buFont typeface="Arial" panose="020B0604020202020204" pitchFamily="34" charset="0"/>
              <a:buChar char="•"/>
            </a:pPr>
            <a:endParaRPr lang="fr-CA" sz="2200" b="1" dirty="0"/>
          </a:p>
          <a:p>
            <a:pPr lvl="1">
              <a:buFont typeface="Arial" panose="020B0604020202020204" pitchFamily="34" charset="0"/>
              <a:buChar char="•"/>
            </a:pPr>
            <a:r>
              <a:rPr lang="fr-CA" sz="2200" b="1" noProof="0" dirty="0"/>
              <a:t>Être décrit par des métadonnées</a:t>
            </a:r>
          </a:p>
          <a:p>
            <a:pPr lvl="2">
              <a:buFont typeface="Arial" panose="020B0604020202020204" pitchFamily="34" charset="0"/>
              <a:buChar char="•"/>
            </a:pPr>
            <a:r>
              <a:rPr lang="fr-CA" sz="2100" dirty="0">
                <a:solidFill>
                  <a:schemeClr val="accent2"/>
                </a:solidFill>
              </a:rPr>
              <a:t>Métadonnées avec des champs obligatoires minimums</a:t>
            </a:r>
          </a:p>
          <a:p>
            <a:pPr lvl="2">
              <a:buFont typeface="Arial" panose="020B0604020202020204" pitchFamily="34" charset="0"/>
              <a:buChar char="•"/>
            </a:pPr>
            <a:r>
              <a:rPr lang="fr-CA" sz="2100" dirty="0">
                <a:solidFill>
                  <a:schemeClr val="accent2"/>
                </a:solidFill>
              </a:rPr>
              <a:t>Métadonnées bilingues</a:t>
            </a:r>
          </a:p>
          <a:p>
            <a:pPr lvl="2">
              <a:buFont typeface="Arial" panose="020B0604020202020204" pitchFamily="34" charset="0"/>
              <a:buChar char="•"/>
            </a:pPr>
            <a:endParaRPr lang="fr-CA" sz="1900" noProof="0" dirty="0"/>
          </a:p>
          <a:p>
            <a:pPr lvl="1">
              <a:buFont typeface="Arial" panose="020B0604020202020204" pitchFamily="34" charset="0"/>
              <a:buChar char="•"/>
            </a:pPr>
            <a:r>
              <a:rPr lang="fr-CA" sz="2200" b="1" dirty="0"/>
              <a:t>Être accessible par un </a:t>
            </a:r>
            <a:r>
              <a:rPr lang="fr-CA" sz="2200" b="1" noProof="0" dirty="0"/>
              <a:t>service cartographique sur le Web et/ou un lien de téléchargement</a:t>
            </a:r>
          </a:p>
          <a:p>
            <a:pPr lvl="2">
              <a:buFont typeface="Arial" panose="020B0604020202020204" pitchFamily="34" charset="0"/>
              <a:buChar char="•"/>
            </a:pPr>
            <a:r>
              <a:rPr lang="fr-CA" sz="2100" dirty="0">
                <a:solidFill>
                  <a:schemeClr val="accent2"/>
                </a:solidFill>
              </a:rPr>
              <a:t>ESRI:REST ou WMS de l’OGC</a:t>
            </a:r>
          </a:p>
          <a:p>
            <a:pPr lvl="2">
              <a:buFont typeface="Arial" panose="020B0604020202020204" pitchFamily="34" charset="0"/>
              <a:buChar char="•"/>
            </a:pPr>
            <a:r>
              <a:rPr lang="fr-CA" sz="2100" dirty="0">
                <a:solidFill>
                  <a:schemeClr val="accent2"/>
                </a:solidFill>
              </a:rPr>
              <a:t>De préférence un service en français et un service en anglais</a:t>
            </a:r>
          </a:p>
          <a:p>
            <a:pPr lvl="2">
              <a:buFont typeface="Arial" panose="020B0604020202020204" pitchFamily="34" charset="0"/>
              <a:buChar char="•"/>
            </a:pPr>
            <a:endParaRPr lang="fr-CA" sz="2100" dirty="0">
              <a:solidFill>
                <a:schemeClr val="accent2"/>
              </a:solidFill>
            </a:endParaRPr>
          </a:p>
          <a:p>
            <a:pPr lvl="1">
              <a:buFont typeface="Arial" panose="020B0604020202020204" pitchFamily="34" charset="0"/>
              <a:buChar char="•"/>
            </a:pPr>
            <a:r>
              <a:rPr lang="fr-CA" sz="2200" b="1" noProof="0" dirty="0"/>
              <a:t>Être des données ouvertes</a:t>
            </a:r>
          </a:p>
          <a:p>
            <a:pPr lvl="2">
              <a:buFont typeface="Arial" panose="020B0604020202020204" pitchFamily="34" charset="0"/>
              <a:buChar char="•"/>
            </a:pPr>
            <a:r>
              <a:rPr lang="fr-CA" sz="2100" dirty="0">
                <a:solidFill>
                  <a:schemeClr val="accent2"/>
                </a:solidFill>
              </a:rPr>
              <a:t>Publié en vertu de la Licence du gouvernement ouvert – Canada</a:t>
            </a:r>
          </a:p>
        </p:txBody>
      </p:sp>
      <p:sp>
        <p:nvSpPr>
          <p:cNvPr id="5" name="Slide Number Placeholder 4"/>
          <p:cNvSpPr>
            <a:spLocks noGrp="1"/>
          </p:cNvSpPr>
          <p:nvPr>
            <p:ph type="sldNum" sz="quarter" idx="4294967295"/>
            <p:custDataLst>
              <p:tags r:id="rId3"/>
            </p:custDataLst>
          </p:nvPr>
        </p:nvSpPr>
        <p:spPr/>
        <p:txBody>
          <a:bodyPr/>
          <a:lstStyle/>
          <a:p>
            <a:pPr>
              <a:defRPr/>
            </a:pPr>
            <a:fld id="{9BA93479-80B2-4929-9655-4990D8911978}" type="slidenum">
              <a:rPr lang="en-CA" smtClean="0"/>
              <a:pPr>
                <a:defRPr/>
              </a:pPr>
              <a:t>8</a:t>
            </a:fld>
            <a:endParaRPr lang="en-CA" dirty="0"/>
          </a:p>
        </p:txBody>
      </p:sp>
      <p:pic>
        <p:nvPicPr>
          <p:cNvPr id="7" name="Audio 6">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864100873"/>
      </p:ext>
    </p:extLst>
  </p:cSld>
  <p:clrMapOvr>
    <a:masterClrMapping/>
  </p:clrMapOvr>
  <mc:AlternateContent xmlns:mc="http://schemas.openxmlformats.org/markup-compatibility/2006" xmlns:p14="http://schemas.microsoft.com/office/powerpoint/2010/main">
    <mc:Choice Requires="p14">
      <p:transition spd="slow" p14:dur="2000" advTm="21827"/>
    </mc:Choice>
    <mc:Fallback xmlns="">
      <p:transition spd="slow" advTm="218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extLst mod="1">
    <p:ext uri="{3A86A75C-4F4B-4683-9AE1-C65F6400EC91}">
      <p14:laserTraceLst xmlns:p14="http://schemas.microsoft.com/office/powerpoint/2010/main">
        <p14:tracePtLst>
          <p14:tracePt t="1698" x="622300" y="2444750"/>
          <p14:tracePt t="1712" x="901700" y="2311400"/>
          <p14:tracePt t="1734" x="1416050" y="2095500"/>
          <p14:tracePt t="1745" x="1536700" y="2063750"/>
          <p14:tracePt t="1774" x="1555750" y="2025650"/>
          <p14:tracePt t="1779" x="1555750" y="2006600"/>
          <p14:tracePt t="1804" x="1466850" y="1905000"/>
          <p14:tracePt t="1812" x="1409700" y="1854200"/>
          <p14:tracePt t="1834" x="1143000" y="1676400"/>
          <p14:tracePt t="1845" x="1073150" y="1644650"/>
          <p14:tracePt t="1875" x="1022350" y="1638300"/>
          <p14:tracePt t="1881" x="1003300" y="1644650"/>
          <p14:tracePt t="1905" x="939800" y="1682750"/>
          <p14:tracePt t="1913" x="882650" y="1682750"/>
          <p14:tracePt t="1944" x="730250" y="1714500"/>
          <p14:tracePt t="1946" x="673100" y="1733550"/>
          <p14:tracePt t="1974" x="565150" y="1778000"/>
          <p14:tracePt t="1979" x="552450" y="1790700"/>
          <p14:tracePt t="2005" x="552450" y="1809750"/>
          <p14:tracePt t="2013" x="552450" y="1816100"/>
          <p14:tracePt t="2057" x="552450" y="1822450"/>
          <p14:tracePt t="2073" x="552450" y="1828800"/>
          <p14:tracePt t="2081" x="546100" y="1841500"/>
          <p14:tracePt t="2105" x="539750" y="1854200"/>
          <p14:tracePt t="2113" x="539750" y="1860550"/>
          <p14:tracePt t="2144" x="565150" y="1879600"/>
          <p14:tracePt t="2146" x="571500" y="1885950"/>
          <p14:tracePt t="2185" x="565150" y="1885950"/>
          <p14:tracePt t="2193" x="558800" y="1885950"/>
          <p14:tracePt t="2211" x="546100" y="1885950"/>
          <p14:tracePt t="2234" x="495300" y="1885950"/>
          <p14:tracePt t="2246" x="469900" y="1885950"/>
          <p14:tracePt t="2275" x="349250" y="1879600"/>
          <p14:tracePt t="2281" x="330200" y="1873250"/>
          <p14:tracePt t="2304" x="311150" y="1866900"/>
          <p14:tracePt t="2311" x="311150" y="1860550"/>
          <p14:tracePt t="2334" x="311150" y="1854200"/>
          <p14:tracePt t="2345" x="304800" y="1847850"/>
          <p14:tracePt t="2375" x="279400" y="1854200"/>
          <p14:tracePt t="2379" x="273050" y="1860550"/>
          <p14:tracePt t="2405" x="247650" y="1885950"/>
          <p14:tracePt t="2413" x="234950" y="1898650"/>
          <p14:tracePt t="2445" x="228600" y="1949450"/>
          <p14:tracePt t="2449" x="228600" y="1962150"/>
          <p14:tracePt t="2475" x="228600" y="2019300"/>
          <p14:tracePt t="2481" x="228600" y="2032000"/>
          <p14:tracePt t="2505" x="228600" y="2070100"/>
          <p14:tracePt t="2505" x="228600" y="2101850"/>
          <p14:tracePt t="2513" x="234950" y="2127250"/>
          <p14:tracePt t="2545" x="266700" y="2171700"/>
          <p14:tracePt t="2553" x="273050" y="2184400"/>
          <p14:tracePt t="2593" x="273050" y="2190750"/>
          <p14:tracePt t="2612" x="279400" y="2197100"/>
          <p14:tracePt t="2645" x="336550" y="2241550"/>
          <p14:tracePt t="2649" x="342900" y="2247900"/>
          <p14:tracePt t="2675" x="368300" y="2286000"/>
          <p14:tracePt t="2681" x="381000" y="2298700"/>
          <p14:tracePt t="2705" x="406400" y="2324100"/>
          <p14:tracePt t="2713" x="412750" y="2330450"/>
          <p14:tracePt t="2745" x="412750" y="2336800"/>
          <p14:tracePt t="2753" x="412750" y="2343150"/>
          <p14:tracePt t="2778" x="412750" y="2349500"/>
          <p14:tracePt t="2889" x="412750" y="2343150"/>
          <p14:tracePt t="2897" x="412750" y="2336800"/>
          <p14:tracePt t="2913" x="412750" y="2330450"/>
          <p14:tracePt t="2945" x="412750" y="2324100"/>
          <p14:tracePt t="3097" x="412750" y="2317750"/>
          <p14:tracePt t="3161" x="406400" y="2317750"/>
          <p14:tracePt t="3177" x="400050" y="2317750"/>
          <p14:tracePt t="3185" x="393700" y="2317750"/>
          <p14:tracePt t="3201" x="381000" y="2317750"/>
          <p14:tracePt t="3513" x="374650" y="2317750"/>
          <p14:tracePt t="3537" x="368300" y="2317750"/>
          <p14:tracePt t="3593" x="361950" y="2311400"/>
          <p14:tracePt t="3617" x="355600" y="2311400"/>
          <p14:tracePt t="3633" x="349250" y="2311400"/>
          <p14:tracePt t="3681" x="342900" y="2311400"/>
          <p14:tracePt t="3713" x="342900" y="2317750"/>
          <p14:tracePt t="3753" x="342900" y="2324100"/>
          <p14:tracePt t="3769" x="349250" y="2336800"/>
          <p14:tracePt t="3777" x="355600" y="2343150"/>
          <p14:tracePt t="3785" x="368300" y="2355850"/>
          <p14:tracePt t="3795" x="381000" y="2362200"/>
          <p14:tracePt t="3812" x="412750" y="2374900"/>
          <p14:tracePt t="3827" x="450850" y="2387600"/>
          <p14:tracePt t="3844" x="469900" y="2393950"/>
          <p14:tracePt t="3860" x="488950" y="2406650"/>
          <p14:tracePt t="3877" x="514350" y="2413000"/>
          <p14:tracePt t="3894" x="546100" y="2425700"/>
          <p14:tracePt t="3910" x="558800" y="2425700"/>
          <p14:tracePt t="3961" x="565150" y="2425700"/>
          <p14:tracePt t="3969" x="571500" y="2432050"/>
          <p14:tracePt t="3977" x="577850" y="2438400"/>
          <p14:tracePt t="3994" x="590550" y="2444750"/>
          <p14:tracePt t="4010" x="615950" y="2457450"/>
          <p14:tracePt t="4028" x="635000" y="2463800"/>
          <p14:tracePt t="4045" x="660400" y="2470150"/>
          <p14:tracePt t="4062" x="673100" y="2476500"/>
          <p14:tracePt t="4078" x="685800" y="2482850"/>
          <p14:tracePt t="4095" x="698500" y="2482850"/>
          <p14:tracePt t="4111" x="704850" y="2482850"/>
          <p14:tracePt t="4127" x="711200" y="2482850"/>
          <p14:tracePt t="4145" x="723900" y="2482850"/>
          <p14:tracePt t="4169" x="736600" y="2482850"/>
          <p14:tracePt t="4178" x="742950" y="2482850"/>
          <p14:tracePt t="4195" x="755650" y="2482850"/>
          <p14:tracePt t="4211" x="762000" y="2482850"/>
          <p14:tracePt t="4226" x="768350" y="2482850"/>
          <p14:tracePt t="4249" x="774700" y="2482850"/>
          <p14:tracePt t="4289" x="781050" y="2482850"/>
          <p14:tracePt t="4305" x="787400" y="2482850"/>
          <p14:tracePt t="4321" x="793750" y="2482850"/>
          <p14:tracePt t="4337" x="806450" y="2476500"/>
          <p14:tracePt t="4345" x="812800" y="2470150"/>
          <p14:tracePt t="4361" x="819150" y="2463800"/>
          <p14:tracePt t="4378" x="825500" y="2463800"/>
          <p14:tracePt t="4481" x="831850" y="2463800"/>
          <p14:tracePt t="4689" x="838200" y="2457450"/>
          <p14:tracePt t="5426" x="838200" y="2451100"/>
          <p14:tracePt t="5562" x="831850" y="2451100"/>
          <p14:tracePt t="5874" x="825500" y="2451100"/>
          <p14:tracePt t="5882" x="819150" y="2451100"/>
          <p14:tracePt t="5892" x="812800" y="2451100"/>
          <p14:tracePt t="5908" x="793750" y="2451100"/>
          <p14:tracePt t="5925" x="774700" y="2457450"/>
          <p14:tracePt t="5942" x="762000" y="2457450"/>
          <p14:tracePt t="5958" x="749300" y="2457450"/>
          <p14:tracePt t="5975" x="736600" y="2463800"/>
          <p14:tracePt t="5992" x="730250" y="2463800"/>
          <p14:tracePt t="6010" x="717550" y="2463800"/>
          <p14:tracePt t="6026" x="717550" y="2470150"/>
          <p14:tracePt t="6043" x="711200" y="2476500"/>
          <p14:tracePt t="6060" x="704850" y="2482850"/>
          <p14:tracePt t="6075" x="692150" y="2495550"/>
          <p14:tracePt t="6092" x="685800" y="2501900"/>
          <p14:tracePt t="6108" x="679450" y="2501900"/>
          <p14:tracePt t="6125" x="673100" y="2514600"/>
          <p14:tracePt t="6142" x="673100" y="2520950"/>
          <p14:tracePt t="6158" x="666750" y="2527300"/>
          <p14:tracePt t="6176" x="660400" y="2540000"/>
          <p14:tracePt t="6193" x="654050" y="2546350"/>
          <p14:tracePt t="6210" x="647700" y="2565400"/>
          <p14:tracePt t="6225" x="647700" y="2571750"/>
          <p14:tracePt t="6242" x="647700" y="2597150"/>
          <p14:tracePt t="6258" x="647700" y="2616200"/>
          <p14:tracePt t="6276" x="647700" y="2635250"/>
          <p14:tracePt t="6293" x="647700" y="2654300"/>
          <p14:tracePt t="6309" x="647700" y="2679700"/>
          <p14:tracePt t="6325" x="641350" y="2705100"/>
          <p14:tracePt t="6341" x="641350" y="2736850"/>
          <p14:tracePt t="6358" x="641350" y="2762250"/>
          <p14:tracePt t="6375" x="641350" y="2781300"/>
          <p14:tracePt t="6392" x="641350" y="2800350"/>
          <p14:tracePt t="6408" x="641350" y="2813050"/>
          <p14:tracePt t="6425" x="641350" y="2825750"/>
          <p14:tracePt t="6443" x="647700" y="2844800"/>
          <p14:tracePt t="6459" x="647700" y="2857500"/>
          <p14:tracePt t="6476" x="654050" y="2870200"/>
          <p14:tracePt t="6493" x="654050" y="2876550"/>
          <p14:tracePt t="6509" x="654050" y="2895600"/>
          <p14:tracePt t="6524" x="660400" y="2914650"/>
          <p14:tracePt t="6541" x="666750" y="2927350"/>
          <p14:tracePt t="6558" x="673100" y="2940050"/>
          <p14:tracePt t="6575" x="679450" y="2959100"/>
          <p14:tracePt t="6591" x="685800" y="2965450"/>
          <p14:tracePt t="6609" x="704850" y="2990850"/>
          <p14:tracePt t="6610" x="711200" y="3003550"/>
          <p14:tracePt t="6626" x="717550" y="3016250"/>
          <p14:tracePt t="6642" x="717550" y="3028950"/>
          <p14:tracePt t="6666" x="717550" y="3035300"/>
          <p14:tracePt t="6682" x="717550" y="3048000"/>
          <p14:tracePt t="6698" x="723900" y="3054350"/>
          <p14:tracePt t="6722" x="723900" y="3060700"/>
          <p14:tracePt t="6730" x="723900" y="3067050"/>
          <p14:tracePt t="6742" x="730250" y="3073400"/>
          <p14:tracePt t="6759" x="736600" y="3073400"/>
          <p14:tracePt t="6776" x="736600" y="3079750"/>
          <p14:tracePt t="6792" x="742950" y="3086100"/>
          <p14:tracePt t="6807" x="742950" y="3092450"/>
          <p14:tracePt t="6824" x="749300" y="3098800"/>
          <p14:tracePt t="6890" x="755650" y="3105150"/>
          <p14:tracePt t="6969" x="762000" y="3111500"/>
          <p14:tracePt t="7002" x="762000" y="3117850"/>
          <p14:tracePt t="7042" x="768350" y="3117850"/>
          <p14:tracePt t="7106" x="774700" y="3117850"/>
          <p14:tracePt t="7146" x="781050" y="3117850"/>
          <p14:tracePt t="7154" x="787400" y="3117850"/>
          <p14:tracePt t="7186" x="793750" y="3117850"/>
          <p14:tracePt t="7194" x="800100" y="3117850"/>
          <p14:tracePt t="7218" x="806450" y="3117850"/>
          <p14:tracePt t="7250" x="806450" y="3124200"/>
          <p14:tracePt t="7274" x="812800" y="3124200"/>
          <p14:tracePt t="7354" x="819150" y="3124200"/>
          <p14:tracePt t="7409" x="825500" y="3124200"/>
          <p14:tracePt t="7674" x="831850" y="3124200"/>
          <p14:tracePt t="8282" x="825500" y="3124200"/>
          <p14:tracePt t="8298" x="819150" y="3124200"/>
          <p14:tracePt t="8314" x="812800" y="3124200"/>
          <p14:tracePt t="8354" x="806450" y="3124200"/>
          <p14:tracePt t="8377" x="800100" y="3124200"/>
          <p14:tracePt t="8410" x="793750" y="3124200"/>
          <p14:tracePt t="8434" x="787400" y="3124200"/>
          <p14:tracePt t="8450" x="781050" y="3124200"/>
          <p14:tracePt t="8458" x="774700" y="3124200"/>
          <p14:tracePt t="8473" x="768350" y="3124200"/>
          <p14:tracePt t="8489" x="755650" y="3124200"/>
          <p14:tracePt t="8506" x="749300" y="3124200"/>
          <p14:tracePt t="8523" x="742950" y="3124200"/>
          <p14:tracePt t="8546" x="730250" y="3130550"/>
          <p14:tracePt t="8578" x="723900" y="3136900"/>
          <p14:tracePt t="8586" x="717550" y="3136900"/>
          <p14:tracePt t="8602" x="711200" y="3143250"/>
          <p14:tracePt t="8610" x="698500" y="3149600"/>
          <p14:tracePt t="8623" x="685800" y="3155950"/>
          <p14:tracePt t="8639" x="679450" y="3162300"/>
          <p14:tracePt t="8656" x="660400" y="3175000"/>
          <p14:tracePt t="8673" x="647700" y="3181350"/>
          <p14:tracePt t="8689" x="635000" y="3187700"/>
          <p14:tracePt t="8707" x="628650" y="3200400"/>
          <p14:tracePt t="8724" x="622300" y="3213100"/>
          <p14:tracePt t="8741" x="615950" y="3225800"/>
          <p14:tracePt t="8757" x="603250" y="3232150"/>
          <p14:tracePt t="8772" x="590550" y="3251200"/>
          <p14:tracePt t="8789" x="584200" y="3270250"/>
          <p14:tracePt t="8806" x="577850" y="3282950"/>
          <p14:tracePt t="8823" x="571500" y="3302000"/>
          <p14:tracePt t="8840" x="571500" y="3308350"/>
          <p14:tracePt t="8857" x="571500" y="3314700"/>
          <p14:tracePt t="8874" x="571500" y="3333750"/>
          <p14:tracePt t="8890" x="571500" y="3340100"/>
          <p14:tracePt t="8907" x="571500" y="3346450"/>
          <p14:tracePt t="8946" x="571500" y="3352800"/>
          <p14:tracePt t="8954" x="571500" y="3359150"/>
          <p14:tracePt t="8962" x="571500" y="3365500"/>
          <p14:tracePt t="8972" x="571500" y="3371850"/>
          <p14:tracePt t="8989" x="565150" y="3384550"/>
          <p14:tracePt t="9006" x="565150" y="3397250"/>
          <p14:tracePt t="9023" x="565150" y="3409950"/>
          <p14:tracePt t="9040" x="565150" y="3429000"/>
          <p14:tracePt t="9056" x="565150" y="3448050"/>
          <p14:tracePt t="9072" x="565150" y="3460750"/>
          <p14:tracePt t="9089" x="565150" y="3486150"/>
          <p14:tracePt t="9106" x="565150" y="3524250"/>
          <p14:tracePt t="9123" x="565150" y="3549650"/>
          <p14:tracePt t="9139" x="565150" y="3575050"/>
          <p14:tracePt t="9156" x="565150" y="3600450"/>
          <p14:tracePt t="9172" x="565150" y="3625850"/>
          <p14:tracePt t="9190" x="571500" y="3651250"/>
          <p14:tracePt t="9207" x="577850" y="3676650"/>
          <p14:tracePt t="9224" x="577850" y="3695700"/>
          <p14:tracePt t="9240" x="584200" y="3708400"/>
          <p14:tracePt t="9257" x="596900" y="3740150"/>
          <p14:tracePt t="9274" x="603250" y="3759200"/>
          <p14:tracePt t="9274" x="609600" y="3771900"/>
          <p14:tracePt t="9290" x="609600" y="3778250"/>
          <p14:tracePt t="9307" x="615950" y="3797300"/>
          <p14:tracePt t="9324" x="622300" y="3810000"/>
          <p14:tracePt t="9340" x="622300" y="3816350"/>
          <p14:tracePt t="9356" x="635000" y="3835400"/>
          <p14:tracePt t="9386" x="635000" y="3841750"/>
          <p14:tracePt t="9394" x="641350" y="3848100"/>
          <p14:tracePt t="9410" x="647700" y="3854450"/>
          <p14:tracePt t="9434" x="654050" y="3860800"/>
          <p14:tracePt t="9458" x="660400" y="3867150"/>
          <p14:tracePt t="9474" x="666750" y="3873500"/>
          <p14:tracePt t="9498" x="673100" y="3879850"/>
          <p14:tracePt t="9530" x="679450" y="3879850"/>
          <p14:tracePt t="9538" x="679450" y="3886200"/>
          <p14:tracePt t="9554" x="685800" y="3892550"/>
          <p14:tracePt t="9562" x="692150" y="3892550"/>
          <p14:tracePt t="9572" x="698500" y="3898900"/>
          <p14:tracePt t="9589" x="704850" y="3905250"/>
          <p14:tracePt t="9607" x="717550" y="3911600"/>
          <p14:tracePt t="9623" x="723900" y="3917950"/>
          <p14:tracePt t="9650" x="730250" y="3924300"/>
          <p14:tracePt t="9682" x="736600" y="3924300"/>
          <p14:tracePt t="9690" x="742950" y="3924300"/>
          <p14:tracePt t="9706" x="755650" y="3930650"/>
          <p14:tracePt t="9722" x="762000" y="3937000"/>
          <p14:tracePt t="9739" x="774700" y="3943350"/>
          <p14:tracePt t="9756" x="781050" y="3949700"/>
          <p14:tracePt t="9773" x="787400" y="3956050"/>
          <p14:tracePt t="9790" x="787400" y="3962400"/>
          <p14:tracePt t="9806" x="793750" y="3968750"/>
          <p14:tracePt t="9823" x="800100" y="3975100"/>
          <p14:tracePt t="9840" x="806450" y="3975100"/>
          <p14:tracePt t="9866" x="812800" y="3987800"/>
          <p14:tracePt t="9890" x="812800" y="3994150"/>
          <p14:tracePt t="9906" x="812800" y="4000500"/>
          <p14:tracePt t="9914" x="812800" y="4006850"/>
          <p14:tracePt t="9922" x="819150" y="4013200"/>
          <p14:tracePt t="9938" x="825500" y="4019550"/>
          <p14:tracePt t="9955" x="831850" y="4032250"/>
          <p14:tracePt t="9986" x="838200" y="4038600"/>
          <p14:tracePt t="10026" x="844550" y="4051300"/>
          <p14:tracePt t="10146" x="850900" y="4057650"/>
          <p14:tracePt t="12274" x="850900" y="4064000"/>
          <p14:tracePt t="12306" x="844550" y="4064000"/>
          <p14:tracePt t="12314" x="838200" y="4064000"/>
          <p14:tracePt t="12322" x="831850" y="4064000"/>
          <p14:tracePt t="12336" x="825500" y="4064000"/>
          <p14:tracePt t="12353" x="800100" y="4076700"/>
          <p14:tracePt t="12369" x="787400" y="4083050"/>
          <p14:tracePt t="12386" x="768350" y="4089400"/>
          <p14:tracePt t="12403" x="755650" y="4095750"/>
          <p14:tracePt t="12419" x="749300" y="4095750"/>
          <p14:tracePt t="12570" x="736600" y="4095750"/>
          <p14:tracePt t="12634" x="730250" y="4095750"/>
          <p14:tracePt t="12770" x="717550" y="4095750"/>
          <p14:tracePt t="12826" x="711200" y="4102100"/>
          <p14:tracePt t="12842" x="704850" y="4114800"/>
          <p14:tracePt t="12874" x="698500" y="4127500"/>
          <p14:tracePt t="12898" x="692150" y="4133850"/>
          <p14:tracePt t="13002" x="685800" y="4140200"/>
          <p14:tracePt t="13034" x="679450" y="4146550"/>
          <p14:tracePt t="13058" x="673100" y="4152900"/>
          <p14:tracePt t="13082" x="666750" y="4159250"/>
          <p14:tracePt t="13098" x="660400" y="4165600"/>
          <p14:tracePt t="13114" x="654050" y="4165600"/>
          <p14:tracePt t="13122" x="647700" y="4171950"/>
          <p14:tracePt t="13146" x="647700" y="4178300"/>
          <p14:tracePt t="13546" x="647700" y="4184650"/>
          <p14:tracePt t="13554" x="647700" y="4191000"/>
          <p14:tracePt t="15171" x="647700" y="4197350"/>
          <p14:tracePt t="15203" x="647700" y="4203700"/>
          <p14:tracePt t="15251" x="647700" y="4210050"/>
          <p14:tracePt t="15307" x="647700" y="4216400"/>
          <p14:tracePt t="15339" x="647700" y="4222750"/>
          <p14:tracePt t="15394" x="647700" y="4229100"/>
          <p14:tracePt t="15410" x="647700" y="4235450"/>
          <p14:tracePt t="15435" x="641350" y="4241800"/>
          <p14:tracePt t="15475" x="641350" y="4248150"/>
          <p14:tracePt t="15499" x="635000" y="4254500"/>
          <p14:tracePt t="15531" x="635000" y="4260850"/>
          <p14:tracePt t="15539" x="628650" y="4267200"/>
          <p14:tracePt t="15555" x="622300" y="4267200"/>
          <p14:tracePt t="15585" x="615950" y="4273550"/>
          <p14:tracePt t="15616" x="615950" y="4286250"/>
          <p14:tracePt t="15643" x="615950" y="4292600"/>
          <p14:tracePt t="15675" x="615950" y="4298950"/>
          <p14:tracePt t="15685" x="609600" y="4305300"/>
          <p14:tracePt t="15716" x="609600" y="4311650"/>
          <p14:tracePt t="15763" x="609600" y="4318000"/>
          <p14:tracePt t="15811" x="609600" y="4324350"/>
          <p14:tracePt t="15834" x="609600" y="4330700"/>
          <p14:tracePt t="15851" x="609600" y="4337050"/>
          <p14:tracePt t="15875" x="609600" y="4343400"/>
          <p14:tracePt t="15899" x="609600" y="4349750"/>
          <p14:tracePt t="15931" x="609600" y="4356100"/>
          <p14:tracePt t="15955" x="609600" y="4362450"/>
          <p14:tracePt t="15986" x="609600" y="4375150"/>
          <p14:tracePt t="16000" x="609600" y="4387850"/>
          <p14:tracePt t="16026" x="615950" y="4394200"/>
          <p14:tracePt t="16035" x="615950" y="4400550"/>
          <p14:tracePt t="16066" x="622300" y="4425950"/>
          <p14:tracePt t="16083" x="622300" y="4432300"/>
          <p14:tracePt t="16101" x="628650" y="4445000"/>
          <p14:tracePt t="16126" x="635000" y="4451350"/>
          <p14:tracePt t="16134" x="641350" y="4457700"/>
          <p14:tracePt t="16156" x="641350" y="4470400"/>
          <p14:tracePt t="16167" x="641350" y="4476750"/>
          <p14:tracePt t="16196" x="654050" y="4508500"/>
          <p14:tracePt t="16203" x="660400" y="4521200"/>
          <p14:tracePt t="16227" x="660400" y="4527550"/>
          <p14:tracePt t="16235" x="660400" y="4533900"/>
          <p14:tracePt t="16266" x="666750" y="4540250"/>
          <p14:tracePt t="16296" x="666750" y="4552950"/>
          <p14:tracePt t="16300" x="666750" y="4559300"/>
          <p14:tracePt t="16326" x="666750" y="4565650"/>
          <p14:tracePt t="16334" x="666750" y="4572000"/>
          <p14:tracePt t="16356" x="679450" y="4597400"/>
          <p14:tracePt t="16371" x="679450" y="4603750"/>
          <p14:tracePt t="16396" x="685800" y="4622800"/>
          <p14:tracePt t="16419" x="685800" y="4629150"/>
          <p14:tracePt t="16435" x="692150" y="4635500"/>
          <p14:tracePt t="16467" x="692150" y="4641850"/>
          <p14:tracePt t="16483" x="698500" y="4648200"/>
          <p14:tracePt t="16539" x="698500" y="4654550"/>
          <p14:tracePt t="16555" x="704850" y="4660900"/>
          <p14:tracePt t="16570" x="704850" y="4667250"/>
          <p14:tracePt t="16596" x="704850" y="4673600"/>
          <p14:tracePt t="16603" x="704850" y="4679950"/>
          <p14:tracePt t="16626" x="711200" y="4692650"/>
          <p14:tracePt t="16651" x="717550" y="4699000"/>
          <p14:tracePt t="16683" x="723900" y="4711700"/>
          <p14:tracePt t="16707" x="723900" y="4718050"/>
          <p14:tracePt t="16733" x="723900" y="4724400"/>
          <p14:tracePt t="16756" x="730250" y="4737100"/>
          <p14:tracePt t="16771" x="736600" y="4743450"/>
          <p14:tracePt t="16796" x="736600" y="4749800"/>
          <p14:tracePt t="16811" x="736600" y="4756150"/>
          <p14:tracePt t="16832" x="736600" y="4762500"/>
          <p14:tracePt t="16856" x="736600" y="4768850"/>
          <p14:tracePt t="16867" x="736600" y="4775200"/>
          <p14:tracePt t="16896" x="736600" y="4781550"/>
          <p14:tracePt t="16907" x="742950" y="4787900"/>
          <p14:tracePt t="16947" x="742950" y="4794250"/>
          <p14:tracePt t="16965" x="749300" y="4794250"/>
          <p14:tracePt t="17003" x="755650" y="4800600"/>
          <p14:tracePt t="17043" x="762000" y="4813300"/>
          <p14:tracePt t="17059" x="768350" y="4819650"/>
          <p14:tracePt t="17107" x="774700" y="4832350"/>
          <p14:tracePt t="17139" x="781050" y="4838700"/>
          <p14:tracePt t="17171" x="787400" y="4845050"/>
          <p14:tracePt t="17187" x="787400" y="4851400"/>
          <p14:tracePt t="17200" x="793750" y="4857750"/>
          <p14:tracePt t="17227" x="806450" y="4864100"/>
          <p14:tracePt t="17243" x="806450" y="4870450"/>
          <p14:tracePt t="17283" x="806450" y="4876800"/>
          <p14:tracePt t="17315" x="806450" y="4883150"/>
          <p14:tracePt t="17387" x="806450" y="4889500"/>
          <p14:tracePt t="17451" x="806450" y="4902200"/>
          <p14:tracePt t="17483" x="806450" y="4908550"/>
          <p14:tracePt t="17507" x="812800" y="4914900"/>
          <p14:tracePt t="17515" x="819150" y="4921250"/>
          <p14:tracePt t="17539" x="825500" y="4927600"/>
          <p14:tracePt t="17587" x="831850" y="4933950"/>
          <p14:tracePt t="17619" x="831850" y="4946650"/>
          <p14:tracePt t="17707" x="838200" y="4953000"/>
          <p14:tracePt t="17779" x="844550" y="4959350"/>
          <p14:tracePt t="21468" x="850900" y="4959350"/>
        </p14:tracePtLst>
      </p14:laserTrace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dirty="0"/>
          </a:p>
        </p:txBody>
      </p:sp>
      <p:sp>
        <p:nvSpPr>
          <p:cNvPr id="3" name="Espace réservé du contenu 2"/>
          <p:cNvSpPr>
            <a:spLocks noGrp="1"/>
          </p:cNvSpPr>
          <p:nvPr>
            <p:ph idx="1"/>
          </p:nvPr>
        </p:nvSpPr>
        <p:spPr/>
        <p:txBody>
          <a:bodyPr/>
          <a:lstStyle/>
          <a:p>
            <a:pPr marL="0" indent="0">
              <a:buNone/>
            </a:pPr>
            <a:endParaRPr lang="fr-CA" dirty="0"/>
          </a:p>
          <a:p>
            <a:pPr marL="0" indent="0">
              <a:buNone/>
            </a:pPr>
            <a:r>
              <a:rPr lang="fr-CA" dirty="0"/>
              <a:t>Vous </a:t>
            </a:r>
            <a:r>
              <a:rPr lang="fr-CA" dirty="0" smtClean="0"/>
              <a:t>voulez en savoir davantage …</a:t>
            </a:r>
            <a:endParaRPr lang="fr-CA" dirty="0"/>
          </a:p>
          <a:p>
            <a:pPr marL="0" indent="0">
              <a:buNone/>
            </a:pPr>
            <a:endParaRPr lang="fr-CA" dirty="0"/>
          </a:p>
          <a:p>
            <a:pPr marL="0" indent="0" algn="ctr">
              <a:buNone/>
            </a:pPr>
            <a:r>
              <a:rPr lang="fr-CA" dirty="0"/>
              <a:t>Contacter l’Équipe </a:t>
            </a:r>
            <a:r>
              <a:rPr lang="fr-CA" dirty="0" smtClean="0"/>
              <a:t>du </a:t>
            </a:r>
            <a:r>
              <a:rPr lang="fr-CA" dirty="0"/>
              <a:t>service à la clientèle</a:t>
            </a:r>
          </a:p>
          <a:p>
            <a:pPr marL="0" indent="0" algn="ctr">
              <a:buNone/>
            </a:pPr>
            <a:r>
              <a:rPr lang="fr-CA" dirty="0"/>
              <a:t>NRCan.fgp-pgf.RNCan@canada.ca</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403057322"/>
      </p:ext>
    </p:extLst>
  </p:cSld>
  <p:clrMapOvr>
    <a:masterClrMapping/>
  </p:clrMapOvr>
  <mc:AlternateContent xmlns:mc="http://schemas.openxmlformats.org/markup-compatibility/2006" xmlns:p14="http://schemas.microsoft.com/office/powerpoint/2010/main">
    <mc:Choice Requires="p14">
      <p:transition spd="slow" p14:dur="2000" advTm="10384"/>
    </mc:Choice>
    <mc:Fallback xmlns="">
      <p:transition spd="slow" advTm="103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1"/>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4"/>
</p:tagLst>
</file>

<file path=ppt/tags/tag8.xml><?xml version="1.0" encoding="utf-8"?>
<p:tagLst xmlns:a="http://schemas.openxmlformats.org/drawingml/2006/main" xmlns:r="http://schemas.openxmlformats.org/officeDocument/2006/relationships" xmlns:p="http://schemas.openxmlformats.org/presentationml/2006/main">
  <p:tag name="NUM" val="5"/>
</p:tagLst>
</file>

<file path=ppt/tags/tag9.xml><?xml version="1.0" encoding="utf-8"?>
<p:tagLst xmlns:a="http://schemas.openxmlformats.org/drawingml/2006/main" xmlns:r="http://schemas.openxmlformats.org/officeDocument/2006/relationships" xmlns:p="http://schemas.openxmlformats.org/presentationml/2006/main">
  <p:tag name="NUM" val="6"/>
</p:tagLst>
</file>

<file path=ppt/tags/tag10.xml><?xml version="1.0" encoding="utf-8"?>
<p:tagLst xmlns:a="http://schemas.openxmlformats.org/drawingml/2006/main" xmlns:r="http://schemas.openxmlformats.org/officeDocument/2006/relationships" xmlns:p="http://schemas.openxmlformats.org/presentationml/2006/main">
  <p:tag name="NUM" val="7"/>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2"/>
</p:tagLst>
</file>

<file path=ppt/tags/tag13.xml><?xml version="1.0" encoding="utf-8"?>
<p:tagLst xmlns:a="http://schemas.openxmlformats.org/drawingml/2006/main" xmlns:r="http://schemas.openxmlformats.org/officeDocument/2006/relationships" xmlns:p="http://schemas.openxmlformats.org/presentationml/2006/main">
  <p:tag name="NUM" val="3"/>
</p:tagLst>
</file>

<file path=ppt/tags/tag14.xml><?xml version="1.0" encoding="utf-8"?>
<p:tagLst xmlns:a="http://schemas.openxmlformats.org/drawingml/2006/main" xmlns:r="http://schemas.openxmlformats.org/officeDocument/2006/relationships" xmlns:p="http://schemas.openxmlformats.org/presentationml/2006/main">
  <p:tag name="NUM" val="1"/>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1"/>
</p:tagLst>
</file>

<file path=ppt/tags/tag18.xml><?xml version="1.0" encoding="utf-8"?>
<p:tagLst xmlns:a="http://schemas.openxmlformats.org/drawingml/2006/main" xmlns:r="http://schemas.openxmlformats.org/officeDocument/2006/relationships" xmlns:p="http://schemas.openxmlformats.org/presentationml/2006/main">
  <p:tag name="NUM" val="2"/>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ags/tag20.xml><?xml version="1.0" encoding="utf-8"?>
<p:tagLst xmlns:a="http://schemas.openxmlformats.org/drawingml/2006/main" xmlns:r="http://schemas.openxmlformats.org/officeDocument/2006/relationships" xmlns:p="http://schemas.openxmlformats.org/presentationml/2006/main">
  <p:tag name="NUM" val="1"/>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3"/>
</p:tagLst>
</file>

<file path=ppt/tags/tag23.xml><?xml version="1.0" encoding="utf-8"?>
<p:tagLst xmlns:a="http://schemas.openxmlformats.org/drawingml/2006/main" xmlns:r="http://schemas.openxmlformats.org/officeDocument/2006/relationships" xmlns:p="http://schemas.openxmlformats.org/presentationml/2006/main">
  <p:tag name="NUM" val="1"/>
</p:tagLst>
</file>

<file path=ppt/tags/tag24.xml><?xml version="1.0" encoding="utf-8"?>
<p:tagLst xmlns:a="http://schemas.openxmlformats.org/drawingml/2006/main" xmlns:r="http://schemas.openxmlformats.org/officeDocument/2006/relationships" xmlns:p="http://schemas.openxmlformats.org/presentationml/2006/main">
  <p:tag name="NUM" val="2"/>
</p:tagLst>
</file>

<file path=ppt/tags/tag25.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810</TotalTime>
  <Words>1000</Words>
  <Application>Microsoft Office PowerPoint</Application>
  <PresentationFormat>On-screen Show (4:3)</PresentationFormat>
  <Paragraphs>173</Paragraphs>
  <Slides>9</Slides>
  <Notes>9</Notes>
  <HiddenSlides>0</HiddenSlides>
  <MMClips>9</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ＭＳ Ｐゴシック</vt:lpstr>
      <vt:lpstr>Arial</vt:lpstr>
      <vt:lpstr>Calibri</vt:lpstr>
      <vt:lpstr>Tahoma</vt:lpstr>
      <vt:lpstr>Wingdings</vt:lpstr>
      <vt:lpstr>Office Theme</vt:lpstr>
      <vt:lpstr>PowerPoint Presentation</vt:lpstr>
      <vt:lpstr>PowerPoint Presentation</vt:lpstr>
      <vt:lpstr>Exigences pour les métadonnées</vt:lpstr>
      <vt:lpstr>PowerPoint Presentation</vt:lpstr>
      <vt:lpstr>PowerPoint Presentation</vt:lpstr>
      <vt:lpstr>Exigences pour le téléchargement</vt:lpstr>
      <vt:lpstr>Exigences pour la licence</vt:lpstr>
      <vt:lpstr>Exigences de la PGF - Résumé</vt:lpstr>
      <vt:lpstr>PowerPoint Presentation</vt:lpstr>
    </vt:vector>
  </TitlesOfParts>
  <Company>NRCan / RNCan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Dunning, Steve</dc:creator>
  <cp:lastModifiedBy>Merry, Andrea</cp:lastModifiedBy>
  <cp:revision>98</cp:revision>
  <cp:lastPrinted>2017-08-30T14:17:54Z</cp:lastPrinted>
  <dcterms:created xsi:type="dcterms:W3CDTF">2015-09-10T13:46:21Z</dcterms:created>
  <dcterms:modified xsi:type="dcterms:W3CDTF">2018-03-06T19:29:14Z</dcterms:modified>
</cp:coreProperties>
</file>