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68" r:id="rId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05" autoAdjust="0"/>
    <p:restoredTop sz="80116" autoAdjust="0"/>
  </p:normalViewPr>
  <p:slideViewPr>
    <p:cSldViewPr>
      <p:cViewPr varScale="1">
        <p:scale>
          <a:sx n="90" d="100"/>
          <a:sy n="90" d="100"/>
        </p:scale>
        <p:origin x="84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Dans ce module, nous</a:t>
            </a:r>
            <a:r>
              <a:rPr lang="fr-CA" baseline="0" dirty="0"/>
              <a:t> </a:t>
            </a:r>
            <a:r>
              <a:rPr lang="fr-CA" baseline="0" dirty="0" smtClean="0"/>
              <a:t>allons énuméré les services cartographiques Web compatibles avec la version actuelle de la PGF.</a:t>
            </a:r>
            <a:endParaRPr lang="fr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975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noProof="0" dirty="0"/>
              <a:t>Le tableau présente ici les différents types de services </a:t>
            </a:r>
            <a:r>
              <a:rPr lang="fr-CA" noProof="0" dirty="0" smtClean="0"/>
              <a:t>cartographiques </a:t>
            </a:r>
            <a:r>
              <a:rPr lang="fr-CA" noProof="0" dirty="0"/>
              <a:t>web </a:t>
            </a:r>
            <a:r>
              <a:rPr lang="fr-CA" b="1" noProof="0" dirty="0" smtClean="0"/>
              <a:t>compatibles</a:t>
            </a:r>
            <a:r>
              <a:rPr lang="fr-CA" baseline="0" noProof="0" dirty="0" smtClean="0"/>
              <a:t>. </a:t>
            </a:r>
            <a:r>
              <a:rPr lang="fr-CA" baseline="0" noProof="0" dirty="0"/>
              <a:t>Il est à noter que les prochaines versions accepteront un plus large éventail de types de service.</a:t>
            </a:r>
          </a:p>
          <a:p>
            <a:endParaRPr lang="fr-CA" baseline="0" noProof="0" dirty="0"/>
          </a:p>
          <a:p>
            <a:r>
              <a:rPr lang="fr-CA" baseline="0" noProof="0" dirty="0"/>
              <a:t>Dans la version actuelle, les services compatibles sont les services WMS de l’OGC, les services cartographiques ESRI REST dont les couches sont de type </a:t>
            </a:r>
            <a:r>
              <a:rPr lang="fr-CA" baseline="0" noProof="0" dirty="0" err="1"/>
              <a:t>Feature</a:t>
            </a:r>
            <a:r>
              <a:rPr lang="fr-CA" baseline="0" noProof="0" dirty="0"/>
              <a:t> et Raster, les services images de ESRI REST et les </a:t>
            </a:r>
            <a:r>
              <a:rPr lang="fr-CA" baseline="0" noProof="0" dirty="0" smtClean="0"/>
              <a:t>services </a:t>
            </a:r>
            <a:r>
              <a:rPr lang="fr-CA" baseline="0" noProof="0" dirty="0" err="1" smtClean="0"/>
              <a:t>Tiled</a:t>
            </a:r>
            <a:r>
              <a:rPr lang="fr-CA" baseline="0" noProof="0" dirty="0" smtClean="0"/>
              <a:t> </a:t>
            </a:r>
            <a:r>
              <a:rPr lang="fr-CA" baseline="0" noProof="0" dirty="0" err="1" smtClean="0"/>
              <a:t>Map</a:t>
            </a:r>
            <a:r>
              <a:rPr lang="fr-CA" baseline="0" noProof="0" dirty="0" smtClean="0"/>
              <a:t> </a:t>
            </a:r>
            <a:r>
              <a:rPr lang="fr-CA" baseline="0" noProof="0" dirty="0"/>
              <a:t>de ESRI REST.</a:t>
            </a:r>
          </a:p>
          <a:p>
            <a:endParaRPr lang="fr-CA" baseline="0" noProof="0" dirty="0"/>
          </a:p>
          <a:p>
            <a:r>
              <a:rPr lang="fr-CA" b="1" baseline="0" noProof="0" dirty="0" smtClean="0"/>
              <a:t>Notez </a:t>
            </a:r>
            <a:r>
              <a:rPr lang="fr-CA" b="1" baseline="0" noProof="0" dirty="0"/>
              <a:t>qu’actuellement, le seul service cartographique qui permet l’utilisation </a:t>
            </a:r>
            <a:r>
              <a:rPr lang="fr-CA" b="1" baseline="0" noProof="0" dirty="0" smtClean="0"/>
              <a:t>de plusieurs couches de </a:t>
            </a:r>
            <a:r>
              <a:rPr lang="fr-CA" b="1" baseline="0" noProof="0" dirty="0"/>
              <a:t>données </a:t>
            </a:r>
            <a:r>
              <a:rPr lang="fr-CA" b="1" baseline="0" noProof="0" dirty="0" smtClean="0"/>
              <a:t>(multi-</a:t>
            </a:r>
            <a:r>
              <a:rPr lang="fr-CA" b="1" baseline="0" noProof="0" dirty="0" err="1" smtClean="0"/>
              <a:t>layers</a:t>
            </a:r>
            <a:r>
              <a:rPr lang="fr-CA" b="1" baseline="0" noProof="0" dirty="0" smtClean="0"/>
              <a:t>) est </a:t>
            </a:r>
            <a:r>
              <a:rPr lang="fr-CA" b="1" baseline="0" noProof="0" dirty="0"/>
              <a:t>le service WMS de l’OGC</a:t>
            </a:r>
            <a:r>
              <a:rPr lang="fr-CA" baseline="0" noProof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72440-B759-4211-B5C2-355135E427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88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Vous voulez en savoir davantage sur ce sujet, contacter l’équipe du service à la clientèle de la PGF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7680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  <a:endParaRPr lang="en-US" altLang="en-US" sz="1400" dirty="0"/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NRCan.fgp-pgf.RNCan@canada.ca</a:t>
            </a: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2.m4a"/><Relationship Id="rId4" Type="http://schemas.microsoft.com/office/2007/relationships/media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fr-CA" sz="2800" b="1" dirty="0" smtClean="0"/>
              <a:t>Quels sont les types de </a:t>
            </a:r>
          </a:p>
          <a:p>
            <a:pPr algn="ctr">
              <a:spcBef>
                <a:spcPct val="20000"/>
              </a:spcBef>
            </a:pPr>
            <a:r>
              <a:rPr lang="fr-CA" sz="2800" b="1" dirty="0" smtClean="0"/>
              <a:t>services cartographiques Web </a:t>
            </a:r>
          </a:p>
          <a:p>
            <a:pPr algn="ctr">
              <a:spcBef>
                <a:spcPct val="20000"/>
              </a:spcBef>
            </a:pPr>
            <a:r>
              <a:rPr lang="fr-CA" sz="2800" b="1" dirty="0" smtClean="0"/>
              <a:t>compatibles</a:t>
            </a:r>
            <a:endParaRPr lang="fr-CA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57022"/>
            <a:ext cx="9180512" cy="271193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83272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16"/>
    </mc:Choice>
    <mc:Fallback xmlns="">
      <p:transition spd="slow" advTm="108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51520" y="260648"/>
            <a:ext cx="8642350" cy="823913"/>
          </a:xfrm>
        </p:spPr>
        <p:txBody>
          <a:bodyPr/>
          <a:lstStyle/>
          <a:p>
            <a:r>
              <a:rPr lang="en-CA" dirty="0"/>
              <a:t>Tableau des services compatibles avec la PGF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8653230"/>
              </p:ext>
            </p:extLst>
          </p:nvPr>
        </p:nvGraphicFramePr>
        <p:xfrm>
          <a:off x="755576" y="1385794"/>
          <a:ext cx="6552727" cy="455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3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633374023"/>
                    </a:ext>
                  </a:extLst>
                </a:gridCol>
              </a:tblGrid>
              <a:tr h="465044">
                <a:tc>
                  <a:txBody>
                    <a:bodyPr/>
                    <a:lstStyle/>
                    <a:p>
                      <a:r>
                        <a:rPr lang="en-CA" sz="1600" b="1" dirty="0"/>
                        <a:t>Type</a:t>
                      </a:r>
                      <a:r>
                        <a:rPr lang="en-CA" sz="1600" b="1" baseline="0" dirty="0"/>
                        <a:t> de service</a:t>
                      </a:r>
                      <a:endParaRPr lang="en-CA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V1.8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 b="1" dirty="0"/>
                        <a:t>Prochaine version</a:t>
                      </a:r>
                      <a:endParaRPr lang="en-CA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r>
                        <a:rPr lang="en-CA" sz="1600" b="1" dirty="0"/>
                        <a:t>OGC Web</a:t>
                      </a:r>
                      <a:r>
                        <a:rPr lang="en-CA" sz="1600" b="1" baseline="0" dirty="0"/>
                        <a:t> Map Service (WMS)</a:t>
                      </a:r>
                      <a:endParaRPr lang="en-CA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602854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r>
                        <a:rPr lang="fr-CA" sz="1600" dirty="0"/>
                        <a:t>OGC Web </a:t>
                      </a:r>
                      <a:r>
                        <a:rPr lang="fr-CA" sz="1600" dirty="0" err="1"/>
                        <a:t>Feature</a:t>
                      </a:r>
                      <a:r>
                        <a:rPr lang="fr-CA" sz="1600" dirty="0"/>
                        <a:t> Service (WFS)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dirty="0"/>
                        <a:t>OGC Web </a:t>
                      </a:r>
                      <a:r>
                        <a:rPr lang="fr-CA" sz="1600" dirty="0" err="1"/>
                        <a:t>Feature</a:t>
                      </a:r>
                      <a:r>
                        <a:rPr lang="fr-CA" sz="1600" dirty="0"/>
                        <a:t> Service (WMTS)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r>
                        <a:rPr lang="en-CA" sz="1600" dirty="0"/>
                        <a:t>ESRI</a:t>
                      </a:r>
                      <a:r>
                        <a:rPr lang="en-CA" sz="1600" baseline="0" dirty="0"/>
                        <a:t> REST Feature Service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2">
                <a:tc>
                  <a:txBody>
                    <a:bodyPr/>
                    <a:lstStyle/>
                    <a:p>
                      <a:r>
                        <a:rPr lang="en-CA" sz="1600" b="1" dirty="0"/>
                        <a:t>ESRI </a:t>
                      </a:r>
                      <a:r>
                        <a:rPr lang="en-CA" sz="1600" b="1" baseline="0" dirty="0"/>
                        <a:t>REST </a:t>
                      </a:r>
                      <a:r>
                        <a:rPr lang="en-CA" sz="1600" b="1" dirty="0"/>
                        <a:t>Map Service (Feature Layer)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2">
                <a:tc>
                  <a:txBody>
                    <a:bodyPr/>
                    <a:lstStyle/>
                    <a:p>
                      <a:r>
                        <a:rPr lang="en-CA" sz="1600" b="1" dirty="0"/>
                        <a:t>ESRI </a:t>
                      </a:r>
                      <a:r>
                        <a:rPr lang="en-CA" sz="1600" b="1" baseline="0" dirty="0"/>
                        <a:t>REST</a:t>
                      </a:r>
                      <a:r>
                        <a:rPr lang="en-CA" sz="1600" b="1" dirty="0"/>
                        <a:t> Map Service (Raster layer)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2">
                <a:tc>
                  <a:txBody>
                    <a:bodyPr/>
                    <a:lstStyle/>
                    <a:p>
                      <a:r>
                        <a:rPr lang="en-CA" sz="1600" dirty="0"/>
                        <a:t>ESRI </a:t>
                      </a:r>
                      <a:r>
                        <a:rPr lang="en-CA" sz="1600" baseline="0" dirty="0"/>
                        <a:t>REST</a:t>
                      </a:r>
                      <a:r>
                        <a:rPr lang="en-CA" sz="1600" dirty="0"/>
                        <a:t> Map Service (Group Layer)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692">
                <a:tc>
                  <a:txBody>
                    <a:bodyPr/>
                    <a:lstStyle/>
                    <a:p>
                      <a:r>
                        <a:rPr lang="en-CA" sz="1600" dirty="0"/>
                        <a:t>ESRI </a:t>
                      </a:r>
                      <a:r>
                        <a:rPr lang="en-CA" sz="1600" baseline="0" dirty="0"/>
                        <a:t>REST</a:t>
                      </a:r>
                      <a:r>
                        <a:rPr lang="en-CA" sz="1600" dirty="0"/>
                        <a:t> Map Service -</a:t>
                      </a:r>
                      <a:r>
                        <a:rPr lang="en-CA" sz="1600" baseline="0" dirty="0"/>
                        <a:t> </a:t>
                      </a:r>
                      <a:r>
                        <a:rPr lang="en-CA" sz="1600" dirty="0"/>
                        <a:t>with Dynamic</a:t>
                      </a:r>
                      <a:r>
                        <a:rPr lang="en-CA" sz="1600" baseline="0" dirty="0"/>
                        <a:t> Capabilities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/>
                        <a:t>ESRI </a:t>
                      </a:r>
                      <a:r>
                        <a:rPr lang="en-CA" sz="1600" b="1" baseline="0" dirty="0"/>
                        <a:t>REST</a:t>
                      </a:r>
                      <a:r>
                        <a:rPr lang="en-CA" sz="1600" b="1" dirty="0"/>
                        <a:t> Image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892">
                <a:tc>
                  <a:txBody>
                    <a:bodyPr/>
                    <a:lstStyle/>
                    <a:p>
                      <a:r>
                        <a:rPr lang="en-CA" sz="1600" b="1" dirty="0"/>
                        <a:t>ESRI </a:t>
                      </a:r>
                      <a:r>
                        <a:rPr lang="en-CA" sz="1600" b="1" baseline="0" dirty="0"/>
                        <a:t>REST</a:t>
                      </a:r>
                      <a:r>
                        <a:rPr lang="en-CA" sz="1600" b="1" dirty="0"/>
                        <a:t> </a:t>
                      </a:r>
                      <a:r>
                        <a:rPr lang="en-CA" sz="1600" b="1" dirty="0" smtClean="0"/>
                        <a:t>Tiled Map Service</a:t>
                      </a:r>
                      <a:endParaRPr lang="en-CA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x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endParaRPr lang="en-CA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1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64"/>
    </mc:Choice>
    <mc:Fallback xmlns="">
      <p:transition spd="slow" advTm="46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7062" x="6350" y="2146300"/>
          <p14:tracePt t="17078" x="25400" y="2146300"/>
          <p14:tracePt t="17095" x="31750" y="2146300"/>
          <p14:tracePt t="17112" x="38100" y="2146300"/>
          <p14:tracePt t="17129" x="44450" y="2139950"/>
          <p14:tracePt t="17162" x="50800" y="2139950"/>
          <p14:tracePt t="17179" x="57150" y="2139950"/>
          <p14:tracePt t="17195" x="76200" y="2133600"/>
          <p14:tracePt t="17212" x="107950" y="2120900"/>
          <p14:tracePt t="17228" x="133350" y="2120900"/>
          <p14:tracePt t="17245" x="171450" y="2114550"/>
          <p14:tracePt t="17262" x="177800" y="2114550"/>
          <p14:tracePt t="17295" x="184150" y="2114550"/>
          <p14:tracePt t="17311" x="196850" y="2114550"/>
          <p14:tracePt t="17328" x="215900" y="2114550"/>
          <p14:tracePt t="17345" x="234950" y="2114550"/>
          <p14:tracePt t="17362" x="247650" y="2114550"/>
          <p14:tracePt t="17378" x="260350" y="2114550"/>
          <p14:tracePt t="17412" x="266700" y="2114550"/>
          <p14:tracePt t="17429" x="273050" y="2114550"/>
          <p14:tracePt t="17447" x="285750" y="2114550"/>
          <p14:tracePt t="17462" x="298450" y="2114550"/>
          <p14:tracePt t="17495" x="304800" y="2114550"/>
          <p14:tracePt t="17512" x="304800" y="2108200"/>
          <p14:tracePt t="17573" x="311150" y="2108200"/>
          <p14:tracePt t="17581" x="317500" y="2108200"/>
          <p14:tracePt t="17589" x="323850" y="2108200"/>
          <p14:tracePt t="17598" x="336550" y="2108200"/>
          <p14:tracePt t="17612" x="342900" y="2108200"/>
          <p14:tracePt t="17628" x="355600" y="2108200"/>
          <p14:tracePt t="17645" x="393700" y="2108200"/>
          <p14:tracePt t="17662" x="419100" y="2108200"/>
          <p14:tracePt t="17679" x="438150" y="2108200"/>
          <p14:tracePt t="17712" x="444500" y="2108200"/>
          <p14:tracePt t="17729" x="450850" y="2108200"/>
          <p14:tracePt t="17773" x="457200" y="2108200"/>
          <p14:tracePt t="17821" x="463550" y="2114550"/>
          <p14:tracePt t="17845" x="469900" y="2114550"/>
          <p14:tracePt t="17853" x="476250" y="2114550"/>
          <p14:tracePt t="17877" x="482600" y="2114550"/>
          <p14:tracePt t="17893" x="488950" y="2114550"/>
          <p14:tracePt t="17909" x="501650" y="2120900"/>
          <p14:tracePt t="17942" x="508000" y="2120900"/>
          <p14:tracePt t="17965" x="514350" y="2120900"/>
          <p14:tracePt t="17982" x="520700" y="2120900"/>
          <p14:tracePt t="17989" x="520700" y="2127250"/>
          <p14:tracePt t="17998" x="527050" y="2127250"/>
          <p14:tracePt t="18012" x="533400" y="2127250"/>
          <p14:tracePt t="18029" x="552450" y="2127250"/>
          <p14:tracePt t="18045" x="571500" y="2127250"/>
          <p14:tracePt t="18358" x="577850" y="2133600"/>
          <p14:tracePt t="19621" x="577850" y="2139950"/>
          <p14:tracePt t="19717" x="571500" y="2146300"/>
          <p14:tracePt t="19757" x="565150" y="2152650"/>
          <p14:tracePt t="19773" x="558800" y="2159000"/>
          <p14:tracePt t="19797" x="558800" y="2165350"/>
          <p14:tracePt t="19805" x="552450" y="2165350"/>
          <p14:tracePt t="19821" x="552450" y="2178050"/>
          <p14:tracePt t="19830" x="546100" y="2178050"/>
          <p14:tracePt t="19847" x="539750" y="2190750"/>
          <p14:tracePt t="19864" x="533400" y="2190750"/>
          <p14:tracePt t="19881" x="527050" y="2203450"/>
          <p14:tracePt t="19914" x="514350" y="2222500"/>
          <p14:tracePt t="19948" x="508000" y="2235200"/>
          <p14:tracePt t="19964" x="501650" y="2247900"/>
          <p14:tracePt t="19981" x="495300" y="2266950"/>
          <p14:tracePt t="19982" x="482600" y="2279650"/>
          <p14:tracePt t="19997" x="463550" y="2317750"/>
          <p14:tracePt t="20014" x="444500" y="2355850"/>
          <p14:tracePt t="20031" x="438150" y="2387600"/>
          <p14:tracePt t="20048" x="412750" y="2419350"/>
          <p14:tracePt t="20064" x="400050" y="2438400"/>
          <p14:tracePt t="20081" x="400050" y="2457450"/>
          <p14:tracePt t="20098" x="400050" y="2476500"/>
          <p14:tracePt t="20114" x="400050" y="2495550"/>
          <p14:tracePt t="20131" x="393700" y="2508250"/>
          <p14:tracePt t="20148" x="387350" y="2527300"/>
          <p14:tracePt t="20164" x="387350" y="2540000"/>
          <p14:tracePt t="20181" x="381000" y="2552700"/>
          <p14:tracePt t="20197" x="374650" y="2565400"/>
          <p14:tracePt t="20214" x="374650" y="2578100"/>
          <p14:tracePt t="20231" x="368300" y="2597150"/>
          <p14:tracePt t="20248" x="368300" y="2609850"/>
          <p14:tracePt t="20264" x="368300" y="2622550"/>
          <p14:tracePt t="20281" x="368300" y="2635250"/>
          <p14:tracePt t="20298" x="368300" y="2641600"/>
          <p14:tracePt t="20314" x="368300" y="2660650"/>
          <p14:tracePt t="20331" x="368300" y="2673350"/>
          <p14:tracePt t="20348" x="368300" y="2686050"/>
          <p14:tracePt t="20364" x="361950" y="2705100"/>
          <p14:tracePt t="20381" x="361950" y="2736850"/>
          <p14:tracePt t="20398" x="361950" y="2755900"/>
          <p14:tracePt t="20414" x="355600" y="2781300"/>
          <p14:tracePt t="20431" x="349250" y="2806700"/>
          <p14:tracePt t="20448" x="342900" y="2825750"/>
          <p14:tracePt t="20464" x="342900" y="2863850"/>
          <p14:tracePt t="20481" x="336550" y="2889250"/>
          <p14:tracePt t="20498" x="330200" y="2933700"/>
          <p14:tracePt t="20515" x="311150" y="2990850"/>
          <p14:tracePt t="20531" x="304800" y="3035300"/>
          <p14:tracePt t="20548" x="292100" y="3054350"/>
          <p14:tracePt t="20565" x="279400" y="3073400"/>
          <p14:tracePt t="20581" x="279400" y="3086100"/>
          <p14:tracePt t="20598" x="279400" y="3092450"/>
          <p14:tracePt t="20631" x="279400" y="3098800"/>
          <p14:tracePt t="20669" x="279400" y="3105150"/>
          <p14:tracePt t="20725" x="279400" y="3111500"/>
          <p14:tracePt t="20734" x="279400" y="3117850"/>
          <p14:tracePt t="20765" x="279400" y="3124200"/>
          <p14:tracePt t="20781" x="279400" y="3130550"/>
          <p14:tracePt t="20797" x="285750" y="3136900"/>
          <p14:tracePt t="20805" x="285750" y="3143250"/>
          <p14:tracePt t="20815" x="285750" y="3149600"/>
          <p14:tracePt t="20832" x="292100" y="3162300"/>
          <p14:tracePt t="20848" x="292100" y="3168650"/>
          <p14:tracePt t="20865" x="292100" y="3194050"/>
          <p14:tracePt t="20882" x="292100" y="3206750"/>
          <p14:tracePt t="20898" x="292100" y="3219450"/>
          <p14:tracePt t="20915" x="292100" y="3232150"/>
          <p14:tracePt t="20932" x="292100" y="3244850"/>
          <p14:tracePt t="20949" x="292100" y="3251200"/>
          <p14:tracePt t="20982" x="292100" y="3257550"/>
          <p14:tracePt t="20999" x="292100" y="3270250"/>
          <p14:tracePt t="21030" x="292100" y="3276600"/>
          <p14:tracePt t="21045" x="292100" y="3282950"/>
          <p14:tracePt t="21053" x="298450" y="3289300"/>
          <p14:tracePt t="21077" x="298450" y="3295650"/>
          <p14:tracePt t="21093" x="298450" y="3302000"/>
          <p14:tracePt t="21101" x="304800" y="3308350"/>
          <p14:tracePt t="21118" x="311150" y="3314700"/>
          <p14:tracePt t="21134" x="311150" y="3321050"/>
          <p14:tracePt t="21148" x="311150" y="3327400"/>
          <p14:tracePt t="21165" x="311150" y="3333750"/>
          <p14:tracePt t="21182" x="311150" y="3340100"/>
          <p14:tracePt t="21198" x="317500" y="3346450"/>
          <p14:tracePt t="21215" x="317500" y="3352800"/>
          <p14:tracePt t="21232" x="317500" y="3359150"/>
          <p14:tracePt t="21253" x="323850" y="3371850"/>
          <p14:tracePt t="21278" x="323850" y="3378200"/>
          <p14:tracePt t="21285" x="330200" y="3378200"/>
          <p14:tracePt t="21298" x="330200" y="3384550"/>
          <p14:tracePt t="21315" x="330200" y="3390900"/>
          <p14:tracePt t="21332" x="330200" y="3397250"/>
          <p14:tracePt t="21349" x="330200" y="3403600"/>
          <p14:tracePt t="21365" x="330200" y="3416300"/>
          <p14:tracePt t="21399" x="330200" y="3422650"/>
          <p14:tracePt t="21416" x="336550" y="3422650"/>
          <p14:tracePt t="21432" x="336550" y="3429000"/>
          <p14:tracePt t="21449" x="336550" y="3435350"/>
          <p14:tracePt t="21478" x="336550" y="3441700"/>
          <p14:tracePt t="21494" x="342900" y="3448050"/>
          <p14:tracePt t="21526" x="349250" y="3454400"/>
          <p14:tracePt t="21542" x="349250" y="3460750"/>
          <p14:tracePt t="21567" x="355600" y="3467100"/>
          <p14:tracePt t="21598" x="361950" y="3473450"/>
          <p14:tracePt t="21614" x="368300" y="3479800"/>
          <p14:tracePt t="21630" x="374650" y="3486150"/>
          <p14:tracePt t="21646" x="381000" y="3486150"/>
          <p14:tracePt t="21662" x="387350" y="3492500"/>
          <p14:tracePt t="21678" x="387350" y="3498850"/>
          <p14:tracePt t="21694" x="393700" y="3498850"/>
          <p14:tracePt t="21703" x="393700" y="3505200"/>
          <p14:tracePt t="21719" x="400050" y="3505200"/>
          <p14:tracePt t="21742" x="406400" y="3517900"/>
          <p14:tracePt t="21766" x="412750" y="3517900"/>
          <p14:tracePt t="21774" x="412750" y="3524250"/>
          <p14:tracePt t="21798" x="419100" y="3524250"/>
          <p14:tracePt t="21806" x="419100" y="3530600"/>
          <p14:tracePt t="21822" x="425450" y="3530600"/>
          <p14:tracePt t="21854" x="425450" y="3536950"/>
          <p14:tracePt t="21862" x="431800" y="3543300"/>
          <p14:tracePt t="21910" x="431800" y="3549650"/>
          <p14:tracePt t="21942" x="431800" y="3556000"/>
          <p14:tracePt t="21958" x="438150" y="3562350"/>
          <p14:tracePt t="21966" x="438150" y="3568700"/>
          <p14:tracePt t="21990" x="438150" y="3575050"/>
          <p14:tracePt t="22014" x="444500" y="3581400"/>
          <p14:tracePt t="22030" x="444500" y="3587750"/>
          <p14:tracePt t="22046" x="450850" y="3594100"/>
          <p14:tracePt t="22054" x="457200" y="3594100"/>
          <p14:tracePt t="22066" x="457200" y="3600450"/>
          <p14:tracePt t="22087" x="463550" y="3606800"/>
          <p14:tracePt t="22110" x="463550" y="3613150"/>
          <p14:tracePt t="22135" x="469900" y="3619500"/>
          <p14:tracePt t="22150" x="476250" y="3619500"/>
          <p14:tracePt t="22166" x="476250" y="3625850"/>
          <p14:tracePt t="22206" x="482600" y="3625850"/>
          <p14:tracePt t="22214" x="482600" y="3632200"/>
          <p14:tracePt t="22238" x="488950" y="3638550"/>
          <p14:tracePt t="22286" x="495300" y="3638550"/>
          <p14:tracePt t="22334" x="501650" y="3644900"/>
          <p14:tracePt t="22542" x="501650" y="3651250"/>
          <p14:tracePt t="22638" x="508000" y="3663950"/>
          <p14:tracePt t="22902" x="520700" y="3663950"/>
          <p14:tracePt t="22958" x="520700" y="3670300"/>
          <p14:tracePt t="22974" x="527050" y="3676650"/>
          <p14:tracePt t="22998" x="533400" y="3676650"/>
          <p14:tracePt t="23334" x="533400" y="3683000"/>
          <p14:tracePt t="24862" x="533400" y="3689350"/>
          <p14:tracePt t="24919" x="533400" y="3695700"/>
          <p14:tracePt t="24926" x="533400" y="3702050"/>
          <p14:tracePt t="25014" x="527050" y="3702050"/>
          <p14:tracePt t="25127" x="520700" y="3702050"/>
          <p14:tracePt t="25151" x="514350" y="3708400"/>
          <p14:tracePt t="25190" x="514350" y="3714750"/>
          <p14:tracePt t="25206" x="508000" y="3714750"/>
          <p14:tracePt t="25215" x="508000" y="3721100"/>
          <p14:tracePt t="25223" x="501650" y="3727450"/>
          <p14:tracePt t="25239" x="501650" y="3733800"/>
          <p14:tracePt t="25255" x="501650" y="3740150"/>
          <p14:tracePt t="25271" x="501650" y="3752850"/>
          <p14:tracePt t="25286" x="501650" y="3765550"/>
          <p14:tracePt t="25303" x="495300" y="3790950"/>
          <p14:tracePt t="25319" x="495300" y="3803650"/>
          <p14:tracePt t="25336" x="495300" y="3810000"/>
          <p14:tracePt t="25353" x="495300" y="3822700"/>
          <p14:tracePt t="25369" x="495300" y="3829050"/>
          <p14:tracePt t="25386" x="495300" y="3841750"/>
          <p14:tracePt t="25403" x="495300" y="3848100"/>
          <p14:tracePt t="25419" x="495300" y="3854450"/>
          <p14:tracePt t="25436" x="495300" y="3867150"/>
          <p14:tracePt t="25453" x="495300" y="3873500"/>
          <p14:tracePt t="25470" x="495300" y="3886200"/>
          <p14:tracePt t="25486" x="495300" y="3898900"/>
          <p14:tracePt t="25503" x="495300" y="3911600"/>
          <p14:tracePt t="25520" x="495300" y="3924300"/>
          <p14:tracePt t="25536" x="495300" y="3930650"/>
          <p14:tracePt t="25553" x="495300" y="3949700"/>
          <p14:tracePt t="25570" x="495300" y="3962400"/>
          <p14:tracePt t="25586" x="495300" y="3975100"/>
          <p14:tracePt t="25603" x="501650" y="3994150"/>
          <p14:tracePt t="25620" x="508000" y="4013200"/>
          <p14:tracePt t="25636" x="514350" y="4032250"/>
          <p14:tracePt t="25653" x="514350" y="4038600"/>
          <p14:tracePt t="25670" x="514350" y="4051300"/>
          <p14:tracePt t="25726" x="514350" y="4057650"/>
          <p14:tracePt t="25735" x="514350" y="4064000"/>
          <p14:tracePt t="25742" x="514350" y="4070350"/>
          <p14:tracePt t="25759" x="514350" y="4076700"/>
          <p14:tracePt t="25770" x="520700" y="4083050"/>
          <p14:tracePt t="25786" x="527050" y="4095750"/>
          <p14:tracePt t="25803" x="539750" y="4114800"/>
          <p14:tracePt t="25820" x="546100" y="4121150"/>
          <p14:tracePt t="25836" x="558800" y="4133850"/>
          <p14:tracePt t="25853" x="565150" y="4146550"/>
          <p14:tracePt t="25975" x="565150" y="4152900"/>
          <p14:tracePt t="25999" x="571500" y="4159250"/>
          <p14:tracePt t="26231" x="577850" y="4159250"/>
          <p14:tracePt t="26367" x="577850" y="4165600"/>
          <p14:tracePt t="26439" x="577850" y="4171950"/>
          <p14:tracePt t="26479" x="577850" y="4178300"/>
          <p14:tracePt t="26503" x="577850" y="4184650"/>
          <p14:tracePt t="26511" x="571500" y="4191000"/>
          <p14:tracePt t="26551" x="571500" y="4197350"/>
          <p14:tracePt t="26574" x="571500" y="4203700"/>
          <p14:tracePt t="26623" x="565150" y="4210050"/>
          <p14:tracePt t="26751" x="558800" y="4216400"/>
          <p14:tracePt t="26798" x="552450" y="4222750"/>
          <p14:tracePt t="26815" x="552450" y="4229100"/>
          <p14:tracePt t="26823" x="552450" y="4235450"/>
          <p14:tracePt t="26831" x="552450" y="4241800"/>
          <p14:tracePt t="26847" x="546100" y="4248150"/>
          <p14:tracePt t="26855" x="546100" y="4254500"/>
          <p14:tracePt t="26871" x="539750" y="4267200"/>
          <p14:tracePt t="26887" x="539750" y="4273550"/>
          <p14:tracePt t="26904" x="539750" y="4279900"/>
          <p14:tracePt t="26921" x="533400" y="4305300"/>
          <p14:tracePt t="26938" x="527050" y="4318000"/>
          <p14:tracePt t="26954" x="527050" y="4330700"/>
          <p14:tracePt t="26971" x="527050" y="4337050"/>
          <p14:tracePt t="27004" x="520700" y="4343400"/>
          <p14:tracePt t="27021" x="514350" y="4343400"/>
          <p14:tracePt t="27038" x="514350" y="4349750"/>
          <p14:tracePt t="27063" x="514350" y="4356100"/>
          <p14:tracePt t="27079" x="508000" y="4362450"/>
          <p14:tracePt t="27088" x="508000" y="4375150"/>
          <p14:tracePt t="27104" x="508000" y="4381500"/>
          <p14:tracePt t="27121" x="501650" y="4394200"/>
          <p14:tracePt t="27138" x="501650" y="4400550"/>
          <p14:tracePt t="27154" x="501650" y="4413250"/>
          <p14:tracePt t="27171" x="501650" y="4419600"/>
          <p14:tracePt t="27188" x="501650" y="4438650"/>
          <p14:tracePt t="27204" x="501650" y="4451350"/>
          <p14:tracePt t="27221" x="501650" y="4464050"/>
          <p14:tracePt t="27238" x="495300" y="4483100"/>
          <p14:tracePt t="27255" x="495300" y="4495800"/>
          <p14:tracePt t="27271" x="495300" y="4508500"/>
          <p14:tracePt t="27288" x="495300" y="4533900"/>
          <p14:tracePt t="27304" x="488950" y="4552950"/>
          <p14:tracePt t="27321" x="488950" y="4572000"/>
          <p14:tracePt t="27338" x="488950" y="4584700"/>
          <p14:tracePt t="27355" x="482600" y="4610100"/>
          <p14:tracePt t="27371" x="482600" y="4622800"/>
          <p14:tracePt t="27388" x="476250" y="4629150"/>
          <p14:tracePt t="27404" x="476250" y="4641850"/>
          <p14:tracePt t="27422" x="476250" y="4654550"/>
          <p14:tracePt t="27438" x="476250" y="4660900"/>
          <p14:tracePt t="27455" x="476250" y="4667250"/>
          <p14:tracePt t="27471" x="476250" y="4673600"/>
          <p14:tracePt t="27505" x="476250" y="4686300"/>
          <p14:tracePt t="27521" x="476250" y="4692650"/>
          <p14:tracePt t="27538" x="476250" y="4699000"/>
          <p14:tracePt t="27555" x="476250" y="4711700"/>
          <p14:tracePt t="27572" x="476250" y="4724400"/>
          <p14:tracePt t="27588" x="476250" y="4737100"/>
          <p14:tracePt t="27605" x="476250" y="4749800"/>
          <p14:tracePt t="27622" x="476250" y="4768850"/>
          <p14:tracePt t="27638" x="476250" y="4787900"/>
          <p14:tracePt t="27655" x="476250" y="4794250"/>
          <p14:tracePt t="27672" x="476250" y="4800600"/>
          <p14:tracePt t="27727" x="476250" y="4806950"/>
          <p14:tracePt t="27735" x="476250" y="4813300"/>
          <p14:tracePt t="27759" x="476250" y="4819650"/>
          <p14:tracePt t="27767" x="476250" y="4838700"/>
          <p14:tracePt t="27775" x="476250" y="4845050"/>
          <p14:tracePt t="27788" x="476250" y="4851400"/>
          <p14:tracePt t="27805" x="476250" y="4876800"/>
          <p14:tracePt t="27822" x="476250" y="4921250"/>
          <p14:tracePt t="27838" x="476250" y="4933950"/>
          <p14:tracePt t="27855" x="469900" y="4946650"/>
          <p14:tracePt t="27872" x="469900" y="4965700"/>
          <p14:tracePt t="27888" x="457200" y="4984750"/>
          <p14:tracePt t="27905" x="444500" y="5010150"/>
          <p14:tracePt t="27922" x="425450" y="5035550"/>
          <p14:tracePt t="27938" x="419100" y="5060950"/>
          <p14:tracePt t="27955" x="419100" y="5073650"/>
          <p14:tracePt t="27972" x="419100" y="5092700"/>
          <p14:tracePt t="27988" x="419100" y="5099050"/>
          <p14:tracePt t="28005" x="419100" y="5111750"/>
          <p14:tracePt t="28022" x="419100" y="5118100"/>
          <p14:tracePt t="28038" x="419100" y="5124450"/>
          <p14:tracePt t="28072" x="419100" y="5130800"/>
          <p14:tracePt t="28089" x="425450" y="5143500"/>
          <p14:tracePt t="28105" x="431800" y="5156200"/>
          <p14:tracePt t="28122" x="438150" y="5175250"/>
          <p14:tracePt t="28139" x="444500" y="5194300"/>
          <p14:tracePt t="28155" x="457200" y="5219700"/>
          <p14:tracePt t="28172" x="476250" y="5245100"/>
          <p14:tracePt t="28189" x="482600" y="5251450"/>
          <p14:tracePt t="28205" x="482600" y="5257800"/>
          <p14:tracePt t="28222" x="488950" y="5270500"/>
          <p14:tracePt t="28239" x="488950" y="5276850"/>
          <p14:tracePt t="28255" x="488950" y="5289550"/>
          <p14:tracePt t="28272" x="495300" y="5295900"/>
          <p14:tracePt t="28289" x="501650" y="5308600"/>
          <p14:tracePt t="28306" x="514350" y="5314950"/>
          <p14:tracePt t="28322" x="514350" y="5321300"/>
          <p14:tracePt t="28339" x="520700" y="5327650"/>
          <p14:tracePt t="28355" x="527050" y="5340350"/>
          <p14:tracePt t="28372" x="533400" y="5346700"/>
          <p14:tracePt t="28389" x="539750" y="5359400"/>
          <p14:tracePt t="28406" x="552450" y="5365750"/>
          <p14:tracePt t="28422" x="552450" y="5372100"/>
          <p14:tracePt t="28439" x="558800" y="5378450"/>
          <p14:tracePt t="28456" x="571500" y="5384800"/>
          <p14:tracePt t="28472" x="577850" y="5391150"/>
          <p14:tracePt t="28489" x="590550" y="5397500"/>
          <p14:tracePt t="28506" x="590550" y="5403850"/>
          <p14:tracePt t="28522" x="603250" y="5403850"/>
          <p14:tracePt t="28539" x="615950" y="5416550"/>
          <p14:tracePt t="28599" x="622300" y="5422900"/>
          <p14:tracePt t="28999" x="615950" y="5422900"/>
          <p14:tracePt t="29039" x="609600" y="5422900"/>
          <p14:tracePt t="29047" x="603250" y="5422900"/>
          <p14:tracePt t="29056" x="603250" y="5429250"/>
          <p14:tracePt t="29073" x="596900" y="5429250"/>
          <p14:tracePt t="29090" x="590550" y="5441950"/>
          <p14:tracePt t="29111" x="577850" y="5448300"/>
          <p14:tracePt t="29123" x="571500" y="5454650"/>
          <p14:tracePt t="29140" x="565150" y="5461000"/>
          <p14:tracePt t="29156" x="552450" y="5473700"/>
          <p14:tracePt t="29173" x="546100" y="5480050"/>
          <p14:tracePt t="29190" x="539750" y="5486400"/>
          <p14:tracePt t="29206" x="520700" y="5492750"/>
          <p14:tracePt t="29240" x="514350" y="5499100"/>
          <p14:tracePt t="29256" x="514350" y="5511800"/>
          <p14:tracePt t="29273" x="514350" y="5530850"/>
          <p14:tracePt t="29290" x="508000" y="5537200"/>
          <p14:tracePt t="29323" x="508000" y="5543550"/>
          <p14:tracePt t="29351" x="508000" y="5549900"/>
          <p14:tracePt t="29359" x="508000" y="5556250"/>
          <p14:tracePt t="29373" x="508000" y="5562600"/>
          <p14:tracePt t="29390" x="508000" y="5594350"/>
          <p14:tracePt t="29406" x="514350" y="5600700"/>
          <p14:tracePt t="29423" x="514350" y="5613400"/>
          <p14:tracePt t="29456" x="514350" y="5619750"/>
          <p14:tracePt t="29519" x="514350" y="5626100"/>
          <p14:tracePt t="29543" x="520700" y="5632450"/>
          <p14:tracePt t="29551" x="527050" y="5638800"/>
          <p14:tracePt t="29567" x="527050" y="5645150"/>
          <p14:tracePt t="29584" x="533400" y="5651500"/>
          <p14:tracePt t="29591" x="533400" y="5657850"/>
          <p14:tracePt t="29655" x="533400" y="5664200"/>
          <p14:tracePt t="29663" x="533400" y="5670550"/>
          <p14:tracePt t="29687" x="533400" y="5676900"/>
          <p14:tracePt t="29695" x="539750" y="5683250"/>
          <p14:tracePt t="29711" x="546100" y="5689600"/>
          <p14:tracePt t="29735" x="552450" y="5695950"/>
          <p14:tracePt t="29775" x="558800" y="5702300"/>
          <p14:tracePt t="29799" x="565150" y="5708650"/>
          <p14:tracePt t="29823" x="571500" y="5715000"/>
          <p14:tracePt t="29831" x="577850" y="5715000"/>
          <p14:tracePt t="29855" x="584200" y="5721350"/>
          <p14:tracePt t="29863" x="584200" y="5727700"/>
          <p14:tracePt t="29879" x="596900" y="5727700"/>
          <p14:tracePt t="29903" x="603250" y="5734050"/>
          <p14:tracePt t="29935" x="609600" y="5734050"/>
          <p14:tracePt t="29951" x="615950" y="5734050"/>
          <p14:tracePt t="29959" x="615950" y="5740400"/>
          <p14:tracePt t="30007" x="622300" y="5740400"/>
          <p14:tracePt t="30023" x="628650" y="5746750"/>
          <p14:tracePt t="30039" x="635000" y="5746750"/>
          <p14:tracePt t="30567" x="635000" y="5753100"/>
          <p14:tracePt t="32079" x="628650" y="5753100"/>
          <p14:tracePt t="32135" x="622300" y="5753100"/>
          <p14:tracePt t="32143" x="615950" y="5753100"/>
          <p14:tracePt t="32159" x="609600" y="5746750"/>
          <p14:tracePt t="32175" x="596900" y="5740400"/>
          <p14:tracePt t="32183" x="590550" y="5740400"/>
          <p14:tracePt t="32192" x="590550" y="5734050"/>
          <p14:tracePt t="32209" x="558800" y="5715000"/>
          <p14:tracePt t="32226" x="533400" y="5695950"/>
          <p14:tracePt t="32242" x="514350" y="5683250"/>
          <p14:tracePt t="32259" x="495300" y="5670550"/>
          <p14:tracePt t="32276" x="488950" y="5664200"/>
          <p14:tracePt t="32292" x="476250" y="5651500"/>
          <p14:tracePt t="32309" x="463550" y="5645150"/>
          <p14:tracePt t="32326" x="457200" y="5638800"/>
          <p14:tracePt t="32342" x="444500" y="5626100"/>
          <p14:tracePt t="32359" x="425450" y="5607050"/>
          <p14:tracePt t="32376" x="406400" y="5594350"/>
          <p14:tracePt t="32392" x="387350" y="5575300"/>
          <p14:tracePt t="32409" x="368300" y="5556250"/>
          <p14:tracePt t="32426" x="361950" y="5543550"/>
          <p14:tracePt t="32442" x="355600" y="5537200"/>
          <p14:tracePt t="32459" x="349250" y="5524500"/>
          <p14:tracePt t="32476" x="349250" y="5518150"/>
          <p14:tracePt t="32493" x="342900" y="5511800"/>
          <p14:tracePt t="32509" x="336550" y="5511800"/>
          <p14:tracePt t="32526" x="336550" y="5499100"/>
          <p14:tracePt t="32543" x="330200" y="5492750"/>
          <p14:tracePt t="32559" x="323850" y="5486400"/>
          <p14:tracePt t="32593" x="323850" y="5480050"/>
          <p14:tracePt t="32609" x="317500" y="5473700"/>
          <p14:tracePt t="32626" x="311150" y="5473700"/>
          <p14:tracePt t="32643" x="311150" y="5467350"/>
          <p14:tracePt t="32659" x="304800" y="5461000"/>
          <p14:tracePt t="32676" x="298450" y="5454650"/>
          <p14:tracePt t="32693" x="285750" y="5448300"/>
          <p14:tracePt t="32709" x="285750" y="5441950"/>
          <p14:tracePt t="32726" x="273050" y="5435600"/>
          <p14:tracePt t="32743" x="266700" y="5422900"/>
          <p14:tracePt t="32759" x="247650" y="5403850"/>
          <p14:tracePt t="32776" x="247650" y="5391150"/>
          <p14:tracePt t="32793" x="241300" y="5384800"/>
          <p14:tracePt t="32810" x="234950" y="5378450"/>
          <p14:tracePt t="32843" x="234950" y="5372100"/>
          <p14:tracePt t="32860" x="228600" y="5365750"/>
          <p14:tracePt t="32876" x="222250" y="5359400"/>
          <p14:tracePt t="32893" x="222250" y="5353050"/>
          <p14:tracePt t="32935" x="215900" y="5346700"/>
          <p14:tracePt t="32951" x="209550" y="5340350"/>
          <p14:tracePt t="32975" x="203200" y="5334000"/>
          <p14:tracePt t="32991" x="190500" y="5327650"/>
          <p14:tracePt t="32999" x="190500" y="5321300"/>
          <p14:tracePt t="33010" x="184150" y="5321300"/>
          <p14:tracePt t="33026" x="171450" y="5308600"/>
          <p14:tracePt t="33043" x="158750" y="5295900"/>
          <p14:tracePt t="33060" x="152400" y="5283200"/>
          <p14:tracePt t="33077" x="139700" y="5264150"/>
          <p14:tracePt t="33093" x="133350" y="5251450"/>
          <p14:tracePt t="33110" x="127000" y="5238750"/>
          <p14:tracePt t="33127" x="95250" y="5207000"/>
          <p14:tracePt t="33143" x="25400" y="5149850"/>
          <p14:tracePt t="36727" x="0" y="4203700"/>
          <p14:tracePt t="36743" x="6350" y="4197350"/>
          <p14:tracePt t="36759" x="12700" y="4197350"/>
          <p14:tracePt t="36775" x="19050" y="4197350"/>
          <p14:tracePt t="36791" x="25400" y="4191000"/>
          <p14:tracePt t="36816" x="31750" y="4184650"/>
          <p14:tracePt t="36831" x="38100" y="4184650"/>
          <p14:tracePt t="36839" x="44450" y="4178300"/>
          <p14:tracePt t="36847" x="50800" y="4178300"/>
          <p14:tracePt t="36863" x="57150" y="4171950"/>
          <p14:tracePt t="36880" x="57150" y="4165600"/>
          <p14:tracePt t="36911" x="63500" y="4165600"/>
          <p14:tracePt t="36975" x="63500" y="4159250"/>
          <p14:tracePt t="37015" x="63500" y="4152900"/>
          <p14:tracePt t="37031" x="69850" y="4146550"/>
          <p14:tracePt t="37039" x="69850" y="4140200"/>
          <p14:tracePt t="37055" x="69850" y="4133850"/>
          <p14:tracePt t="37071" x="69850" y="4127500"/>
          <p14:tracePt t="37087" x="76200" y="4121150"/>
          <p14:tracePt t="37111" x="76200" y="4114800"/>
          <p14:tracePt t="37151" x="82550" y="4102100"/>
          <p14:tracePt t="37231" x="82550" y="4095750"/>
          <p14:tracePt t="37247" x="88900" y="4095750"/>
          <p14:tracePt t="37255" x="88900" y="4089400"/>
          <p14:tracePt t="37271" x="88900" y="4083050"/>
          <p14:tracePt t="37295" x="95250" y="4076700"/>
          <p14:tracePt t="37303" x="95250" y="4070350"/>
          <p14:tracePt t="37319" x="95250" y="4064000"/>
          <p14:tracePt t="37330" x="101600" y="4064000"/>
          <p14:tracePt t="37347" x="101600" y="4051300"/>
          <p14:tracePt t="37364" x="114300" y="4044950"/>
          <p14:tracePt t="37380" x="120650" y="4038600"/>
          <p14:tracePt t="37397" x="127000" y="4032250"/>
          <p14:tracePt t="37430" x="133350" y="4025900"/>
          <p14:tracePt t="37487" x="133350" y="4019550"/>
          <p14:tracePt t="37535" x="139700" y="4013200"/>
          <p14:tracePt t="37583" x="139700" y="4006850"/>
          <p14:tracePt t="37631" x="146050" y="4000500"/>
          <p14:tracePt t="37663" x="152400" y="3994150"/>
          <p14:tracePt t="37671" x="158750" y="3994150"/>
          <p14:tracePt t="37681" x="171450" y="3987800"/>
          <p14:tracePt t="37697" x="177800" y="3987800"/>
          <p14:tracePt t="37719" x="184150" y="3981450"/>
          <p14:tracePt t="37807" x="190500" y="3981450"/>
          <p14:tracePt t="37815" x="196850" y="3975100"/>
          <p14:tracePt t="37863" x="203200" y="3975100"/>
          <p14:tracePt t="38055" x="209550" y="3968750"/>
          <p14:tracePt t="38944" x="203200" y="3968750"/>
          <p14:tracePt t="39087" x="196850" y="3968750"/>
          <p14:tracePt t="39488" x="190500" y="3968750"/>
          <p14:tracePt t="40408" x="190500" y="3962400"/>
          <p14:tracePt t="40415" x="190500" y="3956050"/>
          <p14:tracePt t="40432" x="190500" y="3949700"/>
          <p14:tracePt t="40448" x="190500" y="3943350"/>
          <p14:tracePt t="40463" x="190500" y="3937000"/>
          <p14:tracePt t="40480" x="190500" y="3930650"/>
          <p14:tracePt t="40504" x="190500" y="3924300"/>
          <p14:tracePt t="40511" x="190500" y="3917950"/>
          <p14:tracePt t="40520" x="190500" y="3911600"/>
          <p14:tracePt t="40533" x="190500" y="3898900"/>
          <p14:tracePt t="40550" x="190500" y="3879850"/>
          <p14:tracePt t="40567" x="190500" y="3854450"/>
          <p14:tracePt t="40583" x="190500" y="3841750"/>
          <p14:tracePt t="40600" x="190500" y="3829050"/>
          <p14:tracePt t="40617" x="190500" y="3822700"/>
          <p14:tracePt t="40633" x="190500" y="3810000"/>
          <p14:tracePt t="40650" x="190500" y="3790950"/>
          <p14:tracePt t="40667" x="190500" y="3765550"/>
          <p14:tracePt t="40683" x="190500" y="3746500"/>
          <p14:tracePt t="40700" x="203200" y="3727450"/>
          <p14:tracePt t="40717" x="209550" y="3708400"/>
          <p14:tracePt t="40733" x="215900" y="3689350"/>
          <p14:tracePt t="40750" x="215900" y="3676650"/>
          <p14:tracePt t="40767" x="222250" y="3663950"/>
          <p14:tracePt t="40783" x="222250" y="3657600"/>
          <p14:tracePt t="40800" x="222250" y="3651250"/>
          <p14:tracePt t="40817" x="222250" y="3644900"/>
          <p14:tracePt t="40834" x="228600" y="3632200"/>
          <p14:tracePt t="40867" x="228600" y="3613150"/>
          <p14:tracePt t="40884" x="228600" y="3600450"/>
          <p14:tracePt t="40900" x="228600" y="3587750"/>
          <p14:tracePt t="40917" x="228600" y="3575050"/>
          <p14:tracePt t="40934" x="228600" y="3562350"/>
          <p14:tracePt t="40950" x="228600" y="3556000"/>
          <p14:tracePt t="40967" x="228600" y="3536950"/>
          <p14:tracePt t="40984" x="228600" y="3530600"/>
          <p14:tracePt t="41000" x="234950" y="3524250"/>
          <p14:tracePt t="41017" x="234950" y="3517900"/>
          <p14:tracePt t="41034" x="234950" y="3511550"/>
          <p14:tracePt t="41050" x="234950" y="3505200"/>
          <p14:tracePt t="41067" x="234950" y="3492500"/>
          <p14:tracePt t="41084" x="234950" y="3486150"/>
          <p14:tracePt t="41100" x="234950" y="3479800"/>
          <p14:tracePt t="41117" x="241300" y="3467100"/>
          <p14:tracePt t="41134" x="247650" y="3460750"/>
          <p14:tracePt t="41150" x="247650" y="3448050"/>
          <p14:tracePt t="41153" x="247650" y="3441700"/>
          <p14:tracePt t="41167" x="254000" y="3429000"/>
          <p14:tracePt t="41184" x="254000" y="3409950"/>
          <p14:tracePt t="41201" x="254000" y="3397250"/>
          <p14:tracePt t="41217" x="254000" y="3365500"/>
          <p14:tracePt t="41234" x="254000" y="3340100"/>
          <p14:tracePt t="41250" x="260350" y="3308350"/>
          <p14:tracePt t="41267" x="260350" y="3282950"/>
          <p14:tracePt t="41284" x="266700" y="3244850"/>
          <p14:tracePt t="41301" x="273050" y="3200400"/>
          <p14:tracePt t="41317" x="273050" y="3162300"/>
          <p14:tracePt t="41334" x="279400" y="3136900"/>
          <p14:tracePt t="41351" x="292100" y="3098800"/>
          <p14:tracePt t="41367" x="292100" y="3073400"/>
          <p14:tracePt t="41384" x="304800" y="3048000"/>
          <p14:tracePt t="41401" x="311150" y="3022600"/>
          <p14:tracePt t="41417" x="311150" y="2997200"/>
          <p14:tracePt t="41434" x="311150" y="2984500"/>
          <p14:tracePt t="41451" x="311150" y="2959100"/>
          <p14:tracePt t="41467" x="311150" y="2952750"/>
          <p14:tracePt t="41484" x="311150" y="2946400"/>
          <p14:tracePt t="41517" x="311150" y="2933700"/>
          <p14:tracePt t="41534" x="311150" y="2927350"/>
          <p14:tracePt t="41551" x="317500" y="2908300"/>
          <p14:tracePt t="41567" x="330200" y="2889250"/>
          <p14:tracePt t="41584" x="342900" y="2870200"/>
          <p14:tracePt t="41601" x="342900" y="2857500"/>
          <p14:tracePt t="41634" x="342900" y="2851150"/>
          <p14:tracePt t="41651" x="342900" y="2844800"/>
          <p14:tracePt t="41668" x="342900" y="2838450"/>
          <p14:tracePt t="41684" x="349250" y="2832100"/>
          <p14:tracePt t="41701" x="355600" y="2819400"/>
          <p14:tracePt t="41718" x="355600" y="2806700"/>
          <p14:tracePt t="41734" x="361950" y="2800350"/>
          <p14:tracePt t="41751" x="361950" y="2794000"/>
          <p14:tracePt t="41768" x="361950" y="2787650"/>
          <p14:tracePt t="41784" x="368300" y="2787650"/>
          <p14:tracePt t="41801" x="368300" y="2781300"/>
          <p14:tracePt t="41818" x="374650" y="2768600"/>
          <p14:tracePt t="41834" x="381000" y="2768600"/>
          <p14:tracePt t="41851" x="387350" y="2762250"/>
          <p14:tracePt t="41868" x="393700" y="2755900"/>
          <p14:tracePt t="41884" x="406400" y="2743200"/>
          <p14:tracePt t="41901" x="419100" y="2730500"/>
          <p14:tracePt t="41918" x="431800" y="2717800"/>
          <p14:tracePt t="41935" x="438150" y="2711450"/>
          <p14:tracePt t="41951" x="444500" y="2711450"/>
          <p14:tracePt t="41968" x="444500" y="2705100"/>
          <p14:tracePt t="41985" x="450850" y="2705100"/>
          <p14:tracePt t="42001" x="450850" y="2698750"/>
          <p14:tracePt t="42018" x="457200" y="2692400"/>
          <p14:tracePt t="42035" x="463550" y="2686050"/>
          <p14:tracePt t="42051" x="476250" y="2673350"/>
          <p14:tracePt t="42068" x="488950" y="2667000"/>
          <p14:tracePt t="42085" x="514350" y="2647950"/>
          <p14:tracePt t="42101" x="533400" y="2641600"/>
          <p14:tracePt t="42118" x="539750" y="2635250"/>
          <p14:tracePt t="42136" x="539750" y="2628900"/>
          <p14:tracePt t="42152" x="546100" y="2622550"/>
          <p14:tracePt t="42176" x="546100" y="2616200"/>
          <p14:tracePt t="42185" x="546100" y="2609850"/>
          <p14:tracePt t="42208" x="552450" y="2603500"/>
          <p14:tracePt t="42218" x="558800" y="2603500"/>
          <p14:tracePt t="42240" x="558800" y="2597150"/>
          <p14:tracePt t="42256" x="558800" y="2590800"/>
          <p14:tracePt t="42280" x="565150" y="2584450"/>
          <p14:tracePt t="42376" x="565150" y="2578100"/>
          <p14:tracePt t="42552" x="571500" y="2571750"/>
          <p14:tracePt t="42560" x="571500" y="2565400"/>
          <p14:tracePt t="43552" x="565150" y="2565400"/>
          <p14:tracePt t="43560" x="565150" y="2559050"/>
          <p14:tracePt t="43576" x="558800" y="2552700"/>
          <p14:tracePt t="43600" x="558800" y="2546350"/>
          <p14:tracePt t="43608" x="558800" y="2533650"/>
          <p14:tracePt t="43619" x="558800" y="2527300"/>
          <p14:tracePt t="43636" x="558800" y="2514600"/>
          <p14:tracePt t="43653" x="558800" y="2489200"/>
          <p14:tracePt t="43669" x="558800" y="2470150"/>
          <p14:tracePt t="43686" x="558800" y="2444750"/>
          <p14:tracePt t="43703" x="558800" y="2419350"/>
          <p14:tracePt t="43719" x="558800" y="2406650"/>
          <p14:tracePt t="43736" x="558800" y="2400300"/>
          <p14:tracePt t="43753" x="558800" y="2393950"/>
          <p14:tracePt t="43770" x="558800" y="2387600"/>
          <p14:tracePt t="43786" x="558800" y="2381250"/>
          <p14:tracePt t="43816" x="565150" y="2374900"/>
          <p14:tracePt t="43864" x="571500" y="2362200"/>
          <p14:tracePt t="43952" x="571500" y="2355850"/>
          <p14:tracePt t="44008" x="571500" y="2349500"/>
          <p14:tracePt t="44056" x="571500" y="2343150"/>
          <p14:tracePt t="44064" x="577850" y="2343150"/>
          <p14:tracePt t="44152" x="577850" y="2336800"/>
          <p14:tracePt t="44200" x="577850" y="2330450"/>
          <p14:tracePt t="44224" x="577850" y="2324100"/>
          <p14:tracePt t="44232" x="584200" y="2317750"/>
          <p14:tracePt t="44249" x="584200" y="2311400"/>
          <p14:tracePt t="44264" x="584200" y="2305050"/>
          <p14:tracePt t="44280" x="584200" y="2298700"/>
          <p14:tracePt t="44288" x="584200" y="2292350"/>
          <p14:tracePt t="44303" x="584200" y="2286000"/>
          <p14:tracePt t="44320" x="584200" y="2273300"/>
          <p14:tracePt t="44337" x="596900" y="2260600"/>
          <p14:tracePt t="44353" x="609600" y="2247900"/>
          <p14:tracePt t="44370" x="609600" y="2241550"/>
          <p14:tracePt t="44387" x="609600" y="223520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Vous </a:t>
            </a:r>
            <a:r>
              <a:rPr lang="fr-CA" dirty="0" smtClean="0"/>
              <a:t>voulez en savoir davantage …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 algn="ctr">
              <a:buNone/>
            </a:pPr>
            <a:r>
              <a:rPr lang="fr-CA" dirty="0"/>
              <a:t>Contacter l’Équipe </a:t>
            </a:r>
            <a:r>
              <a:rPr lang="fr-CA" dirty="0" smtClean="0"/>
              <a:t>du </a:t>
            </a:r>
            <a:r>
              <a:rPr lang="fr-CA" dirty="0"/>
              <a:t>service à la clientèle</a:t>
            </a:r>
          </a:p>
          <a:p>
            <a:pPr marL="0" indent="0" algn="ctr">
              <a:buNone/>
            </a:pPr>
            <a:r>
              <a:rPr lang="fr-CA" dirty="0"/>
              <a:t>NRCan.fgp-pgf.RNCan@canada.ca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4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80"/>
    </mc:Choice>
    <mc:Fallback xmlns="">
      <p:transition spd="slow" advTm="10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258</Words>
  <Application>Microsoft Office PowerPoint</Application>
  <PresentationFormat>On-screen Show (4:3)</PresentationFormat>
  <Paragraphs>45</Paragraphs>
  <Slides>3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ＭＳ Ｐゴシック</vt:lpstr>
      <vt:lpstr>Arial</vt:lpstr>
      <vt:lpstr>Calibri</vt:lpstr>
      <vt:lpstr>Tahoma</vt:lpstr>
      <vt:lpstr>Wingdings</vt:lpstr>
      <vt:lpstr>Office Theme</vt:lpstr>
      <vt:lpstr>PowerPoint Presentation</vt:lpstr>
      <vt:lpstr>Tableau des services compatibles avec la PGF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120</cp:revision>
  <cp:lastPrinted>2017-08-30T17:12:49Z</cp:lastPrinted>
  <dcterms:created xsi:type="dcterms:W3CDTF">2015-09-10T13:46:21Z</dcterms:created>
  <dcterms:modified xsi:type="dcterms:W3CDTF">2018-03-06T19:29:29Z</dcterms:modified>
</cp:coreProperties>
</file>