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60" r:id="rId4"/>
    <p:sldId id="269" r:id="rId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80116" autoAdjust="0"/>
  </p:normalViewPr>
  <p:slideViewPr>
    <p:cSldViewPr>
      <p:cViewPr varScale="1">
        <p:scale>
          <a:sx n="90" d="100"/>
          <a:sy n="90" d="100"/>
        </p:scale>
        <p:origin x="84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list the web map services compatible with the current version of the FGP.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noProof="0" dirty="0" smtClean="0"/>
              <a:t>This table shows the various types of </a:t>
            </a:r>
            <a:r>
              <a:rPr lang="en-CA" b="1" noProof="0" dirty="0" smtClean="0"/>
              <a:t>compatible</a:t>
            </a:r>
            <a:r>
              <a:rPr lang="en-CA" noProof="0" dirty="0" smtClean="0"/>
              <a:t> Web map services. It should be noted that future versions will accept a wider range of service types.</a:t>
            </a:r>
          </a:p>
          <a:p>
            <a:endParaRPr lang="en-CA" baseline="0" noProof="0" dirty="0" smtClean="0"/>
          </a:p>
          <a:p>
            <a:r>
              <a:rPr lang="en-CA" baseline="0" noProof="0" dirty="0" smtClean="0"/>
              <a:t>In the current version, compatible services are the OGC WMS services, ESRI REST map services with Feature and Raster layers, ESRI REST image services and ESRI REST Tiled Map Services.</a:t>
            </a:r>
          </a:p>
          <a:p>
            <a:endParaRPr lang="en-CA" baseline="0" noProof="0" dirty="0" smtClean="0"/>
          </a:p>
          <a:p>
            <a:r>
              <a:rPr lang="en-CA" b="1" baseline="0" noProof="0" dirty="0" smtClean="0"/>
              <a:t>Note that, currently, the only map service that allows the use of multiple data layers (multi-layers) is the OGC WMS service</a:t>
            </a:r>
            <a:r>
              <a:rPr lang="en-CA" baseline="0" noProof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72440-B759-4211-B5C2-355135E427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If you would like to know more about this topic, please contact the FGP customer service team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285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209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2072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695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0169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704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8095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5512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1586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37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8925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608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  <a:endParaRPr lang="en-US" altLang="en-US" sz="1400" dirty="0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CA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GcGeo.gc.ca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120410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sz="2800" b="1" dirty="0"/>
              <a:t>What Types of </a:t>
            </a:r>
          </a:p>
          <a:p>
            <a:pPr algn="ctr">
              <a:spcBef>
                <a:spcPct val="20000"/>
              </a:spcBef>
            </a:pPr>
            <a:r>
              <a:rPr lang="en-CA" sz="2800" b="1" dirty="0"/>
              <a:t>Web Map Services are </a:t>
            </a:r>
          </a:p>
          <a:p>
            <a:pPr algn="ctr">
              <a:spcBef>
                <a:spcPct val="20000"/>
              </a:spcBef>
            </a:pPr>
            <a:r>
              <a:rPr lang="en-CA" sz="2800" b="1" dirty="0"/>
              <a:t>Compatible?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5"/>
    </mc:Choice>
    <mc:Fallback xmlns="">
      <p:transition spd="slow" advTm="11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1520" y="260648"/>
            <a:ext cx="8642350" cy="823913"/>
          </a:xfrm>
        </p:spPr>
        <p:txBody>
          <a:bodyPr/>
          <a:lstStyle/>
          <a:p>
            <a:r>
              <a:rPr lang="en-CA" dirty="0"/>
              <a:t>Table of services compatible with the FGP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1890170"/>
              </p:ext>
            </p:extLst>
          </p:nvPr>
        </p:nvGraphicFramePr>
        <p:xfrm>
          <a:off x="755576" y="1385794"/>
          <a:ext cx="6552727" cy="4441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3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633374023"/>
                    </a:ext>
                  </a:extLst>
                </a:gridCol>
              </a:tblGrid>
              <a:tr h="465044">
                <a:tc>
                  <a:txBody>
                    <a:bodyPr/>
                    <a:lstStyle/>
                    <a:p>
                      <a:r>
                        <a:rPr lang="en-CA" sz="1600" b="1" dirty="0"/>
                        <a:t>Type</a:t>
                      </a:r>
                      <a:r>
                        <a:rPr lang="en-CA" sz="1600" b="1" baseline="0" dirty="0"/>
                        <a:t> </a:t>
                      </a:r>
                      <a:r>
                        <a:rPr lang="en-CA" sz="1600" b="1" baseline="0" dirty="0" smtClean="0"/>
                        <a:t>of </a:t>
                      </a:r>
                      <a:r>
                        <a:rPr lang="en-CA" sz="1600" b="1" baseline="0" dirty="0"/>
                        <a:t>service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V1.8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b="1" dirty="0" err="1" smtClean="0"/>
                        <a:t>Next</a:t>
                      </a:r>
                      <a:r>
                        <a:rPr lang="fr-CA" sz="1600" b="1" dirty="0" smtClean="0"/>
                        <a:t> </a:t>
                      </a:r>
                      <a:r>
                        <a:rPr lang="fr-CA" sz="1600" b="1" dirty="0"/>
                        <a:t>V</a:t>
                      </a:r>
                      <a:r>
                        <a:rPr lang="fr-CA" sz="1600" b="1" dirty="0" smtClean="0"/>
                        <a:t>ersion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b="1" dirty="0"/>
                        <a:t>OGC Web</a:t>
                      </a:r>
                      <a:r>
                        <a:rPr lang="en-CA" sz="1600" b="1" baseline="0" dirty="0"/>
                        <a:t> Map Service (WMS)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602854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fr-CA" sz="1600" dirty="0"/>
                        <a:t>OGC Web </a:t>
                      </a:r>
                      <a:r>
                        <a:rPr lang="fr-CA" sz="1600" dirty="0" err="1"/>
                        <a:t>Feature</a:t>
                      </a:r>
                      <a:r>
                        <a:rPr lang="fr-CA" sz="1600" dirty="0"/>
                        <a:t> Service (WFS)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dirty="0"/>
                        <a:t>OGC Web </a:t>
                      </a:r>
                      <a:r>
                        <a:rPr lang="fr-CA" sz="1600" dirty="0" err="1"/>
                        <a:t>Feature</a:t>
                      </a:r>
                      <a:r>
                        <a:rPr lang="fr-CA" sz="1600" dirty="0"/>
                        <a:t> Service (WMTS)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dirty="0"/>
                        <a:t>ESRI</a:t>
                      </a:r>
                      <a:r>
                        <a:rPr lang="en-CA" sz="1600" baseline="0" dirty="0"/>
                        <a:t> REST Feature Service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 </a:t>
                      </a:r>
                      <a:r>
                        <a:rPr lang="en-CA" sz="1600" b="1" dirty="0"/>
                        <a:t>Map Service (Feature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Map Service (Raster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dirty="0"/>
                        <a:t>ESRI </a:t>
                      </a:r>
                      <a:r>
                        <a:rPr lang="en-CA" sz="1600" baseline="0" dirty="0"/>
                        <a:t>REST</a:t>
                      </a:r>
                      <a:r>
                        <a:rPr lang="en-CA" sz="1600" dirty="0"/>
                        <a:t> Map Service (Group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692">
                <a:tc>
                  <a:txBody>
                    <a:bodyPr/>
                    <a:lstStyle/>
                    <a:p>
                      <a:r>
                        <a:rPr lang="en-CA" sz="1600" dirty="0"/>
                        <a:t>ESRI </a:t>
                      </a:r>
                      <a:r>
                        <a:rPr lang="en-CA" sz="1600" baseline="0" dirty="0"/>
                        <a:t>REST</a:t>
                      </a:r>
                      <a:r>
                        <a:rPr lang="en-CA" sz="1600" dirty="0"/>
                        <a:t> Map Service -</a:t>
                      </a:r>
                      <a:r>
                        <a:rPr lang="en-CA" sz="1600" baseline="0" dirty="0"/>
                        <a:t> </a:t>
                      </a:r>
                      <a:r>
                        <a:rPr lang="en-CA" sz="1600" dirty="0"/>
                        <a:t>with Dynamic</a:t>
                      </a:r>
                      <a:r>
                        <a:rPr lang="en-CA" sz="1600" baseline="0" dirty="0"/>
                        <a:t> Capabilities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Image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</a:t>
                      </a:r>
                      <a:r>
                        <a:rPr lang="en-CA" sz="1600" b="1" dirty="0" smtClean="0"/>
                        <a:t>Tiled Map Service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1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43"/>
    </mc:Choice>
    <mc:Fallback xmlns="">
      <p:transition spd="slow" advTm="45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endParaRPr lang="en-CA" noProof="0" dirty="0"/>
          </a:p>
          <a:p>
            <a:pPr marL="0" indent="0">
              <a:buNone/>
            </a:pPr>
            <a:r>
              <a:rPr lang="en-CA" noProof="0" dirty="0"/>
              <a:t>Want to know more?</a:t>
            </a:r>
          </a:p>
          <a:p>
            <a:pPr marL="0" indent="0">
              <a:buNone/>
            </a:pPr>
            <a:endParaRPr lang="en-CA" noProof="0" dirty="0"/>
          </a:p>
          <a:p>
            <a:pPr marL="0" indent="0" algn="ctr">
              <a:buNone/>
            </a:pPr>
            <a:r>
              <a:rPr lang="en-CA" noProof="0" dirty="0"/>
              <a:t>Contact the Customer Service Team</a:t>
            </a:r>
          </a:p>
          <a:p>
            <a:pPr marL="0" indent="0" algn="ctr">
              <a:buNone/>
            </a:pPr>
            <a:r>
              <a:rPr lang="en-CA"/>
              <a:t>NRCan.fgp-pgf.RNCan@Canada.ca</a:t>
            </a:r>
            <a:endParaRPr lang="en-CA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8"/>
    </mc:Choice>
    <mc:Fallback xmlns="">
      <p:transition spd="slow" advTm="8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  <p:tag name="{FUSIONTAGSHAPEID}" val="SlideShape_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241</Words>
  <Application>Microsoft Office PowerPoint</Application>
  <PresentationFormat>On-screen Show (4:3)</PresentationFormat>
  <Paragraphs>45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Tahoma</vt:lpstr>
      <vt:lpstr>Wingdings</vt:lpstr>
      <vt:lpstr>Office Theme</vt:lpstr>
      <vt:lpstr>1_Office Theme</vt:lpstr>
      <vt:lpstr>PowerPoint Presentation</vt:lpstr>
      <vt:lpstr>Table of services compatible with the FGP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131</cp:revision>
  <cp:lastPrinted>2017-08-30T17:12:49Z</cp:lastPrinted>
  <dcterms:created xsi:type="dcterms:W3CDTF">2015-09-10T13:46:21Z</dcterms:created>
  <dcterms:modified xsi:type="dcterms:W3CDTF">2018-03-06T19:06:01Z</dcterms:modified>
</cp:coreProperties>
</file>