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9" r:id="rId3"/>
    <p:sldId id="261" r:id="rId4"/>
    <p:sldId id="262" r:id="rId5"/>
    <p:sldId id="265" r:id="rId6"/>
    <p:sldId id="266" r:id="rId7"/>
    <p:sldId id="280" r:id="rId8"/>
    <p:sldId id="282" r:id="rId9"/>
    <p:sldId id="268" r:id="rId10"/>
    <p:sldId id="269" r:id="rId11"/>
    <p:sldId id="270" r:id="rId12"/>
    <p:sldId id="271" r:id="rId13"/>
    <p:sldId id="272" r:id="rId14"/>
    <p:sldId id="273" r:id="rId15"/>
    <p:sldId id="274" r:id="rId16"/>
    <p:sldId id="278" r:id="rId17"/>
    <p:sldId id="275" r:id="rId18"/>
    <p:sldId id="276" r:id="rId19"/>
    <p:sldId id="277" r:id="rId20"/>
    <p:sldId id="283" r:id="rId2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0" autoAdjust="0"/>
    <p:restoredTop sz="46832" autoAdjust="0"/>
  </p:normalViewPr>
  <p:slideViewPr>
    <p:cSldViewPr>
      <p:cViewPr varScale="1">
        <p:scale>
          <a:sx n="53" d="100"/>
          <a:sy n="53" d="100"/>
        </p:scale>
        <p:origin x="186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027" y="1"/>
            <a:ext cx="2972421" cy="466725"/>
          </a:xfrm>
          <a:prstGeom prst="rect">
            <a:avLst/>
          </a:prstGeom>
        </p:spPr>
        <p:txBody>
          <a:bodyPr vert="horz" lIns="91440" tIns="45720" rIns="91440" bIns="45720" rtlCol="0"/>
          <a:lstStyle>
            <a:lvl1pPr algn="r">
              <a:defRPr sz="1200"/>
            </a:lvl1pPr>
          </a:lstStyle>
          <a:p>
            <a:fld id="{868A9DA8-88CC-4791-BAB5-3A173446EBAD}" type="datetimeFigureOut">
              <a:rPr lang="en-CA" smtClean="0"/>
              <a:t>2018-03-06</a:t>
            </a:fld>
            <a:endParaRPr lang="en-CA"/>
          </a:p>
        </p:txBody>
      </p:sp>
      <p:sp>
        <p:nvSpPr>
          <p:cNvPr id="4" name="Footer Placeholder 3"/>
          <p:cNvSpPr>
            <a:spLocks noGrp="1"/>
          </p:cNvSpPr>
          <p:nvPr>
            <p:ph type="ftr" sz="quarter" idx="2"/>
          </p:nvPr>
        </p:nvSpPr>
        <p:spPr>
          <a:xfrm>
            <a:off x="1" y="8829676"/>
            <a:ext cx="2972421"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027" y="8829676"/>
            <a:ext cx="2972421" cy="466725"/>
          </a:xfrm>
          <a:prstGeom prst="rect">
            <a:avLst/>
          </a:prstGeom>
        </p:spPr>
        <p:txBody>
          <a:bodyPr vert="horz" lIns="91440" tIns="45720" rIns="91440" bIns="45720" rtlCol="0" anchor="b"/>
          <a:lstStyle>
            <a:lvl1pPr algn="r">
              <a:defRPr sz="1200"/>
            </a:lvl1pPr>
          </a:lstStyle>
          <a:p>
            <a:fld id="{5FCB2177-3784-45BA-B058-590BB21F8DCD}" type="slidenum">
              <a:rPr lang="en-CA" smtClean="0"/>
              <a:t>‹#›</a:t>
            </a:fld>
            <a:endParaRPr lang="en-CA"/>
          </a:p>
        </p:txBody>
      </p:sp>
    </p:spTree>
    <p:extLst>
      <p:ext uri="{BB962C8B-B14F-4D97-AF65-F5344CB8AC3E}">
        <p14:creationId xmlns:p14="http://schemas.microsoft.com/office/powerpoint/2010/main" val="38677993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6" tIns="46588" rIns="93176" bIns="46588" rtlCol="0"/>
          <a:lstStyle>
            <a:lvl1pPr algn="l">
              <a:defRPr sz="1200"/>
            </a:lvl1pPr>
          </a:lstStyle>
          <a:p>
            <a:endParaRPr lang="en-CA"/>
          </a:p>
        </p:txBody>
      </p:sp>
      <p:sp>
        <p:nvSpPr>
          <p:cNvPr id="3" name="Date Placeholder 2"/>
          <p:cNvSpPr>
            <a:spLocks noGrp="1"/>
          </p:cNvSpPr>
          <p:nvPr>
            <p:ph type="dt" idx="1"/>
          </p:nvPr>
        </p:nvSpPr>
        <p:spPr>
          <a:xfrm>
            <a:off x="3884614" y="0"/>
            <a:ext cx="2971800" cy="464820"/>
          </a:xfrm>
          <a:prstGeom prst="rect">
            <a:avLst/>
          </a:prstGeom>
        </p:spPr>
        <p:txBody>
          <a:bodyPr vert="horz" lIns="93176" tIns="46588" rIns="93176" bIns="46588"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6" tIns="46588" rIns="93176" bIns="46588"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3176" tIns="46588" rIns="93176"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6"/>
            <a:ext cx="2971800" cy="464820"/>
          </a:xfrm>
          <a:prstGeom prst="rect">
            <a:avLst/>
          </a:prstGeom>
        </p:spPr>
        <p:txBody>
          <a:bodyPr vert="horz" lIns="93176" tIns="46588" rIns="93176" bIns="46588" rtlCol="0" anchor="b"/>
          <a:lstStyle>
            <a:lvl1pPr algn="l">
              <a:defRPr sz="1200"/>
            </a:lvl1pPr>
          </a:lstStyle>
          <a:p>
            <a:endParaRPr lang="en-CA"/>
          </a:p>
        </p:txBody>
      </p:sp>
      <p:sp>
        <p:nvSpPr>
          <p:cNvPr id="7" name="Slide Number Placeholder 6"/>
          <p:cNvSpPr>
            <a:spLocks noGrp="1"/>
          </p:cNvSpPr>
          <p:nvPr>
            <p:ph type="sldNum" sz="quarter" idx="5"/>
          </p:nvPr>
        </p:nvSpPr>
        <p:spPr>
          <a:xfrm>
            <a:off x="3884614" y="8829966"/>
            <a:ext cx="2971800" cy="464820"/>
          </a:xfrm>
          <a:prstGeom prst="rect">
            <a:avLst/>
          </a:prstGeom>
        </p:spPr>
        <p:txBody>
          <a:bodyPr vert="horz" lIns="93176" tIns="46588" rIns="93176" bIns="46588"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ce module, nous décrirons les informations de métadonnées exigées par</a:t>
            </a:r>
            <a:r>
              <a:rPr lang="fr-CA" baseline="0" dirty="0" smtClean="0"/>
              <a:t> la PGF selon la norme du Profil nord américain harmonisé.</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254139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FR" dirty="0"/>
              <a:t>Le Profil nord-américain </a:t>
            </a:r>
            <a:r>
              <a:rPr lang="fr-FR" i="1" dirty="0"/>
              <a:t>harmonisé</a:t>
            </a:r>
            <a:r>
              <a:rPr lang="fr-FR" dirty="0"/>
              <a:t>, ou PNAH, est la norme de métadonnée utilisée dans la PGF. </a:t>
            </a:r>
            <a:r>
              <a:rPr lang="fr-FR" dirty="0" smtClean="0"/>
              <a:t>Le PNAH est basé sur la norme ISO 19115, profil nord américain.  </a:t>
            </a:r>
            <a:r>
              <a:rPr lang="fr-FR" dirty="0"/>
              <a:t>Elle est issue de la collaboration de 5 </a:t>
            </a:r>
            <a:r>
              <a:rPr lang="fr-FR" dirty="0" smtClean="0"/>
              <a:t>ministères, d’où le terme « harmonisé ». </a:t>
            </a:r>
            <a:endParaRPr lang="fr-FR" dirty="0"/>
          </a:p>
          <a:p>
            <a:pPr defTabSz="921167">
              <a:defRPr/>
            </a:pPr>
            <a:endParaRPr lang="fr-FR" dirty="0"/>
          </a:p>
          <a:p>
            <a:pPr defTabSz="921167">
              <a:defRPr/>
            </a:pPr>
            <a:r>
              <a:rPr lang="fr-FR" dirty="0" smtClean="0"/>
              <a:t>Le</a:t>
            </a:r>
            <a:r>
              <a:rPr lang="fr-FR" baseline="0" dirty="0" smtClean="0"/>
              <a:t> PNAH</a:t>
            </a:r>
            <a:r>
              <a:rPr lang="fr-FR" dirty="0" smtClean="0"/>
              <a:t> </a:t>
            </a:r>
            <a:r>
              <a:rPr lang="fr-FR" dirty="0"/>
              <a:t>présente les éléments de métadonnées </a:t>
            </a:r>
            <a:r>
              <a:rPr lang="fr-FR" dirty="0" smtClean="0"/>
              <a:t>obligatoires de</a:t>
            </a:r>
            <a:r>
              <a:rPr lang="fr-FR" baseline="0" dirty="0" smtClean="0"/>
              <a:t> la norme ISO 19115 </a:t>
            </a:r>
            <a:r>
              <a:rPr lang="fr-FR" dirty="0" smtClean="0"/>
              <a:t> Profil nord Américain, avec des </a:t>
            </a:r>
            <a:r>
              <a:rPr lang="fr-FR" dirty="0"/>
              <a:t>règles et des lignes directrices, ce qui permet aux contributeurs de créer des métadonnées </a:t>
            </a:r>
            <a:r>
              <a:rPr lang="fr-FR" dirty="0" smtClean="0"/>
              <a:t>uniformes. </a:t>
            </a:r>
            <a:endParaRPr lang="fr-FR" dirty="0"/>
          </a:p>
          <a:p>
            <a:pPr defTabSz="921167">
              <a:defRPr/>
            </a:pPr>
            <a:endParaRPr lang="fr-FR" dirty="0"/>
          </a:p>
          <a:p>
            <a:pPr defTabSz="921167">
              <a:defRPr/>
            </a:pPr>
            <a:r>
              <a:rPr lang="fr-FR" dirty="0"/>
              <a:t>La norme PNAH est décrite dans le document ci-nommé et </a:t>
            </a:r>
            <a:r>
              <a:rPr lang="fr-FR" dirty="0" smtClean="0"/>
              <a:t>disponible </a:t>
            </a:r>
            <a:r>
              <a:rPr lang="fr-FR" dirty="0"/>
              <a:t>dans l’aide pour le contributeur à la section « Liens Rapides ».</a:t>
            </a:r>
            <a:endParaRPr lang="fr-CA" baseline="0"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332261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FR" dirty="0"/>
              <a:t>Un fichier de compilation a été créé afin de faciliter la compréhension du PNAH . </a:t>
            </a:r>
            <a:endParaRPr lang="en-CA" dirty="0" smtClean="0"/>
          </a:p>
          <a:p>
            <a:endParaRPr lang="fr-FR" dirty="0"/>
          </a:p>
          <a:p>
            <a:r>
              <a:rPr lang="fr-FR" dirty="0"/>
              <a:t>Il donne de l’information détaillée sur les éléments </a:t>
            </a:r>
            <a:r>
              <a:rPr lang="fr-FR" dirty="0" smtClean="0"/>
              <a:t>obligatoires, </a:t>
            </a:r>
            <a:r>
              <a:rPr lang="fr-FR" dirty="0"/>
              <a:t>les règles d’affaires et les pratiques </a:t>
            </a:r>
            <a:r>
              <a:rPr lang="fr-FR" dirty="0" smtClean="0"/>
              <a:t>exemplaires de la norme. </a:t>
            </a:r>
            <a:r>
              <a:rPr lang="fr-FR" dirty="0"/>
              <a:t>Il indique les informations qui doivent être fournies dans les deux langues officielles, ainsi que les valeurs permises pour les informations soumises à un domaine.</a:t>
            </a:r>
          </a:p>
          <a:p>
            <a:endParaRPr lang="fr-FR" dirty="0"/>
          </a:p>
          <a:p>
            <a:r>
              <a:rPr lang="fr-FR" dirty="0"/>
              <a:t>Il s’agit d’un document de référence très utile lors de la création d’un nouvel enregistrement de métadonnées à partir du Catalogue ou encore, pour créer un fichier de métadonnées XML </a:t>
            </a:r>
            <a:r>
              <a:rPr lang="fr-FR" dirty="0" smtClean="0"/>
              <a:t>prêt à l’importation </a:t>
            </a:r>
            <a:r>
              <a:rPr lang="fr-FR" dirty="0"/>
              <a:t>dans le Catalogue.</a:t>
            </a:r>
          </a:p>
          <a:p>
            <a:endParaRPr lang="fr-FR" dirty="0"/>
          </a:p>
          <a:p>
            <a:r>
              <a:rPr lang="fr-FR" dirty="0"/>
              <a:t>Ce document est </a:t>
            </a:r>
            <a:r>
              <a:rPr lang="fr-FR" dirty="0" smtClean="0"/>
              <a:t>également </a:t>
            </a:r>
            <a:r>
              <a:rPr lang="fr-FR" dirty="0"/>
              <a:t>accessible dans la section « Liens Rapides » de l’Aide aux contributeur</a:t>
            </a:r>
            <a:endParaRPr lang="fr-CA" baseline="0"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3738193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FR" dirty="0" smtClean="0"/>
              <a:t>Le fichier de compilation est un fichier en format </a:t>
            </a:r>
            <a:r>
              <a:rPr lang="fr-FR" dirty="0" err="1" smtClean="0"/>
              <a:t>excel</a:t>
            </a:r>
            <a:r>
              <a:rPr lang="fr-FR" dirty="0" smtClean="0"/>
              <a:t>. </a:t>
            </a:r>
          </a:p>
          <a:p>
            <a:pPr defTabSz="921167">
              <a:defRPr/>
            </a:pPr>
            <a:r>
              <a:rPr lang="fr-FR" dirty="0" smtClean="0"/>
              <a:t>Sous </a:t>
            </a:r>
            <a:r>
              <a:rPr lang="fr-FR" dirty="0"/>
              <a:t>l’onglet </a:t>
            </a:r>
            <a:r>
              <a:rPr lang="fr-FR" b="1" dirty="0" err="1" smtClean="0"/>
              <a:t>GuideXml_Fr</a:t>
            </a:r>
            <a:r>
              <a:rPr lang="fr-FR" dirty="0" smtClean="0"/>
              <a:t> </a:t>
            </a:r>
            <a:r>
              <a:rPr lang="fr-FR" dirty="0"/>
              <a:t>, les items de métadonnées PNAH sont présentés </a:t>
            </a:r>
            <a:r>
              <a:rPr lang="fr-FR" dirty="0" smtClean="0"/>
              <a:t>selon </a:t>
            </a:r>
            <a:r>
              <a:rPr lang="fr-FR" b="1" dirty="0"/>
              <a:t>l’ordre d’entrée dans un fichier </a:t>
            </a:r>
            <a:r>
              <a:rPr lang="fr-FR" b="1" dirty="0" err="1"/>
              <a:t>xml</a:t>
            </a:r>
            <a:r>
              <a:rPr lang="fr-FR" b="1" dirty="0"/>
              <a:t> pour importation.</a:t>
            </a:r>
          </a:p>
          <a:p>
            <a:r>
              <a:rPr lang="fr-FR" dirty="0"/>
              <a:t>Et sous l’onglet </a:t>
            </a:r>
            <a:r>
              <a:rPr lang="fr-FR" b="1" dirty="0" err="1"/>
              <a:t>GuideRef_Fr</a:t>
            </a:r>
            <a:r>
              <a:rPr lang="fr-FR" dirty="0"/>
              <a:t> , les items de métadonnées PNAH sont présentés </a:t>
            </a:r>
            <a:r>
              <a:rPr lang="fr-FR" dirty="0" smtClean="0"/>
              <a:t>selon </a:t>
            </a:r>
            <a:r>
              <a:rPr lang="fr-FR" b="1" dirty="0"/>
              <a:t>l’ordre d’apparition dans le catalogue </a:t>
            </a:r>
            <a:r>
              <a:rPr lang="fr-FR" dirty="0"/>
              <a:t>.</a:t>
            </a:r>
          </a:p>
          <a:p>
            <a:endParaRPr lang="fr-FR"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3008481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smtClean="0"/>
          </a:p>
          <a:p>
            <a:r>
              <a:rPr lang="fr-FR" dirty="0"/>
              <a:t>Nous allons utilisé le fichier de compilation pour présenter les </a:t>
            </a:r>
            <a:r>
              <a:rPr lang="fr-FR" dirty="0" smtClean="0"/>
              <a:t>informations </a:t>
            </a:r>
            <a:r>
              <a:rPr lang="fr-FR" baseline="0" dirty="0" smtClean="0"/>
              <a:t>PNAH</a:t>
            </a:r>
            <a:r>
              <a:rPr lang="fr-FR" dirty="0" smtClean="0"/>
              <a:t> </a:t>
            </a:r>
            <a:r>
              <a:rPr lang="fr-FR" dirty="0"/>
              <a:t>requises.</a:t>
            </a:r>
          </a:p>
          <a:p>
            <a:endParaRPr lang="fr-FR" dirty="0"/>
          </a:p>
          <a:p>
            <a:r>
              <a:rPr lang="fr-FR" dirty="0"/>
              <a:t>Donc, pour faire une brève présentation de cette feuille de travail,  sous l’onglet </a:t>
            </a:r>
            <a:r>
              <a:rPr lang="fr-FR" dirty="0" err="1"/>
              <a:t>GuideXml_Fr</a:t>
            </a:r>
            <a:r>
              <a:rPr lang="fr-FR" dirty="0"/>
              <a:t>, on y trouve: </a:t>
            </a:r>
          </a:p>
          <a:p>
            <a:endParaRPr lang="fr-FR" dirty="0"/>
          </a:p>
          <a:p>
            <a:r>
              <a:rPr lang="fr-FR" b="1" dirty="0"/>
              <a:t>La Classe, L’Article et l’item qui font un  lien avec la norme PNA.</a:t>
            </a:r>
          </a:p>
          <a:p>
            <a:pPr defTabSz="921167">
              <a:defRPr/>
            </a:pPr>
            <a:r>
              <a:rPr lang="fr-FR" dirty="0" smtClean="0"/>
              <a:t>Le nom</a:t>
            </a:r>
            <a:r>
              <a:rPr lang="fr-FR" baseline="0" dirty="0" smtClean="0"/>
              <a:t> de l’item est aussi celui utilisé dans le catalogue.  Lorsque le catalogue utilise un nom différent, il sera inscrit entre parenthèse. </a:t>
            </a:r>
          </a:p>
          <a:p>
            <a:pPr defTabSz="921167">
              <a:defRPr/>
            </a:pPr>
            <a:endParaRPr lang="fr-CA" dirty="0" smtClean="0"/>
          </a:p>
          <a:p>
            <a:r>
              <a:rPr lang="fr-FR" dirty="0" smtClean="0"/>
              <a:t>    </a:t>
            </a:r>
            <a:endParaRPr lang="fr-FR" dirty="0"/>
          </a:p>
          <a:p>
            <a:endParaRPr lang="fr-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4071620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a:t>La colonne Structure </a:t>
            </a:r>
            <a:r>
              <a:rPr lang="fr-FR" dirty="0"/>
              <a:t> indique si le champ est obligatoire, facultatif ou conditionnel, et s’il est répétable.</a:t>
            </a:r>
          </a:p>
          <a:p>
            <a:r>
              <a:rPr lang="fr-FR" b="1" dirty="0"/>
              <a:t>La colonne Règles d’affaires </a:t>
            </a:r>
            <a:r>
              <a:rPr lang="fr-FR" dirty="0"/>
              <a:t>est la description des valeurs exigées. Lorsqu’il y a un hyperlien, une valeur doit être choisie dans la liste préétablie présentée avec ce lien.</a:t>
            </a:r>
            <a:br>
              <a:rPr lang="fr-FR" dirty="0"/>
            </a:br>
            <a:r>
              <a:rPr lang="fr-FR" dirty="0"/>
              <a:t>La colonne </a:t>
            </a:r>
            <a:r>
              <a:rPr lang="fr-FR" b="1" dirty="0"/>
              <a:t>Valeur</a:t>
            </a:r>
            <a:r>
              <a:rPr lang="fr-FR" dirty="0"/>
              <a:t> indique la valeur à ajouter. </a:t>
            </a:r>
          </a:p>
          <a:p>
            <a:r>
              <a:rPr lang="fr-FR" dirty="0"/>
              <a:t>	Les données inscrites en caractères gras au champ </a:t>
            </a:r>
            <a:r>
              <a:rPr lang="fr-FR" b="1" dirty="0"/>
              <a:t>Valeur</a:t>
            </a:r>
            <a:r>
              <a:rPr lang="fr-FR" dirty="0"/>
              <a:t> sont les valeurs attendues</a:t>
            </a:r>
          </a:p>
          <a:p>
            <a:r>
              <a:rPr lang="fr-FR" dirty="0"/>
              <a:t>	tandis que pour les champs mis en évidence en rouge ou en rose, on doit suivre les instructions données par les Règles d’affaires</a:t>
            </a:r>
          </a:p>
          <a:p>
            <a:r>
              <a:rPr lang="fr-FR" dirty="0"/>
              <a:t> </a:t>
            </a:r>
            <a:r>
              <a:rPr lang="fr-FR" b="1" dirty="0"/>
              <a:t>La colonne ID de la ligne </a:t>
            </a:r>
            <a:r>
              <a:rPr lang="fr-FR" dirty="0"/>
              <a:t>est un identifiant faisant référence à un gabarit de fichier </a:t>
            </a:r>
            <a:r>
              <a:rPr lang="fr-FR" dirty="0" err="1"/>
              <a:t>xml</a:t>
            </a:r>
            <a:r>
              <a:rPr lang="fr-FR" dirty="0"/>
              <a:t>.</a:t>
            </a:r>
          </a:p>
          <a:p>
            <a:r>
              <a:rPr lang="fr-FR" dirty="0"/>
              <a:t>    </a:t>
            </a:r>
          </a:p>
          <a:p>
            <a:endParaRPr lang="fr-FR"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1359245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baseline="0" dirty="0" smtClean="0"/>
          </a:p>
          <a:p>
            <a:r>
              <a:rPr lang="fr-CA" baseline="0" dirty="0" smtClean="0"/>
              <a:t>L’information de métadonnées spécifiée par la norme PNAH se divise en 3 sections, chacune fournissant de l’information sur</a:t>
            </a:r>
          </a:p>
          <a:p>
            <a:r>
              <a:rPr lang="fr-CA" baseline="0" dirty="0" smtClean="0"/>
              <a:t>les métadonnées, de l’information sur les données et de l’information sur la distribution des données.</a:t>
            </a:r>
          </a:p>
          <a:p>
            <a:endParaRPr lang="fr-CA" baseline="0" dirty="0" smtClean="0"/>
          </a:p>
          <a:p>
            <a:r>
              <a:rPr lang="fr-CA" baseline="0" dirty="0" smtClean="0"/>
              <a:t>Pour chacune des sections, un contact est exigé, soit le responsable de la métadonnée, le responsable de la données et le responsable de la distribution des données.  </a:t>
            </a:r>
          </a:p>
          <a:p>
            <a:endParaRPr lang="fr-CA" baseline="0" dirty="0" smtClean="0"/>
          </a:p>
          <a:p>
            <a:r>
              <a:rPr lang="fr-CA" baseline="0" dirty="0" smtClean="0"/>
              <a:t>Les champs </a:t>
            </a:r>
            <a:r>
              <a:rPr lang="fr-CA" b="1" baseline="0" dirty="0" smtClean="0"/>
              <a:t>obligatoires</a:t>
            </a:r>
            <a:r>
              <a:rPr lang="fr-CA" baseline="0" dirty="0" smtClean="0"/>
              <a:t> pour un contact se résume au nom de l’organisation, le courriel et le rôle de cette organisation.</a:t>
            </a:r>
          </a:p>
          <a:p>
            <a:endParaRPr lang="fr-CA" baseline="0" dirty="0" smtClean="0"/>
          </a:p>
          <a:p>
            <a:pPr defTabSz="921167">
              <a:defRPr/>
            </a:pPr>
            <a:r>
              <a:rPr lang="fr-CA" baseline="0" dirty="0" smtClean="0"/>
              <a:t>Nous allons maintenant voir le contenu détaillé de la norme PNAH pour chacune des sections.  Pour cette partie, nous vous recommandons de faire imprimer l’information de l’onglet </a:t>
            </a:r>
            <a:r>
              <a:rPr lang="fr-CA" dirty="0"/>
              <a:t> « </a:t>
            </a:r>
            <a:r>
              <a:rPr lang="fr-CA" dirty="0" err="1"/>
              <a:t>GuideXml_Fr</a:t>
            </a:r>
            <a:r>
              <a:rPr lang="fr-CA" dirty="0"/>
              <a:t> » </a:t>
            </a:r>
            <a:r>
              <a:rPr lang="fr-CA" baseline="0" dirty="0" smtClean="0"/>
              <a:t>  du fichier de compilation.</a:t>
            </a:r>
            <a:endParaRPr lang="en-CA" dirty="0" smtClean="0">
              <a:ln w="0"/>
              <a:solidFill>
                <a:schemeClr val="tx1"/>
              </a:solidFill>
            </a:endParaRPr>
          </a:p>
          <a:p>
            <a:endParaRPr lang="fr-CA" baseline="0"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81827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smtClean="0"/>
          </a:p>
          <a:p>
            <a:r>
              <a:rPr lang="fr-CA" baseline="0" dirty="0" smtClean="0"/>
              <a:t>Nous allons débuter par l’information sur les métadonnées.</a:t>
            </a:r>
          </a:p>
          <a:p>
            <a:endParaRPr lang="fr-CA" baseline="0" dirty="0" smtClean="0"/>
          </a:p>
          <a:p>
            <a:r>
              <a:rPr lang="fr-CA" baseline="0" dirty="0" smtClean="0"/>
              <a:t>Il y a d’abord </a:t>
            </a:r>
            <a:r>
              <a:rPr lang="fr-CA" b="1" baseline="0" dirty="0" smtClean="0"/>
              <a:t>l’Identifiant Unique </a:t>
            </a:r>
            <a:r>
              <a:rPr lang="fr-CA" b="0" baseline="0" dirty="0" smtClean="0"/>
              <a:t>qui</a:t>
            </a:r>
            <a:r>
              <a:rPr lang="fr-CA" b="1" baseline="0" dirty="0" smtClean="0"/>
              <a:t> </a:t>
            </a:r>
            <a:r>
              <a:rPr lang="fr-CA" b="0" baseline="0" dirty="0" smtClean="0"/>
              <a:t>est</a:t>
            </a:r>
            <a:r>
              <a:rPr lang="fr-CA" b="1" baseline="0" dirty="0" smtClean="0"/>
              <a:t> </a:t>
            </a:r>
            <a:r>
              <a:rPr lang="fr-CA" baseline="0" dirty="0" smtClean="0"/>
              <a:t>associé à l’enregistrement de métadonnées.  Cet identifiant est généré automatiquement lors de la création de la métadonnée à partir du catalogue .</a:t>
            </a:r>
          </a:p>
          <a:p>
            <a:r>
              <a:rPr lang="fr-CA" baseline="0" dirty="0" smtClean="0"/>
              <a:t>Puis …</a:t>
            </a:r>
          </a:p>
          <a:p>
            <a:r>
              <a:rPr lang="fr-CA" baseline="0" dirty="0" smtClean="0"/>
              <a:t>La </a:t>
            </a:r>
            <a:r>
              <a:rPr lang="fr-CA" b="1" baseline="0" dirty="0" smtClean="0"/>
              <a:t>langue des métadonnées, </a:t>
            </a:r>
            <a:r>
              <a:rPr lang="fr-CA" b="0" baseline="0" dirty="0" smtClean="0"/>
              <a:t>qui correspond à la première langue de saisie pour l’information. Cette information </a:t>
            </a:r>
            <a:r>
              <a:rPr lang="fr-CA" baseline="0" dirty="0" smtClean="0"/>
              <a:t>est aussi générée automatiquement lors de la création de la métadonnée à partir du catalogue </a:t>
            </a:r>
            <a:endParaRPr lang="fr-CA" b="0" baseline="0" dirty="0" smtClean="0"/>
          </a:p>
          <a:p>
            <a:r>
              <a:rPr lang="fr-CA" baseline="0" dirty="0" smtClean="0"/>
              <a:t>Le </a:t>
            </a:r>
            <a:r>
              <a:rPr lang="fr-CA" b="1" baseline="0" dirty="0" smtClean="0"/>
              <a:t>jeu de caractères</a:t>
            </a:r>
            <a:r>
              <a:rPr lang="fr-CA" baseline="0" dirty="0" smtClean="0"/>
              <a:t>, utilisé pour le codage du fichier, qui est encore généré automatiquement à partir du catalogue </a:t>
            </a:r>
          </a:p>
          <a:p>
            <a:r>
              <a:rPr lang="fr-CA" baseline="0" dirty="0" smtClean="0"/>
              <a:t>La </a:t>
            </a:r>
            <a:r>
              <a:rPr lang="fr-CA" b="1" baseline="0" dirty="0" smtClean="0"/>
              <a:t>portée de la ressource</a:t>
            </a:r>
            <a:r>
              <a:rPr lang="fr-CA" baseline="0" dirty="0" smtClean="0"/>
              <a:t>, généralement c’est la valeur «jeu de données» ou «série» qui sera sélectionnée ,série étant sélectionnée pour une collection.</a:t>
            </a:r>
          </a:p>
          <a:p>
            <a:r>
              <a:rPr lang="fr-CA" baseline="0" dirty="0" smtClean="0"/>
              <a:t>Le </a:t>
            </a:r>
            <a:r>
              <a:rPr lang="fr-CA" b="1" baseline="0" dirty="0" smtClean="0"/>
              <a:t>premier</a:t>
            </a:r>
            <a:r>
              <a:rPr lang="fr-CA" baseline="0" dirty="0" smtClean="0"/>
              <a:t> </a:t>
            </a:r>
            <a:r>
              <a:rPr lang="fr-CA" b="1" baseline="0" dirty="0" smtClean="0"/>
              <a:t>contact, soit celui associée au rédacteur ou responsable de la métadonnée, qui se définit par …</a:t>
            </a:r>
          </a:p>
          <a:p>
            <a:r>
              <a:rPr lang="fr-CA" baseline="0" dirty="0" smtClean="0"/>
              <a:t>    - Le nom de l’organisation en Français et an Anglais.  </a:t>
            </a:r>
          </a:p>
          <a:p>
            <a:r>
              <a:rPr lang="fr-CA" baseline="0" dirty="0" smtClean="0"/>
              <a:t>    - L’adresse courriel</a:t>
            </a:r>
          </a:p>
          <a:p>
            <a:r>
              <a:rPr lang="fr-CA" baseline="0" dirty="0" smtClean="0"/>
              <a:t>    - Le rôle de ce contact, la valeur suggérée étant « contact »</a:t>
            </a:r>
          </a:p>
          <a:p>
            <a:endParaRPr lang="fr-CA" baseline="0" dirty="0" smtClean="0"/>
          </a:p>
          <a:p>
            <a:pPr lvl="1"/>
            <a:r>
              <a:rPr lang="fr-CA" baseline="0" dirty="0" smtClean="0"/>
              <a:t>Noter que le nom de l’organisation est le titre d’usage de l’organisation fédérale, précédé de l’étiquette « Gouvernement du Canada ».  On peut y ajouter les noms de sous organisation séparés par le caractère « ; » pour indiquer le secteur, direction ou la division.</a:t>
            </a:r>
          </a:p>
          <a:p>
            <a:endParaRPr lang="fr-CA" baseline="0" dirty="0" smtClean="0"/>
          </a:p>
          <a:p>
            <a:endParaRPr lang="fr-CA" baseline="0" dirty="0" smtClean="0"/>
          </a:p>
          <a:p>
            <a:endParaRPr lang="fr-CA" dirty="0"/>
          </a:p>
        </p:txBody>
      </p:sp>
      <p:sp>
        <p:nvSpPr>
          <p:cNvPr id="4" name="Slide Number Placeholder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438972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CA" baseline="0" dirty="0" smtClean="0"/>
              <a:t>La </a:t>
            </a:r>
            <a:r>
              <a:rPr lang="fr-CA" b="1" baseline="0" dirty="0" smtClean="0"/>
              <a:t>date des métadonnées</a:t>
            </a:r>
            <a:r>
              <a:rPr lang="fr-CA" baseline="0" dirty="0" smtClean="0"/>
              <a:t>, qui est générée automatiquement lors de la création ou modification de la métadonnée à partir du catalogue. </a:t>
            </a:r>
          </a:p>
          <a:p>
            <a:pPr defTabSz="921167">
              <a:defRPr/>
            </a:pPr>
            <a:r>
              <a:rPr lang="fr-FR" baseline="0" dirty="0" smtClean="0"/>
              <a:t>La </a:t>
            </a:r>
            <a:r>
              <a:rPr lang="fr-FR" b="1" baseline="0" dirty="0" smtClean="0"/>
              <a:t>nom de la norme </a:t>
            </a:r>
            <a:r>
              <a:rPr lang="fr-FR" baseline="0" dirty="0" smtClean="0"/>
              <a:t>de métadonnées, </a:t>
            </a:r>
            <a:r>
              <a:rPr lang="fr-CA" baseline="0" dirty="0" smtClean="0"/>
              <a:t>qui est intégrée automatiquement lors de la création ou modification de la métadonnée à partir du catalogue. </a:t>
            </a:r>
          </a:p>
          <a:p>
            <a:r>
              <a:rPr lang="fr-CA" baseline="0" dirty="0" smtClean="0"/>
              <a:t>La </a:t>
            </a:r>
            <a:r>
              <a:rPr lang="fr-CA" b="1" baseline="0" dirty="0" smtClean="0"/>
              <a:t>deuxième</a:t>
            </a:r>
            <a:r>
              <a:rPr lang="fr-CA" baseline="0" dirty="0" smtClean="0"/>
              <a:t> </a:t>
            </a:r>
            <a:r>
              <a:rPr lang="fr-CA" b="1" baseline="0" dirty="0" smtClean="0"/>
              <a:t>langue des métadonnées</a:t>
            </a:r>
            <a:r>
              <a:rPr lang="fr-CA" b="0" baseline="0" dirty="0" smtClean="0"/>
              <a:t>. Accompagné du </a:t>
            </a:r>
            <a:r>
              <a:rPr lang="fr-CA" b="1" baseline="0" dirty="0" smtClean="0"/>
              <a:t>pays</a:t>
            </a:r>
            <a:r>
              <a:rPr lang="fr-CA" b="0" baseline="0" dirty="0" smtClean="0"/>
              <a:t> associé à cette deuxième langue et de </a:t>
            </a:r>
            <a:r>
              <a:rPr lang="fr-CA" b="1" baseline="0" dirty="0" smtClean="0"/>
              <a:t>l’encodage</a:t>
            </a:r>
            <a:r>
              <a:rPr lang="fr-CA" b="0" baseline="0" dirty="0" smtClean="0"/>
              <a:t> du jeu de caractère pour cette deuxième langue. </a:t>
            </a:r>
          </a:p>
          <a:p>
            <a:r>
              <a:rPr lang="fr-CA" b="0" baseline="0" dirty="0" smtClean="0"/>
              <a:t>Ces informations associées à la deuxième langue sont</a:t>
            </a:r>
            <a:r>
              <a:rPr lang="fr-CA" baseline="0" dirty="0" smtClean="0"/>
              <a:t> aussi générées automatiquement lors de la création de la métadonnée à partir du catalogue.</a:t>
            </a:r>
          </a:p>
          <a:p>
            <a:r>
              <a:rPr lang="fr-CA" baseline="0" dirty="0" smtClean="0"/>
              <a:t>Cette section est complétée par le ou les </a:t>
            </a:r>
            <a:r>
              <a:rPr lang="fr-CA" b="1" baseline="0" dirty="0" smtClean="0"/>
              <a:t>systèmes de référence </a:t>
            </a:r>
            <a:r>
              <a:rPr lang="fr-CA" baseline="0" dirty="0" smtClean="0"/>
              <a:t>associée aux données </a:t>
            </a:r>
            <a:r>
              <a:rPr lang="fr-CA" baseline="0" dirty="0" err="1" smtClean="0"/>
              <a:t>géospatiales</a:t>
            </a:r>
            <a:r>
              <a:rPr lang="fr-CA" baseline="0" dirty="0" smtClean="0"/>
              <a:t>.  </a:t>
            </a:r>
          </a:p>
          <a:p>
            <a:r>
              <a:rPr lang="fr-CA" baseline="0" dirty="0" smtClean="0"/>
              <a:t>La description d’un système de référence se fait par:</a:t>
            </a:r>
          </a:p>
          <a:p>
            <a:pPr marL="633302" lvl="1" indent="-172719">
              <a:buFontTx/>
              <a:buChar char="-"/>
            </a:pPr>
            <a:r>
              <a:rPr lang="fr-CA" b="0" baseline="0" dirty="0" smtClean="0"/>
              <a:t>le code du système de référence, généralement un code EPSG ou SR-ORG, </a:t>
            </a:r>
          </a:p>
          <a:p>
            <a:pPr marL="633302" lvl="1" indent="-172719">
              <a:buFontTx/>
              <a:buChar char="-"/>
            </a:pPr>
            <a:r>
              <a:rPr lang="fr-CA" b="0" baseline="0" dirty="0" smtClean="0"/>
              <a:t>un lien à l’organisme responsable du système de référence </a:t>
            </a:r>
          </a:p>
          <a:p>
            <a:pPr marL="633302" lvl="1" indent="-172719">
              <a:buFontTx/>
              <a:buChar char="-"/>
            </a:pPr>
            <a:r>
              <a:rPr lang="fr-CA" b="0" baseline="0" dirty="0" smtClean="0"/>
              <a:t>et la version.  </a:t>
            </a:r>
          </a:p>
          <a:p>
            <a:pPr marL="460583" lvl="1" indent="0">
              <a:buFontTx/>
              <a:buNone/>
            </a:pPr>
            <a:endParaRPr lang="fr-CA" b="0" baseline="0" dirty="0" smtClean="0"/>
          </a:p>
          <a:p>
            <a:pPr marL="460583" lvl="1" indent="0">
              <a:buFontTx/>
              <a:buNone/>
            </a:pPr>
            <a:r>
              <a:rPr lang="fr-CA" b="0" baseline="0" dirty="0" smtClean="0"/>
              <a:t>On doit inscrire tous les systèmes de référence dans lequel les données </a:t>
            </a:r>
            <a:r>
              <a:rPr lang="fr-CA" b="0" baseline="0" dirty="0" err="1" smtClean="0"/>
              <a:t>géospatiales</a:t>
            </a:r>
            <a:r>
              <a:rPr lang="fr-CA" b="0" baseline="0" dirty="0" smtClean="0"/>
              <a:t> sont disponibles en téléchargement, ainsi que le système de référence des services cartographique web par lequel les données sont accessibles sans </a:t>
            </a:r>
            <a:r>
              <a:rPr lang="fr-CA" b="0" baseline="0" dirty="0" err="1" smtClean="0"/>
              <a:t>reprojection</a:t>
            </a:r>
            <a:r>
              <a:rPr lang="fr-CA" b="0" baseline="0" dirty="0" smtClean="0"/>
              <a:t>.</a:t>
            </a: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3910327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smtClean="0"/>
          </a:p>
          <a:p>
            <a:r>
              <a:rPr lang="fr-CA" baseline="0" dirty="0" smtClean="0"/>
              <a:t>Nous allons débuter la deuxième section, qui présente l’information sur les données.</a:t>
            </a:r>
          </a:p>
          <a:p>
            <a:endParaRPr lang="fr-CA" baseline="0" dirty="0" smtClean="0"/>
          </a:p>
          <a:p>
            <a:r>
              <a:rPr lang="fr-CA" baseline="0" dirty="0" smtClean="0"/>
              <a:t>Il y a d’abord </a:t>
            </a:r>
            <a:r>
              <a:rPr lang="fr-CA" b="1" baseline="0" dirty="0" smtClean="0"/>
              <a:t>le titre correspondant au nom de l’enregistrement.  </a:t>
            </a:r>
            <a:r>
              <a:rPr lang="fr-CA" b="0" baseline="0" dirty="0" smtClean="0"/>
              <a:t>Ce champs est important puisqu’il </a:t>
            </a:r>
            <a:r>
              <a:rPr lang="fr-CA" baseline="0" dirty="0" smtClean="0"/>
              <a:t>permet la découverte des données par les utilisateurs de la PGF. Pour vous aidez à formuler le titre de vos données, suivre la convention de nommage que nous avons vue précédemment. Il est à noter qu’il faut inclure un titre anglais et un titre français.</a:t>
            </a:r>
          </a:p>
          <a:p>
            <a:endParaRPr lang="fr-CA" baseline="0" dirty="0" smtClean="0"/>
          </a:p>
          <a:p>
            <a:r>
              <a:rPr lang="fr-CA" baseline="0" dirty="0" smtClean="0"/>
              <a:t>Ensuite , </a:t>
            </a:r>
            <a:r>
              <a:rPr lang="fr-CA" b="1" baseline="0" dirty="0" smtClean="0"/>
              <a:t>l’information quant aux dates </a:t>
            </a:r>
            <a:r>
              <a:rPr lang="fr-CA" baseline="0" dirty="0" smtClean="0"/>
              <a:t>inclut la date de </a:t>
            </a:r>
            <a:r>
              <a:rPr lang="fr-CA" b="1" baseline="0" dirty="0" smtClean="0"/>
              <a:t>création des données</a:t>
            </a:r>
            <a:r>
              <a:rPr lang="fr-CA" baseline="0" dirty="0" smtClean="0"/>
              <a:t>, la date de </a:t>
            </a:r>
            <a:r>
              <a:rPr lang="fr-CA" b="1" baseline="0" dirty="0" smtClean="0"/>
              <a:t>publication</a:t>
            </a:r>
            <a:r>
              <a:rPr lang="fr-CA" baseline="0" dirty="0" smtClean="0"/>
              <a:t> et, si applicable, la date de </a:t>
            </a:r>
            <a:r>
              <a:rPr lang="fr-CA" b="1" baseline="0" dirty="0" smtClean="0"/>
              <a:t>révision</a:t>
            </a:r>
            <a:r>
              <a:rPr lang="fr-CA" baseline="0" dirty="0" smtClean="0"/>
              <a:t>. La date de création et celle de publication sont obligatoires.</a:t>
            </a:r>
          </a:p>
          <a:p>
            <a:endParaRPr lang="fr-CA" baseline="0" dirty="0" smtClean="0"/>
          </a:p>
          <a:p>
            <a:r>
              <a:rPr lang="fr-CA" baseline="0" dirty="0" smtClean="0"/>
              <a:t>Nous avons ensuite le </a:t>
            </a:r>
            <a:r>
              <a:rPr lang="fr-CA" b="1" baseline="0" dirty="0" smtClean="0"/>
              <a:t>deuxième contact obligatoire</a:t>
            </a:r>
            <a:r>
              <a:rPr lang="fr-CA" baseline="0" dirty="0" smtClean="0"/>
              <a:t>, soit celui associé aux données.</a:t>
            </a:r>
          </a:p>
          <a:p>
            <a:r>
              <a:rPr lang="fr-CA" baseline="0" dirty="0" smtClean="0"/>
              <a:t>Comme pour le contact précédent, on doit fournir le nom de l’organisation , l’adresse courriel et le rôle associé à ce contact.</a:t>
            </a:r>
          </a:p>
          <a:p>
            <a:endParaRPr lang="fr-CA" baseline="0" dirty="0" smtClean="0"/>
          </a:p>
          <a:p>
            <a:pPr defTabSz="921167">
              <a:defRPr/>
            </a:pPr>
            <a:r>
              <a:rPr lang="fr-CA" baseline="0" dirty="0" smtClean="0"/>
              <a:t>Suivi par le </a:t>
            </a:r>
            <a:r>
              <a:rPr lang="fr-CA" b="1" baseline="0" dirty="0" smtClean="0"/>
              <a:t>résumé</a:t>
            </a:r>
            <a:r>
              <a:rPr lang="fr-CA" baseline="0" dirty="0" smtClean="0"/>
              <a:t>, celui-ci donne de l’information sur les données.  Pour être efficace, les premières lignes du résumé doivent bien décrire les données pour que le lecteur obtienne rapidement une idée précise du contenu du jeu de données en cause.</a:t>
            </a:r>
          </a:p>
          <a:p>
            <a:pPr defTabSz="921167">
              <a:defRPr/>
            </a:pPr>
            <a:endParaRPr lang="fr-CA" baseline="0" dirty="0" smtClean="0"/>
          </a:p>
          <a:p>
            <a:pPr defTabSz="921167">
              <a:defRPr/>
            </a:pPr>
            <a:r>
              <a:rPr lang="fr-CA" b="1" baseline="0" dirty="0" smtClean="0"/>
              <a:t>L’état</a:t>
            </a:r>
            <a:r>
              <a:rPr lang="fr-CA" baseline="0" dirty="0" smtClean="0"/>
              <a:t> donne la phase de développement du jeu de données, est-ce un jeu de données complété, archivé, en production, …</a:t>
            </a:r>
          </a:p>
          <a:p>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10</a:t>
            </a:fld>
            <a:endParaRPr lang="en-CA"/>
          </a:p>
        </p:txBody>
      </p:sp>
    </p:spTree>
    <p:extLst>
      <p:ext uri="{BB962C8B-B14F-4D97-AF65-F5344CB8AC3E}">
        <p14:creationId xmlns:p14="http://schemas.microsoft.com/office/powerpoint/2010/main" val="1733813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CA" baseline="0" dirty="0" smtClean="0"/>
              <a:t>La </a:t>
            </a:r>
            <a:r>
              <a:rPr lang="fr-CA" b="1" baseline="0" dirty="0" smtClean="0"/>
              <a:t>fréquence de mise à jour</a:t>
            </a:r>
            <a:r>
              <a:rPr lang="fr-CA" baseline="0" dirty="0" smtClean="0"/>
              <a:t>, est-ce que les données sont mise à jour au besoin, en continue,  annuellement, ou non planifié, …</a:t>
            </a:r>
          </a:p>
          <a:p>
            <a:pPr defTabSz="921167">
              <a:defRPr/>
            </a:pPr>
            <a:endParaRPr lang="fr-CA" baseline="0" dirty="0" smtClean="0"/>
          </a:p>
          <a:p>
            <a:pPr defTabSz="921167">
              <a:defRPr/>
            </a:pPr>
            <a:r>
              <a:rPr lang="fr-CA" baseline="0" dirty="0" smtClean="0"/>
              <a:t>Maintenant nous abordons les </a:t>
            </a:r>
            <a:r>
              <a:rPr lang="fr-CA" b="1" baseline="0" dirty="0" smtClean="0"/>
              <a:t>mots-clés</a:t>
            </a:r>
            <a:r>
              <a:rPr lang="fr-CA" baseline="0" dirty="0" smtClean="0"/>
              <a:t>.  Au moins un mot clé provenant du Thésaurus des sujets de base du gouvernement du Canada doit être sélectionné.  </a:t>
            </a:r>
          </a:p>
          <a:p>
            <a:pPr defTabSz="921167">
              <a:defRPr/>
            </a:pPr>
            <a:endParaRPr lang="fr-CA" baseline="0" dirty="0" smtClean="0"/>
          </a:p>
          <a:p>
            <a:pPr defTabSz="921167">
              <a:defRPr/>
            </a:pPr>
            <a:r>
              <a:rPr lang="fr-CA" baseline="0" dirty="0" smtClean="0"/>
              <a:t>En sélectionnant un mot clé de la liste déroulante à partir du catalogue, toute l’information obligatoire suivante s’inscrira automatiquement:</a:t>
            </a:r>
          </a:p>
          <a:p>
            <a:pPr marL="172719" indent="-172719" defTabSz="921167">
              <a:buFontTx/>
              <a:buChar char="-"/>
              <a:defRPr/>
            </a:pPr>
            <a:r>
              <a:rPr lang="fr-CA" baseline="0" dirty="0" smtClean="0"/>
              <a:t>Le mot clé en anglais et l’équivalent en français</a:t>
            </a:r>
          </a:p>
          <a:p>
            <a:pPr marL="172719" indent="-172719" defTabSz="921167">
              <a:buFontTx/>
              <a:buChar char="-"/>
              <a:defRPr/>
            </a:pPr>
            <a:r>
              <a:rPr lang="fr-CA" baseline="0" dirty="0" smtClean="0"/>
              <a:t>Le type de mot clé qui est le thème</a:t>
            </a:r>
          </a:p>
          <a:p>
            <a:pPr marL="172719" indent="-172719" defTabSz="921167">
              <a:buFontTx/>
              <a:buChar char="-"/>
              <a:defRPr/>
            </a:pPr>
            <a:r>
              <a:rPr lang="fr-CA" baseline="0" dirty="0" smtClean="0"/>
              <a:t>Le nom du thésaurus</a:t>
            </a:r>
          </a:p>
          <a:p>
            <a:pPr marL="172719" indent="-172719" defTabSz="921167">
              <a:buFontTx/>
              <a:buChar char="-"/>
              <a:defRPr/>
            </a:pPr>
            <a:r>
              <a:rPr lang="fr-CA" baseline="0" dirty="0" smtClean="0"/>
              <a:t>Les dates de création et de publication du thésaurus</a:t>
            </a:r>
          </a:p>
          <a:p>
            <a:pPr marL="172719" indent="-172719" defTabSz="921167">
              <a:buFontTx/>
              <a:buChar char="-"/>
              <a:defRPr/>
            </a:pPr>
            <a:r>
              <a:rPr lang="fr-CA" baseline="0" dirty="0" smtClean="0"/>
              <a:t>L’organisation responsable du thésaurus</a:t>
            </a:r>
          </a:p>
          <a:p>
            <a:pPr marL="172719" indent="-172719" defTabSz="921167">
              <a:buFontTx/>
              <a:buChar char="-"/>
              <a:defRPr/>
            </a:pPr>
            <a:r>
              <a:rPr lang="fr-CA" baseline="0" dirty="0" smtClean="0"/>
              <a:t>Le rôle de cet organisation </a:t>
            </a:r>
          </a:p>
          <a:p>
            <a:pPr marL="172719" indent="-172719" defTabSz="921167">
              <a:buFontTx/>
              <a:buChar char="-"/>
              <a:defRPr/>
            </a:pPr>
            <a:endParaRPr lang="fr-CA" baseline="0" dirty="0" smtClean="0"/>
          </a:p>
          <a:p>
            <a:pPr defTabSz="921167">
              <a:defRPr/>
            </a:pPr>
            <a:r>
              <a:rPr lang="fr-CA" baseline="0" dirty="0" smtClean="0"/>
              <a:t>Choisir tous les mots-clés qui identifient les concepts essentiels de la données.</a:t>
            </a:r>
          </a:p>
          <a:p>
            <a:pPr defTabSz="921167">
              <a:defRPr/>
            </a:pPr>
            <a:endParaRPr lang="fr-CA" baseline="0" dirty="0" smtClean="0"/>
          </a:p>
          <a:p>
            <a:pPr defTabSz="921167">
              <a:defRPr/>
            </a:pPr>
            <a:r>
              <a:rPr lang="fr-CA" baseline="0" dirty="0" smtClean="0"/>
              <a:t>Bien que non obligatoire, des mots-clés additionnels, non inclus dans le thésaurus peuvent être ajoutés. </a:t>
            </a:r>
          </a:p>
        </p:txBody>
      </p:sp>
      <p:sp>
        <p:nvSpPr>
          <p:cNvPr id="4" name="Slide Number Placeholder 3"/>
          <p:cNvSpPr>
            <a:spLocks noGrp="1"/>
          </p:cNvSpPr>
          <p:nvPr>
            <p:ph type="sldNum" sz="quarter" idx="10"/>
          </p:nvPr>
        </p:nvSpPr>
        <p:spPr/>
        <p:txBody>
          <a:bodyPr/>
          <a:lstStyle/>
          <a:p>
            <a:fld id="{45986802-38FC-42D9-B26E-1EAD6091AB91}" type="slidenum">
              <a:rPr lang="en-CA" smtClean="0"/>
              <a:t>11</a:t>
            </a:fld>
            <a:endParaRPr lang="en-CA"/>
          </a:p>
        </p:txBody>
      </p:sp>
    </p:spTree>
    <p:extLst>
      <p:ext uri="{BB962C8B-B14F-4D97-AF65-F5344CB8AC3E}">
        <p14:creationId xmlns:p14="http://schemas.microsoft.com/office/powerpoint/2010/main" val="2894727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CA" baseline="0" dirty="0" smtClean="0"/>
              <a:t>Les données actuellement publiée sur la PGF doivent répondre à la </a:t>
            </a:r>
            <a:r>
              <a:rPr lang="fr-CA" b="1" baseline="0" dirty="0" smtClean="0"/>
              <a:t>licence</a:t>
            </a:r>
            <a:r>
              <a:rPr lang="fr-CA" baseline="0" dirty="0" smtClean="0"/>
              <a:t> du gouvernement ouvert. </a:t>
            </a:r>
          </a:p>
          <a:p>
            <a:pPr defTabSz="921167">
              <a:defRPr/>
            </a:pPr>
            <a:r>
              <a:rPr lang="fr-CA" baseline="0" dirty="0" smtClean="0"/>
              <a:t>Les champs Restriction d’utilisation , contrainte d’accès  et contrainte d’utilisation seront remplis avec les valeurs appropriées lorsque la métadonnée est saisie à partir du catalogue.</a:t>
            </a:r>
          </a:p>
          <a:p>
            <a:pPr defTabSz="921167">
              <a:defRPr/>
            </a:pPr>
            <a:endParaRPr lang="fr-CA" baseline="0" dirty="0" smtClean="0"/>
          </a:p>
          <a:p>
            <a:pPr defTabSz="921167">
              <a:defRPr/>
            </a:pPr>
            <a:r>
              <a:rPr lang="fr-CA" baseline="0" dirty="0" smtClean="0"/>
              <a:t>Le type de </a:t>
            </a:r>
            <a:r>
              <a:rPr lang="fr-CA" b="1" baseline="0" dirty="0" smtClean="0"/>
              <a:t>représentation spatiale </a:t>
            </a:r>
            <a:r>
              <a:rPr lang="fr-CA" baseline="0" dirty="0" smtClean="0"/>
              <a:t>doit être spécifié. On y retrouve généralement les valeurs « vecteur » pour les données vectorielles ou « grille » pour les données matricielles.</a:t>
            </a:r>
          </a:p>
          <a:p>
            <a:pPr defTabSz="921167">
              <a:defRPr/>
            </a:pPr>
            <a:endParaRPr lang="fr-CA" baseline="0" dirty="0" smtClean="0"/>
          </a:p>
          <a:p>
            <a:pPr defTabSz="921167">
              <a:defRPr/>
            </a:pPr>
            <a:r>
              <a:rPr lang="fr-CA" baseline="0" dirty="0" smtClean="0"/>
              <a:t>Le champs suivants est la </a:t>
            </a:r>
            <a:r>
              <a:rPr lang="fr-CA" b="1" baseline="0" dirty="0" smtClean="0"/>
              <a:t>langue des données</a:t>
            </a:r>
            <a:r>
              <a:rPr lang="fr-CA" baseline="0" dirty="0" smtClean="0"/>
              <a:t>.  Si les données sont offertes dans les deux langues officielles, ce champs sera répété pour mentionner les deux langues.  Si les données ne comportent aucun contenu linguistique, telle une image,  la valeur « </a:t>
            </a:r>
            <a:r>
              <a:rPr lang="fr-CA" baseline="0" dirty="0" err="1" smtClean="0"/>
              <a:t>zxx</a:t>
            </a:r>
            <a:r>
              <a:rPr lang="fr-CA" baseline="0" dirty="0" smtClean="0"/>
              <a:t> » doit être utilisée.</a:t>
            </a:r>
          </a:p>
          <a:p>
            <a:pPr defTabSz="921167">
              <a:defRPr/>
            </a:pPr>
            <a:endParaRPr lang="fr-CA" baseline="0" dirty="0" smtClean="0"/>
          </a:p>
          <a:p>
            <a:pPr defTabSz="921167">
              <a:defRPr/>
            </a:pPr>
            <a:r>
              <a:rPr lang="fr-CA" baseline="0" dirty="0" smtClean="0"/>
              <a:t>Le </a:t>
            </a:r>
            <a:r>
              <a:rPr lang="fr-CA" b="1" baseline="0" dirty="0" smtClean="0"/>
              <a:t>thème</a:t>
            </a:r>
            <a:r>
              <a:rPr lang="fr-CA" baseline="0" dirty="0" smtClean="0"/>
              <a:t> principal des données doit être sélectionner parmi une liste de 19 valeurs.  Plusieurs thèmes peuvent être sélectionnés au besoin.</a:t>
            </a:r>
          </a:p>
          <a:p>
            <a:pPr defTabSz="921167">
              <a:defRPr/>
            </a:pPr>
            <a:endParaRPr lang="fr-CA" baseline="0" dirty="0" smtClean="0"/>
          </a:p>
          <a:p>
            <a:pPr defTabSz="921167">
              <a:defRPr/>
            </a:pPr>
            <a:r>
              <a:rPr lang="fr-CA" baseline="0" dirty="0" smtClean="0"/>
              <a:t>Pour terminer cette section, </a:t>
            </a:r>
            <a:r>
              <a:rPr lang="fr-CA" b="1" baseline="0" dirty="0" smtClean="0"/>
              <a:t>l’étendue géographique </a:t>
            </a:r>
            <a:r>
              <a:rPr lang="fr-CA" baseline="0" dirty="0" smtClean="0"/>
              <a:t>et </a:t>
            </a:r>
            <a:r>
              <a:rPr lang="fr-CA" b="1" baseline="0" dirty="0" smtClean="0"/>
              <a:t>l’étendue temporelle </a:t>
            </a:r>
            <a:r>
              <a:rPr lang="fr-CA" baseline="0" dirty="0" smtClean="0"/>
              <a:t>doivent être fournies.</a:t>
            </a:r>
          </a:p>
          <a:p>
            <a:pPr defTabSz="921167">
              <a:defRPr/>
            </a:pPr>
            <a:endParaRPr lang="fr-CA" baseline="0" dirty="0" smtClean="0"/>
          </a:p>
          <a:p>
            <a:pPr defTabSz="921167">
              <a:defRPr/>
            </a:pPr>
            <a:r>
              <a:rPr lang="fr-CA" b="1" baseline="0" dirty="0" smtClean="0"/>
              <a:t>L’étendue géographique </a:t>
            </a:r>
            <a:r>
              <a:rPr lang="fr-CA" baseline="0" dirty="0" smtClean="0"/>
              <a:t>est la boite qui englobe les données.  Elle sera définie par les latitudes et longitudes, maximales et minimales.</a:t>
            </a:r>
          </a:p>
          <a:p>
            <a:pPr defTabSz="921167">
              <a:defRPr/>
            </a:pPr>
            <a:r>
              <a:rPr lang="fr-CA" b="1" baseline="0" dirty="0" smtClean="0"/>
              <a:t>L'étendue temporelle </a:t>
            </a:r>
            <a:r>
              <a:rPr lang="fr-CA" baseline="0" dirty="0" smtClean="0"/>
              <a:t>est la période couverte par le contenu des données qui se définit par une date de début et une date de fin de période.  La date de fin n’est pas requise lorsque le jeu de données est toujours valide.</a:t>
            </a:r>
          </a:p>
          <a:p>
            <a:pPr defTabSz="921167">
              <a:defRPr/>
            </a:pP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12</a:t>
            </a:fld>
            <a:endParaRPr lang="en-CA"/>
          </a:p>
        </p:txBody>
      </p:sp>
    </p:spTree>
    <p:extLst>
      <p:ext uri="{BB962C8B-B14F-4D97-AF65-F5344CB8AC3E}">
        <p14:creationId xmlns:p14="http://schemas.microsoft.com/office/powerpoint/2010/main" val="2422149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CA" baseline="0" dirty="0" smtClean="0"/>
              <a:t>Nous allons débuter la troisième et dernière section des métadonnées,  qui présente l’information sur la distribution des données.  </a:t>
            </a:r>
          </a:p>
          <a:p>
            <a:pPr defTabSz="921167">
              <a:defRPr/>
            </a:pPr>
            <a:endParaRPr lang="fr-CA" baseline="0" dirty="0" smtClean="0"/>
          </a:p>
          <a:p>
            <a:pPr defTabSz="921167">
              <a:defRPr/>
            </a:pPr>
            <a:r>
              <a:rPr lang="fr-CA" baseline="0" dirty="0" smtClean="0"/>
              <a:t>Cette section liste les formats de distribution, décrit le distributeur et liste les ressources mises en ligne, que se soit des services cartographiques WEB, des données </a:t>
            </a:r>
            <a:r>
              <a:rPr lang="fr-CA" baseline="0" dirty="0" err="1" smtClean="0"/>
              <a:t>géospatiales</a:t>
            </a:r>
            <a:r>
              <a:rPr lang="fr-CA" baseline="0" dirty="0" smtClean="0"/>
              <a:t> offertes en téléchargement ou tout autre ressource complémentaire tel que des documents d’appoint, des applications, des API, des index pour la recherche de données.</a:t>
            </a:r>
          </a:p>
          <a:p>
            <a:pPr defTabSz="921167">
              <a:defRPr/>
            </a:pP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13</a:t>
            </a:fld>
            <a:endParaRPr lang="en-CA"/>
          </a:p>
        </p:txBody>
      </p:sp>
    </p:spTree>
    <p:extLst>
      <p:ext uri="{BB962C8B-B14F-4D97-AF65-F5344CB8AC3E}">
        <p14:creationId xmlns:p14="http://schemas.microsoft.com/office/powerpoint/2010/main" val="178976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aseline="0" dirty="0" smtClean="0"/>
              <a:t>Concernant les formats de distribution, tous les formats associés aux données </a:t>
            </a:r>
            <a:r>
              <a:rPr lang="fr-CA" baseline="0" dirty="0" err="1" smtClean="0"/>
              <a:t>géospatiales</a:t>
            </a:r>
            <a:r>
              <a:rPr lang="fr-CA" baseline="0" dirty="0" smtClean="0"/>
              <a:t> mises en ligne doivent être listés.  Choisir </a:t>
            </a:r>
            <a:r>
              <a:rPr lang="fr-CA" b="1" baseline="0" dirty="0" smtClean="0"/>
              <a:t>le format </a:t>
            </a:r>
            <a:r>
              <a:rPr lang="fr-CA" baseline="0" dirty="0" smtClean="0"/>
              <a:t>parmi la liste des valeurs permises et inscrire la version associée à ce format de données.  Si la version est inconnue, inscrire « inconnu».  Si votre format ne se trouve pas dans la liste, contacter Cindy Mitchell du bureau de la PGF ou le service à la clientèle de la PGF pour que ce format puisse y être ajouté.</a:t>
            </a:r>
          </a:p>
          <a:p>
            <a:pPr lvl="1"/>
            <a:endParaRPr lang="fr-CA" baseline="0" dirty="0" smtClean="0"/>
          </a:p>
          <a:p>
            <a:pPr defTabSz="921167">
              <a:defRPr/>
            </a:pPr>
            <a:r>
              <a:rPr lang="fr-CA" baseline="0" dirty="0" smtClean="0"/>
              <a:t>Ensuite on y retrouvera </a:t>
            </a:r>
            <a:r>
              <a:rPr lang="fr-CA" b="1" baseline="0" dirty="0" smtClean="0"/>
              <a:t>l’information sur le distributeur</a:t>
            </a:r>
            <a:r>
              <a:rPr lang="fr-CA" baseline="0" dirty="0" smtClean="0"/>
              <a:t>.  Il s’agit du dernier contact obligatoire pour lequel on doit fournir l’organisation, le courriel et le rôle.</a:t>
            </a:r>
          </a:p>
        </p:txBody>
      </p:sp>
      <p:sp>
        <p:nvSpPr>
          <p:cNvPr id="4" name="Slide Number Placeholder 3"/>
          <p:cNvSpPr>
            <a:spLocks noGrp="1"/>
          </p:cNvSpPr>
          <p:nvPr>
            <p:ph type="sldNum" sz="quarter" idx="10"/>
          </p:nvPr>
        </p:nvSpPr>
        <p:spPr/>
        <p:txBody>
          <a:bodyPr/>
          <a:lstStyle/>
          <a:p>
            <a:fld id="{45986802-38FC-42D9-B26E-1EAD6091AB91}" type="slidenum">
              <a:rPr lang="en-CA" smtClean="0"/>
              <a:t>14</a:t>
            </a:fld>
            <a:endParaRPr lang="en-CA"/>
          </a:p>
        </p:txBody>
      </p:sp>
    </p:spTree>
    <p:extLst>
      <p:ext uri="{BB962C8B-B14F-4D97-AF65-F5344CB8AC3E}">
        <p14:creationId xmlns:p14="http://schemas.microsoft.com/office/powerpoint/2010/main" val="1487819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CA" dirty="0" smtClean="0"/>
              <a:t>Finalement,</a:t>
            </a:r>
            <a:r>
              <a:rPr lang="fr-CA" baseline="0" dirty="0" smtClean="0"/>
              <a:t> on y retrouve l’information relative aux ressources mises en ligne, que ce soit pour des services cartographique web, des données </a:t>
            </a:r>
            <a:r>
              <a:rPr lang="fr-CA" baseline="0" dirty="0" err="1" smtClean="0"/>
              <a:t>géospatiales</a:t>
            </a:r>
            <a:r>
              <a:rPr lang="fr-CA" baseline="0" dirty="0" smtClean="0"/>
              <a:t> offertes en téléchargement, ou des documents complémentaires, des applications, des API.</a:t>
            </a:r>
            <a:endParaRPr lang="en-CA" dirty="0" smtClean="0"/>
          </a:p>
          <a:p>
            <a:pPr defTabSz="921167">
              <a:defRPr/>
            </a:pP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15</a:t>
            </a:fld>
            <a:endParaRPr lang="en-CA"/>
          </a:p>
        </p:txBody>
      </p:sp>
    </p:spTree>
    <p:extLst>
      <p:ext uri="{BB962C8B-B14F-4D97-AF65-F5344CB8AC3E}">
        <p14:creationId xmlns:p14="http://schemas.microsoft.com/office/powerpoint/2010/main" val="3208779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fr-CA" baseline="0" dirty="0" smtClean="0"/>
              <a:t>Toutes les ressource en ligne à décrire comportent les même champs : le lien, le protocole, le nom et la description, avec des particularités lorsqu’il s’agit d’un service cartographique WEB.</a:t>
            </a:r>
          </a:p>
          <a:p>
            <a:pPr defTabSz="921167">
              <a:defRPr/>
            </a:pPr>
            <a:endParaRPr lang="fr-CA" baseline="0" dirty="0" smtClean="0"/>
          </a:p>
          <a:p>
            <a:pPr defTabSz="921167">
              <a:defRPr/>
            </a:pPr>
            <a:r>
              <a:rPr lang="fr-CA" baseline="0" dirty="0" smtClean="0"/>
              <a:t>De façon générale, </a:t>
            </a:r>
          </a:p>
          <a:p>
            <a:pPr defTabSz="921167">
              <a:defRPr/>
            </a:pPr>
            <a:r>
              <a:rPr lang="fr-CA" baseline="0" dirty="0" smtClean="0"/>
              <a:t> - Le lien est l’adresse URL qui donne accès à la ressource.</a:t>
            </a:r>
          </a:p>
          <a:p>
            <a:pPr defTabSz="921167">
              <a:defRPr/>
            </a:pPr>
            <a:r>
              <a:rPr lang="fr-CA" baseline="0" dirty="0" smtClean="0"/>
              <a:t> - Le protocole est le type de communication qui s’exprime par les caractères précédent les « : » dans l’adresse URL </a:t>
            </a:r>
          </a:p>
          <a:p>
            <a:pPr defTabSz="921167">
              <a:defRPr/>
            </a:pPr>
            <a:r>
              <a:rPr lang="fr-CA" baseline="0" dirty="0" smtClean="0"/>
              <a:t> - Le nom est le titre associé à la ressource</a:t>
            </a:r>
          </a:p>
          <a:p>
            <a:pPr defTabSz="921167">
              <a:defRPr/>
            </a:pPr>
            <a:r>
              <a:rPr lang="fr-CA" baseline="0" dirty="0" smtClean="0"/>
              <a:t> - La description est une concaténation de 3 informations : le type de contenu, le format et la langue.  Ce champs est utilisé par Cartes Ouvertes.</a:t>
            </a:r>
          </a:p>
        </p:txBody>
      </p:sp>
      <p:sp>
        <p:nvSpPr>
          <p:cNvPr id="4" name="Slide Number Placeholder 3"/>
          <p:cNvSpPr>
            <a:spLocks noGrp="1"/>
          </p:cNvSpPr>
          <p:nvPr>
            <p:ph type="sldNum" sz="quarter" idx="10"/>
          </p:nvPr>
        </p:nvSpPr>
        <p:spPr/>
        <p:txBody>
          <a:bodyPr/>
          <a:lstStyle/>
          <a:p>
            <a:fld id="{45986802-38FC-42D9-B26E-1EAD6091AB91}" type="slidenum">
              <a:rPr lang="en-CA" smtClean="0"/>
              <a:t>16</a:t>
            </a:fld>
            <a:endParaRPr lang="en-CA"/>
          </a:p>
        </p:txBody>
      </p:sp>
    </p:spTree>
    <p:extLst>
      <p:ext uri="{BB962C8B-B14F-4D97-AF65-F5344CB8AC3E}">
        <p14:creationId xmlns:p14="http://schemas.microsoft.com/office/powerpoint/2010/main" val="1029878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endParaRPr lang="en-CA" dirty="0" smtClean="0"/>
          </a:p>
          <a:p>
            <a:endParaRPr lang="fr-CA" baseline="0" dirty="0" smtClean="0"/>
          </a:p>
          <a:p>
            <a:r>
              <a:rPr lang="fr-CA" baseline="0" dirty="0" smtClean="0"/>
              <a:t>Les premières ressources à fournir concernent les </a:t>
            </a:r>
            <a:r>
              <a:rPr lang="fr-CA" b="1" baseline="0" dirty="0" smtClean="0"/>
              <a:t>Sources cartographiques </a:t>
            </a:r>
            <a:r>
              <a:rPr lang="fr-CA" baseline="0" dirty="0" smtClean="0"/>
              <a:t>qui permettront le fonctionnement des boutons « Afficher sur la carte » et « </a:t>
            </a:r>
            <a:r>
              <a:rPr lang="fr-CA" baseline="0" dirty="0" err="1" smtClean="0"/>
              <a:t>View</a:t>
            </a:r>
            <a:r>
              <a:rPr lang="fr-CA" baseline="0" dirty="0" smtClean="0"/>
              <a:t> on </a:t>
            </a:r>
            <a:r>
              <a:rPr lang="fr-CA" baseline="0" dirty="0" err="1" smtClean="0"/>
              <a:t>Map</a:t>
            </a:r>
            <a:r>
              <a:rPr lang="fr-CA" baseline="0" dirty="0" smtClean="0"/>
              <a:t> ».</a:t>
            </a:r>
          </a:p>
          <a:p>
            <a:endParaRPr lang="fr-CA" baseline="0" dirty="0" smtClean="0"/>
          </a:p>
          <a:p>
            <a:pPr defTabSz="921167">
              <a:defRPr/>
            </a:pPr>
            <a:r>
              <a:rPr lang="fr-CA" baseline="0" dirty="0" smtClean="0"/>
              <a:t>On doit donc enregistrer deux services.  Et lorsque le service est bilingue, on devra l’enregistrer deux fois pour avoir une occurrence avec le </a:t>
            </a:r>
            <a:r>
              <a:rPr lang="fr-CA" baseline="0" dirty="0" err="1" smtClean="0"/>
              <a:t>visualiseur</a:t>
            </a:r>
            <a:r>
              <a:rPr lang="fr-CA" baseline="0" dirty="0" smtClean="0"/>
              <a:t> en français et une occurrence avec le </a:t>
            </a:r>
            <a:r>
              <a:rPr lang="fr-CA" baseline="0" dirty="0" err="1" smtClean="0"/>
              <a:t>visualiseur</a:t>
            </a:r>
            <a:r>
              <a:rPr lang="fr-CA" baseline="0" dirty="0" smtClean="0"/>
              <a:t> an anglais.</a:t>
            </a:r>
          </a:p>
          <a:p>
            <a:endParaRPr lang="fr-CA" baseline="0" dirty="0" smtClean="0"/>
          </a:p>
          <a:p>
            <a:r>
              <a:rPr lang="fr-CA" baseline="0" dirty="0" smtClean="0"/>
              <a:t>On enregistre chaque service par le lien URL, le protocole de communication, le nom et la description.</a:t>
            </a:r>
          </a:p>
          <a:p>
            <a:endParaRPr lang="fr-CA" baseline="0" dirty="0" smtClean="0"/>
          </a:p>
          <a:p>
            <a:pPr lvl="1"/>
            <a:r>
              <a:rPr lang="fr-CA" baseline="0" dirty="0" smtClean="0"/>
              <a:t>Le </a:t>
            </a:r>
            <a:r>
              <a:rPr lang="fr-CA" b="1" baseline="0" dirty="0" smtClean="0"/>
              <a:t>lien</a:t>
            </a:r>
            <a:r>
              <a:rPr lang="fr-CA" baseline="0" dirty="0" smtClean="0"/>
              <a:t>, est l’adresse URL complétée par la couche des données et, en option, dans le cas d’un service WMS,  le format d’affichage pour la légende et le format d’affichage pour les informations des éléments.</a:t>
            </a:r>
          </a:p>
          <a:p>
            <a:pPr lvl="1"/>
            <a:endParaRPr lang="fr-CA" baseline="0" dirty="0" smtClean="0"/>
          </a:p>
          <a:p>
            <a:pPr lvl="1"/>
            <a:r>
              <a:rPr lang="fr-CA" baseline="0" dirty="0" smtClean="0"/>
              <a:t>Pour le </a:t>
            </a:r>
            <a:r>
              <a:rPr lang="fr-CA" b="1" baseline="0" dirty="0" smtClean="0"/>
              <a:t>protocole</a:t>
            </a:r>
            <a:r>
              <a:rPr lang="fr-CA" baseline="0" dirty="0" smtClean="0"/>
              <a:t>, on spécifie le type de service: ESRI REST ou OGC:WMS</a:t>
            </a:r>
          </a:p>
          <a:p>
            <a:pPr lvl="1"/>
            <a:r>
              <a:rPr lang="fr-CA" baseline="0" dirty="0" smtClean="0"/>
              <a:t>Pour le </a:t>
            </a:r>
            <a:r>
              <a:rPr lang="fr-CA" b="1" baseline="0" dirty="0" smtClean="0"/>
              <a:t>nom</a:t>
            </a:r>
            <a:r>
              <a:rPr lang="fr-CA" baseline="0" dirty="0" smtClean="0"/>
              <a:t>, on inscrit le titre qui apparaitra dans la légende du </a:t>
            </a:r>
            <a:r>
              <a:rPr lang="fr-CA" baseline="0" dirty="0" err="1" smtClean="0"/>
              <a:t>visualiseur</a:t>
            </a:r>
            <a:endParaRPr lang="fr-CA" baseline="0" dirty="0" smtClean="0"/>
          </a:p>
          <a:p>
            <a:pPr lvl="1"/>
            <a:r>
              <a:rPr lang="fr-CA" baseline="0" dirty="0" smtClean="0"/>
              <a:t>Quant à la </a:t>
            </a:r>
            <a:r>
              <a:rPr lang="fr-CA" b="1" baseline="0" dirty="0" smtClean="0"/>
              <a:t>description</a:t>
            </a:r>
            <a:r>
              <a:rPr lang="fr-CA" baseline="0" dirty="0" smtClean="0"/>
              <a:t>, elle est composée de 3 informations suivantes:  </a:t>
            </a:r>
          </a:p>
          <a:p>
            <a:pPr lvl="1"/>
            <a:r>
              <a:rPr lang="fr-CA" baseline="0" dirty="0" smtClean="0"/>
              <a:t>  	« Service Web» pour le type de contenu, </a:t>
            </a:r>
          </a:p>
          <a:p>
            <a:pPr lvl="1"/>
            <a:r>
              <a:rPr lang="fr-CA" baseline="0" dirty="0" smtClean="0"/>
              <a:t> 	 WMS ou ESRI REST pour le format et </a:t>
            </a:r>
          </a:p>
          <a:p>
            <a:pPr lvl="1"/>
            <a:r>
              <a:rPr lang="fr-CA" baseline="0" dirty="0" smtClean="0"/>
              <a:t>	 pour a langue du service, « </a:t>
            </a:r>
            <a:r>
              <a:rPr lang="fr-CA" baseline="0" dirty="0" err="1" smtClean="0"/>
              <a:t>eng</a:t>
            </a:r>
            <a:r>
              <a:rPr lang="fr-CA" baseline="0" dirty="0" smtClean="0"/>
              <a:t> » pour un service en anglais seulement, « fra » pour un service en français seulement, « </a:t>
            </a:r>
            <a:r>
              <a:rPr lang="fr-CA" baseline="0" dirty="0" err="1" smtClean="0"/>
              <a:t>eng,fra</a:t>
            </a:r>
            <a:r>
              <a:rPr lang="fr-CA" baseline="0" dirty="0" smtClean="0"/>
              <a:t> » pour une service bilingue</a:t>
            </a:r>
          </a:p>
          <a:p>
            <a:pPr lvl="0"/>
            <a:endParaRPr lang="fr-CA" baseline="0" dirty="0" smtClean="0"/>
          </a:p>
          <a:p>
            <a:pPr lvl="1"/>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17</a:t>
            </a:fld>
            <a:endParaRPr lang="en-CA"/>
          </a:p>
        </p:txBody>
      </p:sp>
    </p:spTree>
    <p:extLst>
      <p:ext uri="{BB962C8B-B14F-4D97-AF65-F5344CB8AC3E}">
        <p14:creationId xmlns:p14="http://schemas.microsoft.com/office/powerpoint/2010/main" val="1433570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Finalement, nous devons entrer</a:t>
            </a:r>
            <a:r>
              <a:rPr lang="fr-CA" baseline="0" dirty="0" smtClean="0"/>
              <a:t> l’information pour les autres ressources de données comme les fichiers de données </a:t>
            </a:r>
            <a:r>
              <a:rPr lang="fr-CA" baseline="0" dirty="0" err="1" smtClean="0"/>
              <a:t>géospatiales</a:t>
            </a:r>
            <a:r>
              <a:rPr lang="fr-CA" baseline="0" dirty="0" smtClean="0"/>
              <a:t>, les spécifications de produits, les index, les applications et les API qui exploitent les données.</a:t>
            </a:r>
          </a:p>
          <a:p>
            <a:endParaRPr lang="fr-CA" baseline="0" dirty="0" smtClean="0"/>
          </a:p>
          <a:p>
            <a:r>
              <a:rPr lang="fr-CA" dirty="0" smtClean="0"/>
              <a:t>On répète l’information pour chacune des ressources supplémentaires</a:t>
            </a:r>
            <a:r>
              <a:rPr lang="fr-CA" baseline="0" dirty="0" smtClean="0"/>
              <a:t> en fournissant …</a:t>
            </a:r>
          </a:p>
          <a:p>
            <a:pPr lvl="1"/>
            <a:r>
              <a:rPr lang="fr-CA" baseline="0" dirty="0" smtClean="0"/>
              <a:t>Le lien : par l’adresse URL pour accéder à la ressource</a:t>
            </a:r>
          </a:p>
          <a:p>
            <a:pPr lvl="1"/>
            <a:r>
              <a:rPr lang="fr-CA" baseline="0" dirty="0" smtClean="0"/>
              <a:t>Le protocole : soit les caractères qui précèdent le « : » dans l’adresse URL</a:t>
            </a:r>
          </a:p>
          <a:p>
            <a:pPr lvl="1"/>
            <a:r>
              <a:rPr lang="fr-CA" dirty="0" smtClean="0"/>
              <a:t>Le nom de la ressource</a:t>
            </a:r>
          </a:p>
          <a:p>
            <a:pPr lvl="1"/>
            <a:r>
              <a:rPr lang="fr-CA" dirty="0" smtClean="0"/>
              <a:t>La description,</a:t>
            </a:r>
            <a:r>
              <a:rPr lang="fr-CA" baseline="0" dirty="0" smtClean="0"/>
              <a:t> qui </a:t>
            </a:r>
            <a:r>
              <a:rPr lang="fr-CA" dirty="0" smtClean="0"/>
              <a:t>correspond à la concaténation du Type de contenu, du format et de la langue de la ressource.</a:t>
            </a:r>
          </a:p>
          <a:p>
            <a:endParaRPr lang="fr-CA" dirty="0" smtClean="0"/>
          </a:p>
          <a:p>
            <a:r>
              <a:rPr lang="fr-CA" dirty="0" smtClean="0"/>
              <a:t>Si</a:t>
            </a:r>
            <a:r>
              <a:rPr lang="fr-CA" baseline="0" dirty="0" smtClean="0"/>
              <a:t> le format n’est pas dans la liste des format autorisé, ou si le format compressé comporte plusieurs formats de données </a:t>
            </a:r>
            <a:r>
              <a:rPr lang="fr-CA" baseline="0" dirty="0" err="1" smtClean="0"/>
              <a:t>géospatiales</a:t>
            </a:r>
            <a:endParaRPr lang="fr-CA" baseline="0" dirty="0" smtClean="0"/>
          </a:p>
          <a:p>
            <a:pPr marL="172719" indent="-172719">
              <a:buFontTx/>
              <a:buChar char="-"/>
            </a:pPr>
            <a:r>
              <a:rPr lang="fr-CA" baseline="0" dirty="0" smtClean="0"/>
              <a:t>utiliser le format ZIP</a:t>
            </a:r>
          </a:p>
          <a:p>
            <a:pPr marL="172719" indent="-172719">
              <a:buFontTx/>
              <a:buChar char="-"/>
            </a:pPr>
            <a:r>
              <a:rPr lang="fr-CA" baseline="0" dirty="0" smtClean="0"/>
              <a:t>indiquer le format ou les format des données dans le nom de la ressource pour indiquer à l’usager le format de données </a:t>
            </a:r>
            <a:r>
              <a:rPr lang="fr-CA" baseline="0" dirty="0" err="1" smtClean="0"/>
              <a:t>géospatiales</a:t>
            </a:r>
            <a:r>
              <a:rPr lang="fr-CA" baseline="0" dirty="0" smtClean="0"/>
              <a:t>.</a:t>
            </a:r>
            <a:endParaRPr lang="fr-CA" dirty="0" smtClean="0"/>
          </a:p>
          <a:p>
            <a:pPr marL="172719" indent="-172719">
              <a:buFontTx/>
              <a:buChar char="-"/>
            </a:pPr>
            <a:r>
              <a:rPr lang="fr-CA" baseline="0" dirty="0" smtClean="0"/>
              <a:t>Et contacter nous pour que le format manquant soit ajouté à la liste des formats autorisés.</a:t>
            </a:r>
          </a:p>
          <a:p>
            <a:pPr marL="172719" indent="-172719">
              <a:buFontTx/>
              <a:buChar char="-"/>
            </a:pP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18</a:t>
            </a:fld>
            <a:endParaRPr lang="en-CA"/>
          </a:p>
        </p:txBody>
      </p:sp>
    </p:spTree>
    <p:extLst>
      <p:ext uri="{BB962C8B-B14F-4D97-AF65-F5344CB8AC3E}">
        <p14:creationId xmlns:p14="http://schemas.microsoft.com/office/powerpoint/2010/main" val="1193280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2719" indent="-172719">
              <a:buFontTx/>
              <a:buChar char="-"/>
            </a:pPr>
            <a:endParaRPr lang="fr-CA" baseline="0" dirty="0" smtClean="0"/>
          </a:p>
          <a:p>
            <a:r>
              <a:rPr lang="fr-CA" baseline="0" dirty="0" smtClean="0"/>
              <a:t>Voici ce qui termine la norme PNAH.</a:t>
            </a:r>
          </a:p>
          <a:p>
            <a:pPr defTabSz="921167">
              <a:defRPr/>
            </a:pPr>
            <a:endParaRPr lang="fr-CA" baseline="0" dirty="0" smtClean="0"/>
          </a:p>
          <a:p>
            <a:pPr defTabSz="921167">
              <a:defRPr/>
            </a:pPr>
            <a:r>
              <a:rPr lang="fr-CA" baseline="0" dirty="0" smtClean="0"/>
              <a:t>Voici des liens à des documents complémentaires à cette formation.</a:t>
            </a:r>
          </a:p>
          <a:p>
            <a:pPr defTabSz="921167">
              <a:defRPr/>
            </a:pPr>
            <a:endParaRPr lang="fr-CA" baseline="0" dirty="0" smtClean="0"/>
          </a:p>
          <a:p>
            <a:pPr defTabSz="921167">
              <a:defRPr/>
            </a:pPr>
            <a:r>
              <a:rPr lang="fr-CA" baseline="0" dirty="0" smtClean="0"/>
              <a:t>Si vous avez besoin d’information supplémentaire, n’hésitez pas à communiquer avec l’équipe de support aux contributeurs de la PGF.</a:t>
            </a:r>
          </a:p>
          <a:p>
            <a:pPr defTabSz="921167">
              <a:defRPr/>
            </a:pPr>
            <a:endParaRPr lang="fr-CA"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19</a:t>
            </a:fld>
            <a:endParaRPr lang="en-CA"/>
          </a:p>
        </p:txBody>
      </p:sp>
    </p:spTree>
    <p:extLst>
      <p:ext uri="{BB962C8B-B14F-4D97-AF65-F5344CB8AC3E}">
        <p14:creationId xmlns:p14="http://schemas.microsoft.com/office/powerpoint/2010/main" val="2621722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20</a:t>
            </a:fld>
            <a:endParaRPr lang="en-CA"/>
          </a:p>
        </p:txBody>
      </p:sp>
    </p:spTree>
    <p:extLst>
      <p:ext uri="{BB962C8B-B14F-4D97-AF65-F5344CB8AC3E}">
        <p14:creationId xmlns:p14="http://schemas.microsoft.com/office/powerpoint/2010/main" val="367964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hyperlink" Target="https://gcgeo.gc.ca/doc/HNAP_Metadata_Minimum_Information.xlsx"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3.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5.m4a"/><Relationship Id="rId7" Type="http://schemas.openxmlformats.org/officeDocument/2006/relationships/image" Target="../media/image5.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5.xml"/><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gcgeo.gc.ca/doc/en/HNAP_Metadata_Minimum_Information.xml" TargetMode="External"/><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3.png"/><Relationship Id="rId2" Type="http://schemas.microsoft.com/office/2007/relationships/media" Target="../media/media8.m4a"/><Relationship Id="rId1" Type="http://schemas.openxmlformats.org/officeDocument/2006/relationships/tags" Target="../tags/tag3.xml"/><Relationship Id="rId6" Type="http://schemas.openxmlformats.org/officeDocument/2006/relationships/image" Target="../media/image9.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3.png"/><Relationship Id="rId2" Type="http://schemas.microsoft.com/office/2007/relationships/media" Target="../media/media9.m4a"/><Relationship Id="rId1" Type="http://schemas.openxmlformats.org/officeDocument/2006/relationships/tags" Target="../tags/tag4.xml"/><Relationship Id="rId6" Type="http://schemas.openxmlformats.org/officeDocument/2006/relationships/image" Target="../media/image10.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3.png"/><Relationship Id="rId2" Type="http://schemas.microsoft.com/office/2007/relationships/media" Target="../media/media10.m4a"/><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notesSlide" Target="../notesSlides/notesSlide10.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3.png"/><Relationship Id="rId2" Type="http://schemas.microsoft.com/office/2007/relationships/media" Target="../media/media11.m4a"/><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3.png"/><Relationship Id="rId2" Type="http://schemas.microsoft.com/office/2007/relationships/media" Target="../media/media12.m4a"/><Relationship Id="rId1" Type="http://schemas.openxmlformats.org/officeDocument/2006/relationships/tags" Target="../tags/tag7.xml"/><Relationship Id="rId6" Type="http://schemas.openxmlformats.org/officeDocument/2006/relationships/image" Target="../media/image13.png"/><Relationship Id="rId5" Type="http://schemas.openxmlformats.org/officeDocument/2006/relationships/notesSlide" Target="../notesSlides/notesSlide12.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7" Type="http://schemas.openxmlformats.org/officeDocument/2006/relationships/image" Target="../media/image3.png"/><Relationship Id="rId2" Type="http://schemas.microsoft.com/office/2007/relationships/media" Target="../media/media14.m4a"/><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notesSlide" Target="../notesSlides/notesSlide14.xml"/><Relationship Id="rId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3.png"/><Relationship Id="rId2" Type="http://schemas.microsoft.com/office/2007/relationships/media" Target="../media/media17.m4a"/><Relationship Id="rId1" Type="http://schemas.openxmlformats.org/officeDocument/2006/relationships/tags" Target="../tags/tag9.xml"/><Relationship Id="rId6" Type="http://schemas.openxmlformats.org/officeDocument/2006/relationships/image" Target="../media/image15.png"/><Relationship Id="rId5" Type="http://schemas.openxmlformats.org/officeDocument/2006/relationships/notesSlide" Target="../notesSlides/notesSlide17.xml"/><Relationship Id="rId4"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7" Type="http://schemas.openxmlformats.org/officeDocument/2006/relationships/image" Target="../media/image3.png"/><Relationship Id="rId2" Type="http://schemas.microsoft.com/office/2007/relationships/media" Target="../media/media18.m4a"/><Relationship Id="rId1" Type="http://schemas.openxmlformats.org/officeDocument/2006/relationships/tags" Target="../tags/tag10.xml"/><Relationship Id="rId6" Type="http://schemas.openxmlformats.org/officeDocument/2006/relationships/image" Target="../media/image16.png"/><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s://gcgeo.gc.ca/doc/HNAP_Metadata_Minimum_Information.xlsx" TargetMode="External"/><Relationship Id="rId3" Type="http://schemas.microsoft.com/office/2007/relationships/media" Target="../media/media19.m4a"/><Relationship Id="rId7" Type="http://schemas.openxmlformats.org/officeDocument/2006/relationships/hyperlink" Target="https://gcgeo.gc.ca/fr/metadonneesPnah.html" TargetMode="External"/><Relationship Id="rId12" Type="http://schemas.openxmlformats.org/officeDocument/2006/relationships/image" Target="../media/image3.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19.xml"/><Relationship Id="rId11" Type="http://schemas.openxmlformats.org/officeDocument/2006/relationships/hyperlink" Target="http://www.gcpedia.gc.ca/wiki/Federal_Geospatial_Platform/Policies_and_Standards/Catalogue/Release/Appendix_B_Guidelines_and_Best_Practices/Guide_to_Harmonized_ISO_19115:2003_NAP" TargetMode="External"/><Relationship Id="rId5" Type="http://schemas.openxmlformats.org/officeDocument/2006/relationships/slideLayout" Target="../slideLayouts/slideLayout7.xml"/><Relationship Id="rId10" Type="http://schemas.openxmlformats.org/officeDocument/2006/relationships/hyperlink" Target="http://www.gcpedia.gc.ca/gcwiki/images/7/7d/HNAP_Metadata_Minimum_Information.xml" TargetMode="External"/><Relationship Id="rId4" Type="http://schemas.openxmlformats.org/officeDocument/2006/relationships/audio" Target="../media/media19.m4a"/><Relationship Id="rId9" Type="http://schemas.openxmlformats.org/officeDocument/2006/relationships/hyperlink" Target="http://www.gcpedia.gc.ca/gcwiki/images/f/f5/HNAP_v2.4_20160715.docx"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err="1" smtClean="0">
                <a:latin typeface="Tahoma" panose="020B0604030504040204" pitchFamily="34" charset="0"/>
                <a:ea typeface="Tahoma" panose="020B0604030504040204" pitchFamily="34" charset="0"/>
                <a:cs typeface="Tahoma" panose="020B0604030504040204" pitchFamily="34" charset="0"/>
              </a:rPr>
              <a:t>Qu’est-ce</a:t>
            </a:r>
            <a:r>
              <a:rPr lang="en-CA" altLang="en-US" sz="2200" b="1" dirty="0" smtClean="0">
                <a:latin typeface="Tahoma" panose="020B0604030504040204" pitchFamily="34" charset="0"/>
                <a:ea typeface="Tahoma" panose="020B0604030504040204" pitchFamily="34" charset="0"/>
                <a:cs typeface="Tahoma" panose="020B0604030504040204" pitchFamily="34" charset="0"/>
              </a:rPr>
              <a:t> que le PNAH ?</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2696"/>
    </mc:Choice>
    <mc:Fallback xmlns="">
      <p:transition spd="slow" advTm="12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360512"/>
            <a:ext cx="8642350" cy="4876800"/>
          </a:xfrm>
        </p:spPr>
        <p:txBody>
          <a:bodyPr/>
          <a:lstStyle/>
          <a:p>
            <a:pPr marL="0" indent="0">
              <a:buNone/>
            </a:pPr>
            <a:r>
              <a:rPr lang="fr-CA" sz="2800" dirty="0" smtClean="0"/>
              <a:t>… est la norme de métadonnées pour le catalogue de données de la PGF</a:t>
            </a:r>
            <a:r>
              <a:rPr lang="fr-FR" sz="2800" kern="1200" dirty="0" smtClean="0"/>
              <a:t>.</a:t>
            </a:r>
          </a:p>
          <a:p>
            <a:r>
              <a:rPr lang="fr-FR" sz="2800" dirty="0" smtClean="0"/>
              <a:t>Basé sur le  </a:t>
            </a:r>
            <a:r>
              <a:rPr lang="fr-FR" sz="2800" kern="1200" dirty="0"/>
              <a:t>Profil nord-américain </a:t>
            </a:r>
            <a:r>
              <a:rPr lang="fr-FR" sz="2800" kern="1200" dirty="0" smtClean="0"/>
              <a:t>ISO </a:t>
            </a:r>
            <a:r>
              <a:rPr lang="fr-FR" sz="2800" kern="1200" dirty="0"/>
              <a:t>ISO 19115-1:2014 (PNA)</a:t>
            </a:r>
            <a:endParaRPr lang="fr-FR" sz="2800" dirty="0" smtClean="0"/>
          </a:p>
          <a:p>
            <a:r>
              <a:rPr lang="fr-FR" sz="2800" dirty="0" smtClean="0"/>
              <a:t>Spécifie les </a:t>
            </a:r>
            <a:r>
              <a:rPr lang="fr-FR" sz="2800" kern="1200" dirty="0"/>
              <a:t>éléments </a:t>
            </a:r>
            <a:r>
              <a:rPr lang="fr-FR" sz="2800" kern="1200" dirty="0" smtClean="0"/>
              <a:t>obligatoire</a:t>
            </a:r>
            <a:r>
              <a:rPr lang="fr-FR" sz="2800" dirty="0" smtClean="0"/>
              <a:t>s </a:t>
            </a:r>
          </a:p>
          <a:p>
            <a:r>
              <a:rPr lang="fr-FR" sz="2800" dirty="0" smtClean="0"/>
              <a:t>Présente des </a:t>
            </a:r>
            <a:r>
              <a:rPr lang="fr-FR" sz="2800" dirty="0"/>
              <a:t>r</a:t>
            </a:r>
            <a:r>
              <a:rPr lang="fr-FR" sz="2800" dirty="0" smtClean="0"/>
              <a:t>ègles </a:t>
            </a:r>
            <a:r>
              <a:rPr lang="fr-FR" sz="2800" dirty="0"/>
              <a:t>et des lignes </a:t>
            </a:r>
            <a:r>
              <a:rPr lang="fr-FR" sz="2800" dirty="0" smtClean="0"/>
              <a:t>directrices</a:t>
            </a:r>
          </a:p>
          <a:p>
            <a:endParaRPr lang="fr-FR" sz="2800" dirty="0" smtClean="0"/>
          </a:p>
          <a:p>
            <a:pPr marL="0" indent="0">
              <a:buNone/>
            </a:pPr>
            <a:r>
              <a:rPr lang="fr-FR" sz="2800" kern="1200" dirty="0" smtClean="0"/>
              <a:t>Norme officielle: </a:t>
            </a:r>
            <a:r>
              <a:rPr lang="en-CA" sz="2800" kern="1200" dirty="0"/>
              <a:t>Guide to Harmonize ISO 19115:2003 / North American </a:t>
            </a:r>
            <a:r>
              <a:rPr lang="en-CA" sz="2800" kern="1200" dirty="0" smtClean="0"/>
              <a:t>Profile, </a:t>
            </a:r>
            <a:r>
              <a:rPr lang="en-CA" sz="2800" kern="1200" dirty="0"/>
              <a:t>Metadata for Government of </a:t>
            </a:r>
            <a:r>
              <a:rPr lang="en-CA" sz="2800" kern="1200" dirty="0" smtClean="0"/>
              <a:t>Canada, Geospatial Data</a:t>
            </a:r>
          </a:p>
          <a:p>
            <a:endParaRPr lang="fr-FR" sz="2800" kern="1200" dirty="0" smtClean="0"/>
          </a:p>
          <a:p>
            <a:endParaRPr lang="en-CA" sz="2800" dirty="0"/>
          </a:p>
        </p:txBody>
      </p:sp>
      <p:sp>
        <p:nvSpPr>
          <p:cNvPr id="5" name="Title 1"/>
          <p:cNvSpPr txBox="1">
            <a:spLocks/>
          </p:cNvSpPr>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kern="0" dirty="0" smtClean="0"/>
              <a:t>Qu’est-ce que le PNAH ?</a:t>
            </a:r>
            <a:br>
              <a:rPr lang="fr-CA" kern="0" dirty="0" smtClean="0"/>
            </a:br>
            <a:r>
              <a:rPr lang="fr-CA" b="0" kern="0" dirty="0" smtClean="0"/>
              <a:t>Le Profil Nord Américain Harmonisé …</a:t>
            </a:r>
            <a:endParaRPr lang="en-CA" kern="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19450536"/>
      </p:ext>
    </p:extLst>
  </p:cSld>
  <p:clrMapOvr>
    <a:masterClrMapping/>
  </p:clrMapOvr>
  <mc:AlternateContent xmlns:mc="http://schemas.openxmlformats.org/markup-compatibility/2006" xmlns:p14="http://schemas.microsoft.com/office/powerpoint/2010/main">
    <mc:Choice Requires="p14">
      <p:transition spd="slow" p14:dur="2000" advTm="42819"/>
    </mc:Choice>
    <mc:Fallback xmlns="">
      <p:transition spd="slow" advTm="42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2466" x="50800" y="4133850"/>
          <p14:tracePt t="2490" x="203200" y="4108450"/>
          <p14:tracePt t="2507" x="342900" y="4070350"/>
          <p14:tracePt t="2524" x="444500" y="4032250"/>
          <p14:tracePt t="2541" x="546100" y="3994150"/>
          <p14:tracePt t="2557" x="660400" y="3924300"/>
          <p14:tracePt t="2573" x="774700" y="3867150"/>
          <p14:tracePt t="2590" x="927100" y="3822700"/>
          <p14:tracePt t="2607" x="1073150" y="3778250"/>
          <p14:tracePt t="2635" x="1346200" y="3714750"/>
          <p14:tracePt t="2643" x="1390650" y="3695700"/>
          <p14:tracePt t="2675" x="1530350" y="3638550"/>
          <p14:tracePt t="2705" x="1574800" y="3587750"/>
          <p14:tracePt t="2707" x="1574800" y="3575050"/>
          <p14:tracePt t="2724" x="1574800" y="3556000"/>
          <p14:tracePt t="2740" x="1574800" y="3543300"/>
          <p14:tracePt t="2757" x="1574800" y="3536950"/>
          <p14:tracePt t="2775" x="1568450" y="3498850"/>
          <p14:tracePt t="2790" x="1543050" y="3429000"/>
          <p14:tracePt t="2807" x="1504950" y="3340100"/>
          <p14:tracePt t="2823" x="1447800" y="3200400"/>
          <p14:tracePt t="2840" x="1371600" y="3035300"/>
          <p14:tracePt t="2857" x="1320800" y="2882900"/>
          <p14:tracePt t="2874" x="1295400" y="2749550"/>
          <p14:tracePt t="2890" x="1257300" y="2520950"/>
          <p14:tracePt t="2907" x="1206500" y="2368550"/>
          <p14:tracePt t="2923" x="1143000" y="2222500"/>
          <p14:tracePt t="2940" x="1085850" y="2082800"/>
          <p14:tracePt t="2958" x="1016000" y="1930400"/>
          <p14:tracePt t="2975" x="958850" y="1809750"/>
          <p14:tracePt t="2991" x="927100" y="1701800"/>
          <p14:tracePt t="3008" x="895350" y="1612900"/>
          <p14:tracePt t="3024" x="857250" y="1536700"/>
          <p14:tracePt t="3041" x="831850" y="1479550"/>
          <p14:tracePt t="3058" x="806450" y="1441450"/>
          <p14:tracePt t="3075" x="787400" y="1384300"/>
          <p14:tracePt t="3091" x="768350" y="1346200"/>
          <p14:tracePt t="3106" x="762000" y="1333500"/>
          <p14:tracePt t="3123" x="723900" y="1308100"/>
          <p14:tracePt t="3141" x="685800" y="1295400"/>
          <p14:tracePt t="3158" x="641350" y="1276350"/>
          <p14:tracePt t="3174" x="603250" y="1250950"/>
          <p14:tracePt t="3191" x="558800" y="1225550"/>
          <p14:tracePt t="3208" x="514350" y="1187450"/>
          <p14:tracePt t="3224" x="469900" y="1155700"/>
          <p14:tracePt t="3241" x="406400" y="1123950"/>
          <p14:tracePt t="3258" x="323850" y="1092200"/>
          <p14:tracePt t="3274" x="241300" y="1041400"/>
          <p14:tracePt t="3291" x="209550" y="1022350"/>
          <p14:tracePt t="3306" x="203200" y="1016000"/>
          <p14:tracePt t="3323" x="196850" y="1009650"/>
          <p14:tracePt t="3442" x="190500" y="1003300"/>
          <p14:tracePt t="3619" x="184150" y="1003300"/>
          <p14:tracePt t="3643" x="184150" y="1009650"/>
          <p14:tracePt t="3650" x="184150" y="1016000"/>
          <p14:tracePt t="3658" x="184150" y="1022350"/>
          <p14:tracePt t="3673" x="184150" y="1028700"/>
          <p14:tracePt t="3690" x="190500" y="1028700"/>
          <p14:tracePt t="3715" x="196850" y="1035050"/>
          <p14:tracePt t="3730" x="203200" y="1041400"/>
          <p14:tracePt t="3779" x="203200" y="1047750"/>
          <p14:tracePt t="3827" x="209550" y="1054100"/>
          <p14:tracePt t="10012" x="209550" y="1060450"/>
          <p14:tracePt t="10020" x="209550" y="1066800"/>
          <p14:tracePt t="10059" x="209550" y="1079500"/>
          <p14:tracePt t="10091" x="209550" y="1085850"/>
          <p14:tracePt t="10107" x="203200" y="1092200"/>
          <p14:tracePt t="10124" x="203200" y="1098550"/>
          <p14:tracePt t="10131" x="203200" y="1104900"/>
          <p14:tracePt t="10140" x="203200" y="1111250"/>
          <p14:tracePt t="10150" x="203200" y="1123950"/>
          <p14:tracePt t="10167" x="203200" y="1130300"/>
          <p14:tracePt t="10183" x="184150" y="1168400"/>
          <p14:tracePt t="10200" x="177800" y="1193800"/>
          <p14:tracePt t="10217" x="171450" y="1225550"/>
          <p14:tracePt t="10233" x="158750" y="1276350"/>
          <p14:tracePt t="10250" x="158750" y="1320800"/>
          <p14:tracePt t="10267" x="152400" y="1352550"/>
          <p14:tracePt t="10267" x="152400" y="1371600"/>
          <p14:tracePt t="10284" x="152400" y="1416050"/>
          <p14:tracePt t="10301" x="152400" y="1447800"/>
          <p14:tracePt t="10318" x="152400" y="1479550"/>
          <p14:tracePt t="10335" x="152400" y="1504950"/>
          <p14:tracePt t="10351" x="152400" y="1530350"/>
          <p14:tracePt t="10368" x="152400" y="1555750"/>
          <p14:tracePt t="10385" x="152400" y="1574800"/>
          <p14:tracePt t="10401" x="152400" y="1600200"/>
          <p14:tracePt t="10418" x="152400" y="1612900"/>
          <p14:tracePt t="10433" x="152400" y="1631950"/>
          <p14:tracePt t="10450" x="152400" y="1644650"/>
          <p14:tracePt t="10467" x="152400" y="1663700"/>
          <p14:tracePt t="10483" x="152400" y="1676400"/>
          <p14:tracePt t="10500" x="152400" y="1689100"/>
          <p14:tracePt t="10518" x="152400" y="1708150"/>
          <p14:tracePt t="10534" x="152400" y="1727200"/>
          <p14:tracePt t="10551" x="152400" y="1739900"/>
          <p14:tracePt t="10568" x="152400" y="1758950"/>
          <p14:tracePt t="10584" x="152400" y="1778000"/>
          <p14:tracePt t="10601" x="152400" y="1803400"/>
          <p14:tracePt t="10618" x="152400" y="1822450"/>
          <p14:tracePt t="10634" x="152400" y="1841500"/>
          <p14:tracePt t="10651" x="152400" y="1866900"/>
          <p14:tracePt t="10666" x="152400" y="1873250"/>
          <p14:tracePt t="10683" x="152400" y="1892300"/>
          <p14:tracePt t="10700" x="152400" y="1905000"/>
          <p14:tracePt t="10716" x="152400" y="1924050"/>
          <p14:tracePt t="10733" x="152400" y="1936750"/>
          <p14:tracePt t="10750" x="152400" y="1955800"/>
          <p14:tracePt t="10766" x="152400" y="1968500"/>
          <p14:tracePt t="10783" x="152400" y="1993900"/>
          <p14:tracePt t="10800" x="152400" y="2019300"/>
          <p14:tracePt t="10817" x="152400" y="2038350"/>
          <p14:tracePt t="10834" x="152400" y="2057400"/>
          <p14:tracePt t="10851" x="152400" y="2063750"/>
          <p14:tracePt t="10867" x="152400" y="2076450"/>
          <p14:tracePt t="10883" x="152400" y="2089150"/>
          <p14:tracePt t="10900" x="152400" y="2101850"/>
          <p14:tracePt t="10923" x="152400" y="2108200"/>
          <p14:tracePt t="10940" x="152400" y="2120900"/>
          <p14:tracePt t="10956" x="152400" y="2133600"/>
          <p14:tracePt t="10971" x="152400" y="2139950"/>
          <p14:tracePt t="10983" x="152400" y="2146300"/>
          <p14:tracePt t="11000" x="152400" y="2165350"/>
          <p14:tracePt t="11016" x="152400" y="2171700"/>
          <p14:tracePt t="11033" x="152400" y="2178050"/>
          <p14:tracePt t="11050" x="152400" y="2197100"/>
          <p14:tracePt t="11066" x="152400" y="2209800"/>
          <p14:tracePt t="11083" x="152400" y="2222500"/>
          <p14:tracePt t="11099" x="152400" y="2241550"/>
          <p14:tracePt t="11116" x="152400" y="2254250"/>
          <p14:tracePt t="11133" x="152400" y="2266950"/>
          <p14:tracePt t="11150" x="152400" y="2279650"/>
          <p14:tracePt t="11166" x="152400" y="2292350"/>
          <p14:tracePt t="11183" x="152400" y="2305050"/>
          <p14:tracePt t="11201" x="152400" y="2317750"/>
          <p14:tracePt t="11217" x="152400" y="2324100"/>
          <p14:tracePt t="11234" x="152400" y="2336800"/>
          <p14:tracePt t="11251" x="152400" y="2343150"/>
          <p14:tracePt t="11268" x="152400" y="2362200"/>
          <p14:tracePt t="11284" x="152400" y="2368550"/>
          <p14:tracePt t="11299" x="158750" y="2381250"/>
          <p14:tracePt t="11316" x="158750" y="2393950"/>
          <p14:tracePt t="11333" x="158750" y="2400300"/>
          <p14:tracePt t="11349" x="165100" y="2406650"/>
          <p14:tracePt t="11366" x="165100" y="2419350"/>
          <p14:tracePt t="11382" x="171450" y="2432050"/>
          <p14:tracePt t="11399" x="177800" y="2438400"/>
          <p14:tracePt t="11416" x="177800" y="2444750"/>
          <p14:tracePt t="11433" x="184150" y="2457450"/>
          <p14:tracePt t="11450" x="190500" y="2457450"/>
          <p14:tracePt t="11467" x="190500" y="2470150"/>
          <p14:tracePt t="11468" x="196850" y="2476500"/>
          <p14:tracePt t="11492" x="203200" y="2489200"/>
          <p14:tracePt t="11539" x="209550" y="2495550"/>
          <p14:tracePt t="11563" x="209550" y="2501900"/>
          <p14:tracePt t="11571" x="215900" y="2508250"/>
          <p14:tracePt t="11612" x="215900" y="2514600"/>
          <p14:tracePt t="11644" x="222250" y="2514600"/>
          <p14:tracePt t="11668" x="228600" y="2520950"/>
          <p14:tracePt t="11692" x="234950" y="2527300"/>
          <p14:tracePt t="11731" x="234950" y="2533650"/>
          <p14:tracePt t="11739" x="241300" y="2540000"/>
          <p14:tracePt t="11780" x="247650" y="2546350"/>
          <p14:tracePt t="11804" x="254000" y="2552700"/>
          <p14:tracePt t="11835" x="260350" y="2559050"/>
          <p14:tracePt t="11892" x="266700" y="2565400"/>
          <p14:tracePt t="13244" x="273050" y="2565400"/>
          <p14:tracePt t="13324" x="279400" y="2565400"/>
          <p14:tracePt t="13628" x="285750" y="2559050"/>
          <p14:tracePt t="21173" x="285750" y="2565400"/>
          <p14:tracePt t="21181" x="285750" y="2571750"/>
          <p14:tracePt t="21245" x="279400" y="2578100"/>
          <p14:tracePt t="21317" x="279400" y="2584450"/>
          <p14:tracePt t="21341" x="279400" y="2590800"/>
          <p14:tracePt t="21349" x="273050" y="2597150"/>
          <p14:tracePt t="21421" x="273050" y="2603500"/>
          <p14:tracePt t="21429" x="266700" y="2609850"/>
          <p14:tracePt t="21453" x="266700" y="2616200"/>
          <p14:tracePt t="21475" x="266700" y="2622550"/>
          <p14:tracePt t="21492" x="260350" y="2635250"/>
          <p14:tracePt t="21508" x="254000" y="2641600"/>
          <p14:tracePt t="21525" x="241300" y="2654300"/>
          <p14:tracePt t="21542" x="241300" y="2660650"/>
          <p14:tracePt t="21567" x="241300" y="2673350"/>
          <p14:tracePt t="21573" x="241300" y="2686050"/>
          <p14:tracePt t="21597" x="241300" y="2705100"/>
          <p14:tracePt t="21621" x="241300" y="2711450"/>
          <p14:tracePt t="21641" x="241300" y="2717800"/>
          <p14:tracePt t="21668" x="241300" y="2724150"/>
          <p14:tracePt t="21781" x="241300" y="2730500"/>
          <p14:tracePt t="22029" x="241300" y="2736850"/>
          <p14:tracePt t="22045" x="241300" y="2743200"/>
          <p14:tracePt t="22053" x="234950" y="2755900"/>
          <p14:tracePt t="22077" x="228600" y="2768600"/>
          <p14:tracePt t="22093" x="222250" y="2781300"/>
          <p14:tracePt t="22109" x="222250" y="2787650"/>
          <p14:tracePt t="22117" x="222250" y="2794000"/>
          <p14:tracePt t="22140" x="215900" y="2800350"/>
          <p14:tracePt t="22168" x="215900" y="2806700"/>
          <p14:tracePt t="22173" x="215900" y="2813050"/>
          <p14:tracePt t="22198" x="215900" y="2825750"/>
          <p14:tracePt t="22208" x="209550" y="2825750"/>
          <p14:tracePt t="22253" x="209550" y="2832100"/>
          <p14:tracePt t="22261" x="209550" y="2838450"/>
          <p14:tracePt t="22274" x="209550" y="2844800"/>
          <p14:tracePt t="22298" x="209550" y="2857500"/>
          <p14:tracePt t="22307" x="203200" y="2870200"/>
          <p14:tracePt t="22338" x="203200" y="2889250"/>
          <p14:tracePt t="22357" x="203200" y="2895600"/>
          <p14:tracePt t="22374" x="203200" y="2901950"/>
          <p14:tracePt t="22398" x="196850" y="2921000"/>
          <p14:tracePt t="22407" x="196850" y="2927350"/>
          <p14:tracePt t="22437" x="190500" y="2940050"/>
          <p14:tracePt t="22453" x="190500" y="2946400"/>
          <p14:tracePt t="22474" x="190500" y="2959100"/>
          <p14:tracePt t="22498" x="190500" y="2978150"/>
          <p14:tracePt t="22507" x="190500" y="2984500"/>
          <p14:tracePt t="22538" x="190500" y="3003550"/>
          <p14:tracePt t="22549" x="190500" y="3009900"/>
          <p14:tracePt t="22574" x="190500" y="3028950"/>
          <p14:tracePt t="22598" x="190500" y="3041650"/>
          <p14:tracePt t="22613" x="190500" y="3048000"/>
          <p14:tracePt t="22638" x="190500" y="3060700"/>
          <p14:tracePt t="22653" x="190500" y="3067050"/>
          <p14:tracePt t="22673" x="190500" y="3073400"/>
          <p14:tracePt t="22698" x="190500" y="3079750"/>
          <p14:tracePt t="22709" x="190500" y="3086100"/>
          <p14:tracePt t="22738" x="190500" y="3092450"/>
          <p14:tracePt t="22741" x="190500" y="3098800"/>
          <p14:tracePt t="22768" x="190500" y="3105150"/>
          <p14:tracePt t="22773" x="190500" y="3111500"/>
          <p14:tracePt t="22798" x="190500" y="3117850"/>
          <p14:tracePt t="22813" x="196850" y="3124200"/>
          <p14:tracePt t="22838" x="203200" y="3136900"/>
          <p14:tracePt t="22845" x="203200" y="3143250"/>
          <p14:tracePt t="22868" x="215900" y="3155950"/>
          <p14:tracePt t="22877" x="215900" y="3162300"/>
          <p14:tracePt t="22906" x="228600" y="3175000"/>
          <p14:tracePt t="22928" x="234950" y="3187700"/>
          <p14:tracePt t="22949" x="234950" y="3194050"/>
          <p14:tracePt t="22973" x="241300" y="3206750"/>
          <p14:tracePt t="22998" x="247650" y="3232150"/>
          <p14:tracePt t="23013" x="247650" y="3238500"/>
          <p14:tracePt t="23038" x="254000" y="3251200"/>
          <p14:tracePt t="23045" x="254000" y="3257550"/>
          <p14:tracePt t="23069" x="254000" y="3263900"/>
          <p14:tracePt t="23085" x="254000" y="3270250"/>
          <p14:tracePt t="23106" x="260350" y="3276600"/>
          <p14:tracePt t="23141" x="260350" y="3282950"/>
          <p14:tracePt t="23149" x="266700" y="3289300"/>
          <p14:tracePt t="23181" x="273050" y="3295650"/>
          <p14:tracePt t="23206" x="279400" y="3295650"/>
          <p14:tracePt t="23238" x="279400" y="3308350"/>
          <p14:tracePt t="23253" x="279400" y="3314700"/>
          <p14:tracePt t="23272" x="285750" y="3321050"/>
          <p14:tracePt t="23309" x="292100" y="3327400"/>
          <p14:tracePt t="23325" x="292100" y="3340100"/>
          <p14:tracePt t="23340" x="298450" y="3346450"/>
          <p14:tracePt t="23368" x="298450" y="3352800"/>
          <p14:tracePt t="23373" x="298450" y="3359150"/>
          <p14:tracePt t="23398" x="304800" y="3371850"/>
          <p14:tracePt t="23421" x="304800" y="3378200"/>
          <p14:tracePt t="23445" x="304800" y="3384550"/>
          <p14:tracePt t="23501" x="304800" y="3390900"/>
          <p14:tracePt t="23509" x="311150" y="3390900"/>
          <p14:tracePt t="23565" x="311150" y="3397250"/>
          <p14:tracePt t="23597" x="311150" y="3403600"/>
          <p14:tracePt t="23653" x="311150" y="3409950"/>
          <p14:tracePt t="23685" x="311150" y="3416300"/>
          <p14:tracePt t="23701" x="311150" y="3422650"/>
          <p14:tracePt t="23725" x="317500" y="3429000"/>
          <p14:tracePt t="23773" x="317500" y="3435350"/>
          <p14:tracePt t="23813" x="323850" y="3435350"/>
          <p14:tracePt t="23861" x="323850" y="3441700"/>
          <p14:tracePt t="23909" x="323850" y="3448050"/>
          <p14:tracePt t="23997" x="323850" y="3454400"/>
          <p14:tracePt t="24053" x="323850" y="3460750"/>
          <p14:tracePt t="24085" x="323850" y="3467100"/>
          <p14:tracePt t="24093" x="323850" y="3473450"/>
          <p14:tracePt t="24117" x="323850" y="3479800"/>
          <p14:tracePt t="24277" x="323850" y="3486150"/>
          <p14:tracePt t="26493" x="323850" y="3492500"/>
          <p14:tracePt t="26541" x="323850" y="3505200"/>
          <p14:tracePt t="26565" x="317500" y="3511550"/>
          <p14:tracePt t="26581" x="311150" y="3517900"/>
          <p14:tracePt t="26606" x="304800" y="3524250"/>
          <p14:tracePt t="26637" x="298450" y="3530600"/>
          <p14:tracePt t="26668" x="292100" y="3536950"/>
          <p14:tracePt t="26678" x="285750" y="3543300"/>
          <p14:tracePt t="26704" x="285750" y="3549650"/>
          <p14:tracePt t="26728" x="279400" y="3562350"/>
          <p14:tracePt t="26742" x="279400" y="3568700"/>
          <p14:tracePt t="26768" x="273050" y="3575050"/>
          <p14:tracePt t="26790" x="273050" y="3581400"/>
          <p14:tracePt t="26803" x="273050" y="3587750"/>
          <p14:tracePt t="26828" x="273050" y="3600450"/>
          <p14:tracePt t="26837" x="273050" y="3613150"/>
          <p14:tracePt t="26868" x="273050" y="3638550"/>
          <p14:tracePt t="26872" x="273050" y="3644900"/>
          <p14:tracePt t="26898" x="273050" y="3663950"/>
          <p14:tracePt t="26902" x="273050" y="3670300"/>
          <p14:tracePt t="26928" x="273050" y="3683000"/>
          <p14:tracePt t="26937" x="273050" y="3689350"/>
          <p14:tracePt t="26968" x="273050" y="3702050"/>
          <p14:tracePt t="26974" x="273050" y="3708400"/>
          <p14:tracePt t="26998" x="273050" y="3714750"/>
          <p14:tracePt t="27029" x="273050" y="3721100"/>
          <p14:tracePt t="27054" x="273050" y="3727450"/>
          <p14:tracePt t="27078" x="273050" y="3733800"/>
          <p14:tracePt t="27103" x="273050" y="3740150"/>
          <p14:tracePt t="27128" x="273050" y="3746500"/>
          <p14:tracePt t="27142" x="273050" y="3752850"/>
          <p14:tracePt t="27168" x="273050" y="3765550"/>
          <p14:tracePt t="27214" x="273050" y="3771900"/>
          <p14:tracePt t="27238" x="273050" y="3778250"/>
          <p14:tracePt t="27262" x="273050" y="3784600"/>
          <p14:tracePt t="27270" x="273050" y="3790950"/>
          <p14:tracePt t="27310" x="273050" y="3797300"/>
          <p14:tracePt t="27326" x="273050" y="3803650"/>
          <p14:tracePt t="27336" x="279400" y="3810000"/>
          <p14:tracePt t="27374" x="285750" y="3822700"/>
          <p14:tracePt t="27413" x="292100" y="3829050"/>
          <p14:tracePt t="27453" x="298450" y="3841750"/>
          <p14:tracePt t="27494" x="298450" y="3848100"/>
          <p14:tracePt t="27510" x="298450" y="3854450"/>
          <p14:tracePt t="27526" x="298450" y="3860800"/>
          <p14:tracePt t="27536" x="298450" y="3867150"/>
          <p14:tracePt t="27568" x="304800" y="3867150"/>
          <p14:tracePt t="27581" x="304800" y="3873500"/>
          <p14:tracePt t="27613" x="304800" y="3879850"/>
          <p14:tracePt t="27635" x="311150" y="3886200"/>
          <p14:tracePt t="27659" x="311150" y="3892550"/>
          <p14:tracePt t="27669" x="311150" y="3898900"/>
          <p14:tracePt t="27698" x="311150" y="3905250"/>
          <p14:tracePt t="27702" x="317500" y="3911600"/>
          <p14:tracePt t="27734" x="317500" y="3917950"/>
          <p14:tracePt t="27741" x="317500" y="3924300"/>
          <p14:tracePt t="27768" x="323850" y="3930650"/>
          <p14:tracePt t="27814" x="323850" y="3937000"/>
          <p14:tracePt t="27870" x="323850" y="3943350"/>
          <p14:tracePt t="27942" x="323850" y="3949700"/>
          <p14:tracePt t="27982" x="323850" y="3956050"/>
          <p14:tracePt t="27989" x="330200" y="3956050"/>
          <p14:tracePt t="28054" x="330200" y="3962400"/>
          <p14:tracePt t="28070" x="336550" y="3968750"/>
          <p14:tracePt t="28133" x="342900" y="3975100"/>
          <p14:tracePt t="28214" x="342900" y="3981450"/>
          <p14:tracePt t="33078" x="342900" y="3994150"/>
          <p14:tracePt t="33230" x="342900" y="4000500"/>
          <p14:tracePt t="33278" x="336550" y="4006850"/>
          <p14:tracePt t="33294" x="330200" y="4013200"/>
          <p14:tracePt t="33302" x="323850" y="4013200"/>
          <p14:tracePt t="33329" x="317500" y="4019550"/>
          <p14:tracePt t="33342" x="317500" y="4025900"/>
          <p14:tracePt t="33363" x="311150" y="4032250"/>
          <p14:tracePt t="33389" x="311150" y="4038600"/>
          <p14:tracePt t="33397" x="304800" y="4044950"/>
          <p14:tracePt t="33429" x="304800" y="4051300"/>
          <p14:tracePt t="33446" x="304800" y="4057650"/>
          <p14:tracePt t="33463" x="298450" y="4070350"/>
          <p14:tracePt t="33489" x="292100" y="4076700"/>
          <p14:tracePt t="33502" x="292100" y="4083050"/>
          <p14:tracePt t="33529" x="279400" y="4095750"/>
          <p14:tracePt t="33542" x="273050" y="4108450"/>
          <p14:tracePt t="33563" x="266700" y="4114800"/>
          <p14:tracePt t="33589" x="260350" y="4114800"/>
          <p14:tracePt t="33596" x="260350" y="4121150"/>
          <p14:tracePt t="33619" x="247650" y="4133850"/>
          <p14:tracePt t="33630" x="247650" y="4146550"/>
          <p14:tracePt t="33659" x="234950" y="4159250"/>
          <p14:tracePt t="33663" x="228600" y="4165600"/>
          <p14:tracePt t="33689" x="222250" y="4178300"/>
          <p14:tracePt t="33697" x="215900" y="4178300"/>
          <p14:tracePt t="33729" x="209550" y="4197350"/>
          <p14:tracePt t="33734" x="203200" y="4210050"/>
          <p14:tracePt t="33759" x="196850" y="4248150"/>
          <p14:tracePt t="33774" x="196850" y="4260850"/>
          <p14:tracePt t="33797" x="196850" y="4279900"/>
          <p14:tracePt t="33829" x="196850" y="4298950"/>
          <p14:tracePt t="33863" x="190500" y="4305300"/>
          <p14:tracePt t="33894" x="190500" y="4311650"/>
          <p14:tracePt t="33910" x="190500" y="4318000"/>
          <p14:tracePt t="33930" x="190500" y="4324350"/>
          <p14:tracePt t="33959" x="184150" y="4337050"/>
          <p14:tracePt t="33967" x="184150" y="4343400"/>
          <p14:tracePt t="33989" x="184150" y="4356100"/>
          <p14:tracePt t="33998" x="184150" y="4362450"/>
          <p14:tracePt t="34029" x="177800" y="4375150"/>
          <p14:tracePt t="34032" x="177800" y="4381500"/>
          <p14:tracePt t="34059" x="177800" y="4400550"/>
          <p14:tracePt t="34078" x="177800" y="4406900"/>
          <p14:tracePt t="34097" x="177800" y="4419600"/>
          <p14:tracePt t="34129" x="177800" y="4438650"/>
          <p14:tracePt t="34135" x="177800" y="4445000"/>
          <p14:tracePt t="34159" x="177800" y="4451350"/>
          <p14:tracePt t="34166" x="177800" y="4457700"/>
          <p14:tracePt t="34189" x="177800" y="4470400"/>
          <p14:tracePt t="34196" x="177800" y="4476750"/>
          <p14:tracePt t="34219" x="177800" y="4489450"/>
          <p14:tracePt t="34263" x="177800" y="4495800"/>
          <p14:tracePt t="34271" x="177800" y="4502150"/>
          <p14:tracePt t="34297" x="177800" y="4508500"/>
          <p14:tracePt t="34319" x="177800" y="4521200"/>
          <p14:tracePt t="34330" x="177800" y="4527550"/>
          <p14:tracePt t="34359" x="177800" y="4546600"/>
          <p14:tracePt t="34367" x="184150" y="4559300"/>
          <p14:tracePt t="34390" x="184150" y="4572000"/>
          <p14:tracePt t="34406" x="184150" y="4578350"/>
          <p14:tracePt t="34429" x="184150" y="4591050"/>
          <p14:tracePt t="34459" x="184150" y="4597400"/>
          <p14:tracePt t="34463" x="184150" y="4603750"/>
          <p14:tracePt t="34489" x="184150" y="4616450"/>
          <p14:tracePt t="34496" x="184150" y="4622800"/>
          <p14:tracePt t="34519" x="190500" y="4635500"/>
          <p14:tracePt t="34530" x="190500" y="4641850"/>
          <p14:tracePt t="34559" x="190500" y="4654550"/>
          <p14:tracePt t="34575" x="196850" y="4667250"/>
          <p14:tracePt t="34598" x="196850" y="4673600"/>
          <p14:tracePt t="34629" x="196850" y="4686300"/>
          <p14:tracePt t="34659" x="196850" y="4699000"/>
          <p14:tracePt t="34671" x="203200" y="4711700"/>
          <p14:tracePt t="34718" x="203200" y="4718050"/>
          <p14:tracePt t="34728" x="209550" y="4724400"/>
          <p14:tracePt t="34759" x="209550" y="4737100"/>
          <p14:tracePt t="34783" x="209550" y="4743450"/>
          <p14:tracePt t="34799" x="209550" y="4749800"/>
          <p14:tracePt t="34829" x="215900" y="4762500"/>
          <p14:tracePt t="34871" x="215900" y="4768850"/>
          <p14:tracePt t="34887" x="215900" y="4775200"/>
          <p14:tracePt t="34903" x="215900" y="4781550"/>
          <p14:tracePt t="34929" x="222250" y="4787900"/>
          <p14:tracePt t="34943" x="222250" y="4794250"/>
          <p14:tracePt t="34963" x="222250" y="4800600"/>
          <p14:tracePt t="34989" x="222250" y="4806950"/>
          <p14:tracePt t="34999" x="222250" y="4813300"/>
          <p14:tracePt t="35029" x="222250" y="4819650"/>
          <p14:tracePt t="35047" x="222250" y="4826000"/>
          <p14:tracePt t="35063" x="222250" y="4832350"/>
          <p14:tracePt t="35089" x="222250" y="4838700"/>
          <p14:tracePt t="35096" x="222250" y="4845050"/>
          <p14:tracePt t="35119" x="222250" y="4851400"/>
          <p14:tracePt t="35151" x="222250" y="4857750"/>
          <p14:tracePt t="35163" x="222250" y="4864100"/>
          <p14:tracePt t="35189" x="222250" y="4870450"/>
          <p14:tracePt t="35196" x="222250" y="4876800"/>
          <p14:tracePt t="35220" x="222250" y="4889500"/>
          <p14:tracePt t="35230" x="222250" y="4895850"/>
          <p14:tracePt t="35262" x="222250" y="4902200"/>
          <p14:tracePt t="35286" x="228600" y="4914900"/>
          <p14:tracePt t="35319" x="228600" y="4921250"/>
          <p14:tracePt t="35329" x="228600" y="4927600"/>
          <p14:tracePt t="35360" x="234950" y="4946650"/>
          <p14:tracePt t="35375" x="234950" y="4953000"/>
          <p14:tracePt t="35396" x="234950" y="4959350"/>
          <p14:tracePt t="35420" x="241300" y="4959350"/>
          <p14:tracePt t="35431" x="241300" y="4965700"/>
          <p14:tracePt t="35460" x="241300" y="4972050"/>
          <p14:tracePt t="35463" x="241300" y="4978400"/>
          <p14:tracePt t="35511" x="241300" y="4984750"/>
          <p14:tracePt t="35543" x="247650" y="4991100"/>
          <p14:tracePt t="35567" x="247650" y="4997450"/>
          <p14:tracePt t="35590" x="247650" y="5003800"/>
          <p14:tracePt t="35614" x="254000" y="5003800"/>
          <p14:tracePt t="35638" x="254000" y="5010150"/>
          <p14:tracePt t="35687" x="254000" y="5016500"/>
          <p14:tracePt t="35727" x="260350" y="5029200"/>
          <p14:tracePt t="35775" x="266700" y="5035550"/>
          <p14:tracePt t="35815" x="273050" y="5041900"/>
          <p14:tracePt t="35886" x="279400" y="5048250"/>
          <p14:tracePt t="38463" x="285750" y="5035550"/>
          <p14:tracePt t="38943" x="285750" y="50292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Fichier de compilation pour le PNAH </a:t>
            </a:r>
            <a:endParaRPr lang="en-CA" dirty="0"/>
          </a:p>
        </p:txBody>
      </p:sp>
      <p:sp>
        <p:nvSpPr>
          <p:cNvPr id="3" name="Content Placeholder 2"/>
          <p:cNvSpPr>
            <a:spLocks noGrp="1"/>
          </p:cNvSpPr>
          <p:nvPr>
            <p:ph idx="1"/>
          </p:nvPr>
        </p:nvSpPr>
        <p:spPr>
          <a:xfrm>
            <a:off x="457200" y="1142746"/>
            <a:ext cx="8229600" cy="3726413"/>
          </a:xfrm>
        </p:spPr>
        <p:txBody>
          <a:bodyPr/>
          <a:lstStyle/>
          <a:p>
            <a:pPr marL="0" indent="0">
              <a:buNone/>
            </a:pPr>
            <a:r>
              <a:rPr lang="fr-CA" altLang="fr-FR" sz="2400" dirty="0" smtClean="0"/>
              <a:t>Un </a:t>
            </a:r>
            <a:r>
              <a:rPr lang="fr-CA" altLang="fr-FR" sz="2400" dirty="0" smtClean="0">
                <a:hlinkClick r:id="rId5"/>
              </a:rPr>
              <a:t>Guide</a:t>
            </a:r>
            <a:r>
              <a:rPr lang="fr-CA" altLang="fr-FR" sz="2400" dirty="0" smtClean="0"/>
              <a:t> pour </a:t>
            </a:r>
            <a:r>
              <a:rPr lang="fr-CA" altLang="fr-FR" sz="2400" dirty="0"/>
              <a:t>faciliter la compréhension du PNAH</a:t>
            </a:r>
          </a:p>
          <a:p>
            <a:endParaRPr lang="fr-CA" altLang="fr-FR" sz="1600" i="1" dirty="0">
              <a:solidFill>
                <a:schemeClr val="accent2">
                  <a:lumMod val="60000"/>
                  <a:lumOff val="40000"/>
                </a:schemeClr>
              </a:solidFill>
            </a:endParaRPr>
          </a:p>
          <a:p>
            <a:pPr>
              <a:buFont typeface="Arial" panose="020B0604020202020204" pitchFamily="34" charset="0"/>
              <a:buChar char="•"/>
            </a:pPr>
            <a:r>
              <a:rPr lang="fr-CA" altLang="fr-FR" sz="2000" dirty="0"/>
              <a:t>Donne la liste des champs obligatoires minimums à compléter pour créer les métadonnées</a:t>
            </a:r>
          </a:p>
          <a:p>
            <a:pPr>
              <a:lnSpc>
                <a:spcPct val="120000"/>
              </a:lnSpc>
              <a:buFont typeface="Arial" panose="020B0604020202020204" pitchFamily="34" charset="0"/>
              <a:buChar char="•"/>
            </a:pPr>
            <a:r>
              <a:rPr lang="fr-CA" altLang="fr-FR" sz="2000" dirty="0" smtClean="0"/>
              <a:t>Inclut </a:t>
            </a:r>
            <a:r>
              <a:rPr lang="fr-CA" altLang="fr-FR" sz="2000" dirty="0"/>
              <a:t>les règles d’affaires du PNAH</a:t>
            </a:r>
          </a:p>
          <a:p>
            <a:pPr>
              <a:lnSpc>
                <a:spcPct val="120000"/>
              </a:lnSpc>
              <a:buFont typeface="Arial" panose="020B0604020202020204" pitchFamily="34" charset="0"/>
              <a:buChar char="•"/>
            </a:pPr>
            <a:r>
              <a:rPr lang="fr-CA" altLang="fr-FR" sz="2000" dirty="0"/>
              <a:t>Indique quand le bilinguisme est exigé</a:t>
            </a:r>
          </a:p>
          <a:p>
            <a:pPr>
              <a:lnSpc>
                <a:spcPct val="120000"/>
              </a:lnSpc>
              <a:buFont typeface="Arial" panose="020B0604020202020204" pitchFamily="34" charset="0"/>
              <a:buChar char="•"/>
            </a:pPr>
            <a:r>
              <a:rPr lang="fr-CA" altLang="fr-FR" sz="2000" dirty="0"/>
              <a:t>P</a:t>
            </a:r>
            <a:r>
              <a:rPr lang="fr-CA" altLang="fr-FR" sz="2000" dirty="0" smtClean="0"/>
              <a:t>résente les valeurs de domaine</a:t>
            </a:r>
          </a:p>
          <a:p>
            <a:pPr>
              <a:buFont typeface="Arial" panose="020B0604020202020204" pitchFamily="34" charset="0"/>
              <a:buChar char="•"/>
            </a:pPr>
            <a:r>
              <a:rPr lang="fr-CA" altLang="fr-FR" sz="2000" dirty="0" smtClean="0"/>
              <a:t>L’information est présentée</a:t>
            </a:r>
          </a:p>
          <a:p>
            <a:pPr lvl="1">
              <a:buFont typeface="Arial" panose="020B0604020202020204" pitchFamily="34" charset="0"/>
              <a:buChar char="•"/>
            </a:pPr>
            <a:r>
              <a:rPr lang="fr-CA" altLang="fr-FR" sz="1600" dirty="0"/>
              <a:t>selon l’ordre d’apparition dans le catalogue</a:t>
            </a:r>
            <a:endParaRPr lang="fr-CA" altLang="fr-FR" sz="1600" b="1" dirty="0"/>
          </a:p>
          <a:p>
            <a:pPr lvl="1">
              <a:buFont typeface="Arial" panose="020B0604020202020204" pitchFamily="34" charset="0"/>
              <a:buChar char="•"/>
            </a:pPr>
            <a:r>
              <a:rPr lang="fr-CA" altLang="fr-FR" sz="1600" dirty="0" smtClean="0"/>
              <a:t>selon </a:t>
            </a:r>
            <a:r>
              <a:rPr lang="fr-CA" altLang="fr-FR" sz="1600" dirty="0"/>
              <a:t>l’ordre d’entrée </a:t>
            </a:r>
            <a:r>
              <a:rPr lang="fr-CA" altLang="fr-FR" sz="1600" dirty="0" smtClean="0"/>
              <a:t>dans un fichier </a:t>
            </a:r>
            <a:r>
              <a:rPr lang="fr-CA" altLang="fr-FR" sz="1600" dirty="0" err="1" smtClean="0"/>
              <a:t>xml</a:t>
            </a:r>
            <a:r>
              <a:rPr lang="fr-CA" altLang="fr-FR" sz="1600" dirty="0" smtClean="0"/>
              <a:t> </a:t>
            </a:r>
            <a:r>
              <a:rPr lang="fr-CA" altLang="fr-FR" sz="1600" smtClean="0"/>
              <a:t>pour importation</a:t>
            </a:r>
            <a:endParaRPr lang="fr-CA" altLang="fr-FR" sz="1600" dirty="0"/>
          </a:p>
        </p:txBody>
      </p:sp>
      <p:sp>
        <p:nvSpPr>
          <p:cNvPr id="5" name="Rounded Rectangle 4"/>
          <p:cNvSpPr/>
          <p:nvPr/>
        </p:nvSpPr>
        <p:spPr>
          <a:xfrm>
            <a:off x="431192" y="4869160"/>
            <a:ext cx="8281615" cy="792088"/>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r>
              <a:rPr lang="en-CA" dirty="0" err="1">
                <a:ln w="0"/>
                <a:solidFill>
                  <a:schemeClr val="tx1"/>
                </a:solidFill>
              </a:rPr>
              <a:t>Fichier</a:t>
            </a:r>
            <a:r>
              <a:rPr lang="en-CA" dirty="0">
                <a:ln w="0"/>
                <a:solidFill>
                  <a:schemeClr val="tx1"/>
                </a:solidFill>
              </a:rPr>
              <a:t> de compilation:</a:t>
            </a:r>
          </a:p>
          <a:p>
            <a:r>
              <a:rPr lang="en-CA" dirty="0">
                <a:ln w="0"/>
                <a:solidFill>
                  <a:schemeClr val="tx1"/>
                </a:solidFill>
              </a:rPr>
              <a:t>https://</a:t>
            </a:r>
            <a:r>
              <a:rPr lang="en-CA" dirty="0" smtClean="0">
                <a:ln w="0"/>
                <a:solidFill>
                  <a:schemeClr val="tx1"/>
                </a:solidFill>
              </a:rPr>
              <a:t>gcgeo.gc.ca/doc/HNAP_Metadata_Minimum_Information.xlsx</a:t>
            </a:r>
            <a:endParaRPr lang="en-CA" dirty="0">
              <a:ln w="0"/>
              <a:solidFill>
                <a:schemeClr val="tx1"/>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75807707"/>
      </p:ext>
    </p:extLst>
  </p:cSld>
  <p:clrMapOvr>
    <a:masterClrMapping/>
  </p:clrMapOvr>
  <mc:AlternateContent xmlns:mc="http://schemas.openxmlformats.org/markup-compatibility/2006" xmlns:p14="http://schemas.microsoft.com/office/powerpoint/2010/main">
    <mc:Choice Requires="p14">
      <p:transition spd="slow" p14:dur="2000" advTm="51206"/>
    </mc:Choice>
    <mc:Fallback xmlns="">
      <p:transition spd="slow" advTm="51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3A86A75C-4F4B-4683-9AE1-C65F6400EC91}">
      <p14:laserTraceLst xmlns:p14="http://schemas.microsoft.com/office/powerpoint/2010/main">
        <p14:tracePtLst>
          <p14:tracePt t="499" x="285750" y="5022850"/>
          <p14:tracePt t="523" x="285750" y="5016500"/>
          <p14:tracePt t="571" x="285750" y="5010150"/>
          <p14:tracePt t="595" x="279400" y="4997450"/>
          <p14:tracePt t="635" x="273050" y="4997450"/>
          <p14:tracePt t="659" x="266700" y="4991100"/>
          <p14:tracePt t="675" x="254000" y="4978400"/>
          <p14:tracePt t="683" x="247650" y="4972050"/>
          <p14:tracePt t="691" x="234950" y="4965700"/>
          <p14:tracePt t="701" x="222250" y="4953000"/>
          <p14:tracePt t="718" x="158750" y="4921250"/>
          <p14:tracePt t="734" x="50800" y="4883150"/>
          <p14:tracePt t="1172" x="19050" y="558800"/>
          <p14:tracePt t="1180" x="82550" y="508000"/>
          <p14:tracePt t="1188" x="127000" y="457200"/>
          <p14:tracePt t="1202" x="190500" y="406400"/>
          <p14:tracePt t="1217" x="311150" y="298450"/>
          <p14:tracePt t="1234" x="419100" y="190500"/>
          <p14:tracePt t="1250" x="508000" y="69850"/>
          <p14:tracePt t="1268" x="603250" y="0"/>
          <p14:tracePt t="1284" x="660400" y="0"/>
          <p14:tracePt t="1302" x="685800" y="0"/>
          <p14:tracePt t="1318" x="698500" y="0"/>
          <p14:tracePt t="1335" x="717550" y="0"/>
          <p14:tracePt t="1364" x="723900" y="0"/>
          <p14:tracePt t="1372" x="730250" y="0"/>
          <p14:tracePt t="1385" x="736600" y="0"/>
          <p14:tracePt t="1402" x="742950" y="0"/>
          <p14:tracePt t="1418" x="749300" y="0"/>
          <p14:tracePt t="1484" x="749300" y="6350"/>
          <p14:tracePt t="1492" x="749300" y="19050"/>
          <p14:tracePt t="1502" x="749300" y="31750"/>
          <p14:tracePt t="1517" x="749300" y="57150"/>
          <p14:tracePt t="1533" x="749300" y="95250"/>
          <p14:tracePt t="1550" x="749300" y="127000"/>
          <p14:tracePt t="1567" x="749300" y="165100"/>
          <p14:tracePt t="1584" x="742950" y="196850"/>
          <p14:tracePt t="1601" x="742950" y="215900"/>
          <p14:tracePt t="1618" x="742950" y="234950"/>
          <p14:tracePt t="1635" x="742950" y="241300"/>
          <p14:tracePt t="1651" x="742950" y="254000"/>
          <p14:tracePt t="1667" x="742950" y="273050"/>
          <p14:tracePt t="1684" x="742950" y="292100"/>
          <p14:tracePt t="1740" x="742950" y="298450"/>
          <p14:tracePt t="1748" x="736600" y="304800"/>
          <p14:tracePt t="1755" x="730250" y="311150"/>
          <p14:tracePt t="1766" x="723900" y="323850"/>
          <p14:tracePt t="1783" x="704850" y="361950"/>
          <p14:tracePt t="1800" x="692150" y="381000"/>
          <p14:tracePt t="1817" x="673100" y="425450"/>
          <p14:tracePt t="1833" x="647700" y="469900"/>
          <p14:tracePt t="1850" x="628650" y="508000"/>
          <p14:tracePt t="1867" x="615950" y="533400"/>
          <p14:tracePt t="1883" x="596900" y="565150"/>
          <p14:tracePt t="1901" x="584200" y="584200"/>
          <p14:tracePt t="1918" x="565150" y="609600"/>
          <p14:tracePt t="1933" x="539750" y="622300"/>
          <p14:tracePt t="1950" x="533400" y="635000"/>
          <p14:tracePt t="1967" x="514350" y="654050"/>
          <p14:tracePt t="1984" x="488950" y="679450"/>
          <p14:tracePt t="2001" x="463550" y="704850"/>
          <p14:tracePt t="2018" x="444500" y="742950"/>
          <p14:tracePt t="2034" x="425450" y="768350"/>
          <p14:tracePt t="2051" x="419100" y="781050"/>
          <p14:tracePt t="2068" x="406400" y="812800"/>
          <p14:tracePt t="2083" x="400050" y="831850"/>
          <p14:tracePt t="2100" x="393700" y="857250"/>
          <p14:tracePt t="2116" x="387350" y="876300"/>
          <p14:tracePt t="2134" x="387350" y="889000"/>
          <p14:tracePt t="2151" x="381000" y="908050"/>
          <p14:tracePt t="2168" x="374650" y="927100"/>
          <p14:tracePt t="2184" x="374650" y="946150"/>
          <p14:tracePt t="2201" x="374650" y="952500"/>
          <p14:tracePt t="2218" x="374650" y="971550"/>
          <p14:tracePt t="2234" x="368300" y="984250"/>
          <p14:tracePt t="2259" x="368300" y="990600"/>
          <p14:tracePt t="2283" x="368300" y="996950"/>
          <p14:tracePt t="2315" x="361950" y="1009650"/>
          <p14:tracePt t="2356" x="355600" y="1022350"/>
          <p14:tracePt t="2380" x="349250" y="1028700"/>
          <p14:tracePt t="2388" x="342900" y="1041400"/>
          <p14:tracePt t="2420" x="342900" y="1047750"/>
          <p14:tracePt t="2428" x="342900" y="1054100"/>
          <p14:tracePt t="2435" x="342900" y="1060450"/>
          <p14:tracePt t="2449" x="342900" y="1066800"/>
          <p14:tracePt t="2466" x="342900" y="1085850"/>
          <p14:tracePt t="2484" x="342900" y="1092200"/>
          <p14:tracePt t="2508" x="342900" y="1098550"/>
          <p14:tracePt t="2540" x="342900" y="1104900"/>
          <p14:tracePt t="2556" x="342900" y="1111250"/>
          <p14:tracePt t="2571" x="342900" y="1117600"/>
          <p14:tracePt t="2595" x="342900" y="1123950"/>
          <p14:tracePt t="2627" x="342900" y="1130300"/>
          <p14:tracePt t="2643" x="342900" y="1136650"/>
          <p14:tracePt t="2675" x="342900" y="1143000"/>
          <p14:tracePt t="2684" x="342900" y="1149350"/>
          <p14:tracePt t="2699" x="342900" y="1155700"/>
          <p14:tracePt t="2707" x="342900" y="1162050"/>
          <p14:tracePt t="2716" x="342900" y="1174750"/>
          <p14:tracePt t="2732" x="342900" y="1181100"/>
          <p14:tracePt t="2749" x="342900" y="1187450"/>
          <p14:tracePt t="2765" x="342900" y="1193800"/>
          <p14:tracePt t="2782" x="342900" y="1206500"/>
          <p14:tracePt t="2799" x="342900" y="1219200"/>
          <p14:tracePt t="2815" x="342900" y="1225550"/>
          <p14:tracePt t="2832" x="342900" y="1231900"/>
          <p14:tracePt t="2849" x="342900" y="1238250"/>
          <p14:tracePt t="2865" x="342900" y="1250950"/>
          <p14:tracePt t="2882" x="349250" y="1263650"/>
          <p14:tracePt t="2924" x="349250" y="1270000"/>
          <p14:tracePt t="2948" x="355600" y="1276350"/>
          <p14:tracePt t="2980" x="355600" y="1282700"/>
          <p14:tracePt t="3012" x="355600" y="1289050"/>
          <p14:tracePt t="3028" x="355600" y="1295400"/>
          <p14:tracePt t="3036" x="361950" y="1301750"/>
          <p14:tracePt t="3068" x="361950" y="1308100"/>
          <p14:tracePt t="3076" x="368300" y="1314450"/>
          <p14:tracePt t="3164" x="374650" y="1320800"/>
          <p14:tracePt t="3228" x="374650" y="1327150"/>
          <p14:tracePt t="3340" x="374650" y="1333500"/>
          <p14:tracePt t="3384" x="374650" y="1339850"/>
          <p14:tracePt t="3404" x="374650" y="1346200"/>
          <p14:tracePt t="3428" x="374650" y="1352550"/>
          <p14:tracePt t="3452" x="374650" y="1358900"/>
          <p14:tracePt t="3492" x="374650" y="1365250"/>
          <p14:tracePt t="5788" x="374650" y="1371600"/>
          <p14:tracePt t="10061" x="374650" y="1377950"/>
          <p14:tracePt t="10085" x="374650" y="1384300"/>
          <p14:tracePt t="10109" x="374650" y="1390650"/>
          <p14:tracePt t="10133" x="374650" y="1397000"/>
          <p14:tracePt t="10148" x="368300" y="1403350"/>
          <p14:tracePt t="10165" x="361950" y="1409700"/>
          <p14:tracePt t="10181" x="361950" y="1416050"/>
          <p14:tracePt t="10188" x="355600" y="1416050"/>
          <p14:tracePt t="10213" x="355600" y="1422400"/>
          <p14:tracePt t="10221" x="349250" y="1428750"/>
          <p14:tracePt t="10229" x="349250" y="1435100"/>
          <p14:tracePt t="10243" x="342900" y="1441450"/>
          <p14:tracePt t="10259" x="342900" y="1454150"/>
          <p14:tracePt t="10276" x="342900" y="1473200"/>
          <p14:tracePt t="10293" x="342900" y="1530350"/>
          <p14:tracePt t="10309" x="342900" y="1555750"/>
          <p14:tracePt t="10326" x="342900" y="1581150"/>
          <p14:tracePt t="10342" x="342900" y="1600200"/>
          <p14:tracePt t="10359" x="349250" y="1612900"/>
          <p14:tracePt t="10376" x="355600" y="1625600"/>
          <p14:tracePt t="10392" x="361950" y="1631950"/>
          <p14:tracePt t="10409" x="361950" y="1638300"/>
          <p14:tracePt t="10426" x="368300" y="1644650"/>
          <p14:tracePt t="10442" x="368300" y="1651000"/>
          <p14:tracePt t="10459" x="368300" y="1657350"/>
          <p14:tracePt t="10477" x="368300" y="1663700"/>
          <p14:tracePt t="10493" x="374650" y="1676400"/>
          <p14:tracePt t="10525" x="381000" y="1689100"/>
          <p14:tracePt t="10541" x="381000" y="1695450"/>
          <p14:tracePt t="10549" x="381000" y="1701800"/>
          <p14:tracePt t="10559" x="381000" y="1708150"/>
          <p14:tracePt t="10576" x="381000" y="1714500"/>
          <p14:tracePt t="10592" x="387350" y="1720850"/>
          <p14:tracePt t="10609" x="387350" y="1727200"/>
          <p14:tracePt t="10629" x="387350" y="1733550"/>
          <p14:tracePt t="10645" x="387350" y="1739900"/>
          <p14:tracePt t="10659" x="387350" y="1746250"/>
          <p14:tracePt t="10676" x="393700" y="1752600"/>
          <p14:tracePt t="10692" x="393700" y="1758950"/>
          <p14:tracePt t="10709" x="393700" y="1771650"/>
          <p14:tracePt t="10733" x="400050" y="1778000"/>
          <p14:tracePt t="10742" x="400050" y="1784350"/>
          <p14:tracePt t="10759" x="406400" y="1797050"/>
          <p14:tracePt t="10776" x="406400" y="1803400"/>
          <p14:tracePt t="10792" x="406400" y="1816100"/>
          <p14:tracePt t="10813" x="406400" y="1822450"/>
          <p14:tracePt t="10845" x="406400" y="1828800"/>
          <p14:tracePt t="10869" x="406400" y="1835150"/>
          <p14:tracePt t="10893" x="406400" y="1841500"/>
          <p14:tracePt t="10908" x="406400" y="1847850"/>
          <p14:tracePt t="10916" x="406400" y="1854200"/>
          <p14:tracePt t="10933" x="406400" y="1860550"/>
          <p14:tracePt t="10957" x="406400" y="1866900"/>
          <p14:tracePt t="10973" x="412750" y="1879600"/>
          <p14:tracePt t="10997" x="412750" y="1885950"/>
          <p14:tracePt t="11005" x="419100" y="1892300"/>
          <p14:tracePt t="11053" x="419100" y="1898650"/>
          <p14:tracePt t="11061" x="419100" y="1905000"/>
          <p14:tracePt t="11077" x="419100" y="1911350"/>
          <p14:tracePt t="11102" x="425450" y="1911350"/>
          <p14:tracePt t="11117" x="425450" y="1917700"/>
          <p14:tracePt t="11133" x="425450" y="1924050"/>
          <p14:tracePt t="11149" x="425450" y="1930400"/>
          <p14:tracePt t="11165" x="425450" y="1936750"/>
          <p14:tracePt t="11181" x="425450" y="1943100"/>
          <p14:tracePt t="11205" x="425450" y="1949450"/>
          <p14:tracePt t="11221" x="431800" y="1955800"/>
          <p14:tracePt t="11269" x="431800" y="1962150"/>
          <p14:tracePt t="11277" x="431800" y="1968500"/>
          <p14:tracePt t="11293" x="431800" y="1981200"/>
          <p14:tracePt t="11309" x="431800" y="1987550"/>
          <p14:tracePt t="11317" x="438150" y="2000250"/>
          <p14:tracePt t="11341" x="438150" y="2006600"/>
          <p14:tracePt t="11349" x="438150" y="2012950"/>
          <p14:tracePt t="11358" x="444500" y="2012950"/>
          <p14:tracePt t="11389" x="444500" y="2019300"/>
          <p14:tracePt t="11429" x="450850" y="2025650"/>
          <p14:tracePt t="11453" x="457200" y="2032000"/>
          <p14:tracePt t="11477" x="463550" y="2038350"/>
          <p14:tracePt t="11509" x="469900" y="2038350"/>
          <p14:tracePt t="11525" x="476250" y="2044700"/>
          <p14:tracePt t="11565" x="482600" y="2044700"/>
          <p14:tracePt t="11589" x="488950" y="2044700"/>
          <p14:tracePt t="11605" x="495300" y="2044700"/>
          <p14:tracePt t="11626" x="508000" y="2051050"/>
          <p14:tracePt t="11685" x="514350" y="2051050"/>
          <p14:tracePt t="11765" x="520700" y="2051050"/>
          <p14:tracePt t="11797" x="527050" y="2051050"/>
          <p14:tracePt t="11837" x="533400" y="2057400"/>
          <p14:tracePt t="11869" x="539750" y="2057400"/>
          <p14:tracePt t="11909" x="546100" y="2057400"/>
          <p14:tracePt t="11949" x="552450" y="2057400"/>
          <p14:tracePt t="11973" x="558800" y="2057400"/>
          <p14:tracePt t="12061" x="565150" y="2057400"/>
          <p14:tracePt t="12077" x="571500" y="2057400"/>
          <p14:tracePt t="12133" x="577850" y="2057400"/>
          <p14:tracePt t="12149" x="584200" y="2057400"/>
          <p14:tracePt t="13509" x="590550" y="2057400"/>
          <p14:tracePt t="14566" x="596900" y="2063750"/>
          <p14:tracePt t="14581" x="596900" y="2070100"/>
          <p14:tracePt t="14605" x="596900" y="2076450"/>
          <p14:tracePt t="14613" x="596900" y="2082800"/>
          <p14:tracePt t="14629" x="590550" y="2089150"/>
          <p14:tracePt t="14653" x="590550" y="2095500"/>
          <p14:tracePt t="14685" x="590550" y="2101850"/>
          <p14:tracePt t="14701" x="584200" y="2114550"/>
          <p14:tracePt t="14723" x="577850" y="2114550"/>
          <p14:tracePt t="14752" x="577850" y="2120900"/>
          <p14:tracePt t="14765" x="571500" y="2127250"/>
          <p14:tracePt t="15110" x="571500" y="2114550"/>
          <p14:tracePt t="15197" x="571500" y="2108200"/>
          <p14:tracePt t="15221" x="577850" y="2108200"/>
          <p14:tracePt t="15285" x="577850" y="2101850"/>
          <p14:tracePt t="15293" x="577850" y="2095500"/>
          <p14:tracePt t="15321" x="584200" y="2082800"/>
          <p14:tracePt t="16990" x="584200" y="2076450"/>
          <p14:tracePt t="17358" x="577850" y="2082800"/>
          <p14:tracePt t="18038" x="571500" y="2082800"/>
          <p14:tracePt t="18054" x="565150" y="2082800"/>
          <p14:tracePt t="18062" x="552450" y="2089150"/>
          <p14:tracePt t="18087" x="539750" y="2095500"/>
          <p14:tracePt t="18113" x="533400" y="2101850"/>
          <p14:tracePt t="18174" x="533400" y="2108200"/>
          <p14:tracePt t="18286" x="527050" y="2114550"/>
          <p14:tracePt t="18318" x="520700" y="2120900"/>
          <p14:tracePt t="18334" x="514350" y="2127250"/>
          <p14:tracePt t="18358" x="508000" y="2133600"/>
          <p14:tracePt t="18382" x="501650" y="2139950"/>
          <p14:tracePt t="18389" x="495300" y="2139950"/>
          <p14:tracePt t="18413" x="488950" y="2146300"/>
          <p14:tracePt t="18454" x="488950" y="2152650"/>
          <p14:tracePt t="18510" x="488950" y="2159000"/>
          <p14:tracePt t="18526" x="482600" y="2165350"/>
          <p14:tracePt t="18574" x="482600" y="2171700"/>
          <p14:tracePt t="18598" x="482600" y="2178050"/>
          <p14:tracePt t="18614" x="482600" y="2184400"/>
          <p14:tracePt t="18638" x="482600" y="2190750"/>
          <p14:tracePt t="18670" x="476250" y="2197100"/>
          <p14:tracePt t="18685" x="476250" y="2203450"/>
          <p14:tracePt t="18734" x="476250" y="2209800"/>
          <p14:tracePt t="18750" x="476250" y="2216150"/>
          <p14:tracePt t="18766" x="476250" y="2222500"/>
          <p14:tracePt t="18786" x="476250" y="2228850"/>
          <p14:tracePt t="18813" x="469900" y="2235200"/>
          <p14:tracePt t="18819" x="469900" y="2241550"/>
          <p14:tracePt t="18842" x="469900" y="2247900"/>
          <p14:tracePt t="18851" x="463550" y="2254250"/>
          <p14:tracePt t="18883" x="463550" y="2266950"/>
          <p14:tracePt t="18886" x="457200" y="2273300"/>
          <p14:tracePt t="18926" x="457200" y="2279650"/>
          <p14:tracePt t="18942" x="457200" y="2286000"/>
          <p14:tracePt t="18951" x="457200" y="2292350"/>
          <p14:tracePt t="18973" x="457200" y="2305050"/>
          <p14:tracePt t="18985" x="457200" y="2311400"/>
          <p14:tracePt t="19013" x="450850" y="2317750"/>
          <p14:tracePt t="19022" x="450850" y="2324100"/>
          <p14:tracePt t="19054" x="450850" y="2330450"/>
          <p14:tracePt t="19083" x="450850" y="2336800"/>
          <p14:tracePt t="19094" x="450850" y="2343150"/>
          <p14:tracePt t="19118" x="444500" y="2349500"/>
          <p14:tracePt t="19143" x="444500" y="2355850"/>
          <p14:tracePt t="19151" x="444500" y="2362200"/>
          <p14:tracePt t="19183" x="444500" y="2368550"/>
          <p14:tracePt t="19190" x="444500" y="2374900"/>
          <p14:tracePt t="19212" x="444500" y="2381250"/>
          <p14:tracePt t="19230" x="444500" y="2387600"/>
          <p14:tracePt t="19270" x="444500" y="2393950"/>
          <p14:tracePt t="19382" x="444500" y="2400300"/>
          <p14:tracePt t="19462" x="444500" y="2413000"/>
          <p14:tracePt t="19526" x="450850" y="2419350"/>
          <p14:tracePt t="19542" x="457200" y="2425700"/>
          <p14:tracePt t="19614" x="457200" y="2432050"/>
          <p14:tracePt t="19638" x="457200" y="2438400"/>
          <p14:tracePt t="19678" x="463550" y="2451100"/>
          <p14:tracePt t="19830" x="463550" y="2457450"/>
          <p14:tracePt t="19862" x="463550" y="2463800"/>
          <p14:tracePt t="19894" x="463550" y="2470150"/>
          <p14:tracePt t="19934" x="463550" y="2476500"/>
          <p14:tracePt t="19942" x="463550" y="2482850"/>
          <p14:tracePt t="19966" x="463550" y="2489200"/>
          <p14:tracePt t="20014" x="463550" y="2495550"/>
          <p14:tracePt t="20030" x="463550" y="2501900"/>
          <p14:tracePt t="20050" x="463550" y="2514600"/>
          <p14:tracePt t="20094" x="463550" y="2520950"/>
          <p14:tracePt t="20102" x="463550" y="2527300"/>
          <p14:tracePt t="20118" x="469900" y="2540000"/>
          <p14:tracePt t="20143" x="469900" y="2552700"/>
          <p14:tracePt t="20151" x="469900" y="2559050"/>
          <p14:tracePt t="20183" x="476250" y="2571750"/>
          <p14:tracePt t="20190" x="482600" y="2571750"/>
          <p14:tracePt t="20213" x="482600" y="2578100"/>
          <p14:tracePt t="20222" x="482600" y="2584450"/>
          <p14:tracePt t="20251" x="488950" y="2590800"/>
          <p14:tracePt t="20283" x="495300" y="2616200"/>
          <p14:tracePt t="20302" x="495300" y="2622550"/>
          <p14:tracePt t="20318" x="495300" y="2628900"/>
          <p14:tracePt t="20343" x="495300" y="2641600"/>
          <p14:tracePt t="20350" x="495300" y="2647950"/>
          <p14:tracePt t="20373" x="495300" y="2660650"/>
          <p14:tracePt t="20390" x="495300" y="2667000"/>
          <p14:tracePt t="20414" x="495300" y="2673350"/>
          <p14:tracePt t="20430" x="495300" y="2679700"/>
          <p14:tracePt t="20451" x="495300" y="2692400"/>
          <p14:tracePt t="20483" x="501650" y="2711450"/>
          <p14:tracePt t="20542" x="501650" y="2717800"/>
          <p14:tracePt t="20558" x="501650" y="2724150"/>
          <p14:tracePt t="20582" x="501650" y="2730500"/>
          <p14:tracePt t="20710" x="501650" y="2736850"/>
          <p14:tracePt t="20750" x="501650" y="2743200"/>
          <p14:tracePt t="20766" x="501650" y="2749550"/>
          <p14:tracePt t="20790" x="501650" y="2755900"/>
          <p14:tracePt t="20813" x="501650" y="2762250"/>
          <p14:tracePt t="20830" x="501650" y="2768600"/>
          <p14:tracePt t="20870" x="501650" y="2774950"/>
          <p14:tracePt t="20884" x="501650" y="2781300"/>
          <p14:tracePt t="20913" x="501650" y="2787650"/>
          <p14:tracePt t="20926" x="501650" y="2794000"/>
          <p14:tracePt t="21006" x="501650" y="2800350"/>
          <p14:tracePt t="21094" x="501650" y="2806700"/>
          <p14:tracePt t="21142" x="501650" y="2813050"/>
          <p14:tracePt t="21174" x="501650" y="2819400"/>
          <p14:tracePt t="21190" x="501650" y="2825750"/>
          <p14:tracePt t="21206" x="501650" y="2832100"/>
          <p14:tracePt t="21216" x="501650" y="2838450"/>
          <p14:tracePt t="21243" x="501650" y="2844800"/>
          <p14:tracePt t="21249" x="501650" y="2851150"/>
          <p14:tracePt t="21273" x="501650" y="2863850"/>
          <p14:tracePt t="21283" x="501650" y="2870200"/>
          <p14:tracePt t="21313" x="501650" y="2882900"/>
          <p14:tracePt t="21318" x="501650" y="2895600"/>
          <p14:tracePt t="21350" x="501650" y="2901950"/>
          <p14:tracePt t="21358" x="508000" y="2914650"/>
          <p14:tracePt t="21383" x="508000" y="2927350"/>
          <p14:tracePt t="21413" x="514350" y="2946400"/>
          <p14:tracePt t="21416" x="514350" y="2952750"/>
          <p14:tracePt t="21443" x="520700" y="2959100"/>
          <p14:tracePt t="21450" x="520700" y="2965450"/>
          <p14:tracePt t="21483" x="520700" y="2978150"/>
          <p14:tracePt t="21486" x="520700" y="2984500"/>
          <p14:tracePt t="21513" x="520700" y="2990850"/>
          <p14:tracePt t="21518" x="520700" y="2997200"/>
          <p14:tracePt t="21543" x="527050" y="3003550"/>
          <p14:tracePt t="21566" x="533400" y="3009900"/>
          <p14:tracePt t="21590" x="533400" y="3016250"/>
          <p14:tracePt t="21613" x="539750" y="3022600"/>
          <p14:tracePt t="21616" x="539750" y="3028950"/>
          <p14:tracePt t="21643" x="539750" y="3035300"/>
          <p14:tracePt t="21654" x="546100" y="3041650"/>
          <p14:tracePt t="21686" x="546100" y="3048000"/>
          <p14:tracePt t="21734" x="546100" y="3054350"/>
          <p14:tracePt t="21750" x="546100" y="3060700"/>
          <p14:tracePt t="21766" x="546100" y="3067050"/>
          <p14:tracePt t="21782" x="552450" y="3073400"/>
          <p14:tracePt t="21813" x="552450" y="3079750"/>
          <p14:tracePt t="21830" x="552450" y="3086100"/>
          <p14:tracePt t="21854" x="558800" y="3098800"/>
          <p14:tracePt t="21918" x="558800" y="3105150"/>
          <p14:tracePt t="21942" x="558800" y="3111500"/>
          <p14:tracePt t="21974" x="558800" y="3117850"/>
          <p14:tracePt t="21998" x="565150" y="3124200"/>
          <p14:tracePt t="22038" x="565150" y="3130550"/>
          <p14:tracePt t="22054" x="571500" y="3136900"/>
          <p14:tracePt t="22094" x="571500" y="3143250"/>
          <p14:tracePt t="22115" x="577850" y="3149600"/>
          <p14:tracePt t="22150" x="577850" y="3155950"/>
          <p14:tracePt t="22158" x="584200" y="3162300"/>
          <p14:tracePt t="22222" x="584200" y="3168650"/>
          <p14:tracePt t="22246" x="584200" y="3175000"/>
          <p14:tracePt t="22254" x="590550" y="3181350"/>
          <p14:tracePt t="22302" x="590550" y="3187700"/>
          <p14:tracePt t="23142" x="590550" y="3194050"/>
          <p14:tracePt t="23214" x="590550" y="3200400"/>
          <p14:tracePt t="23334" x="584200" y="3213100"/>
          <p14:tracePt t="23382" x="577850" y="3219450"/>
          <p14:tracePt t="23478" x="571500" y="3225800"/>
          <p14:tracePt t="23566" x="571500" y="3232150"/>
          <p14:tracePt t="23574" x="565150" y="3238500"/>
          <p14:tracePt t="23646" x="558800" y="3251200"/>
          <p14:tracePt t="23686" x="558800" y="3257550"/>
          <p14:tracePt t="23694" x="552450" y="3263900"/>
          <p14:tracePt t="23714" x="546100" y="3270250"/>
          <p14:tracePt t="23743" x="546100" y="3282950"/>
          <p14:tracePt t="23750" x="539750" y="3289300"/>
          <p14:tracePt t="23773" x="533400" y="3302000"/>
          <p14:tracePt t="23780" x="527050" y="3302000"/>
          <p14:tracePt t="23803" x="520700" y="3321050"/>
          <p14:tracePt t="23814" x="520700" y="3327400"/>
          <p14:tracePt t="23843" x="514350" y="3352800"/>
          <p14:tracePt t="23854" x="508000" y="3365500"/>
          <p14:tracePt t="23886" x="508000" y="3371850"/>
          <p14:tracePt t="23926" x="508000" y="3378200"/>
          <p14:tracePt t="23966" x="508000" y="3384550"/>
          <p14:tracePt t="23990" x="508000" y="3390900"/>
          <p14:tracePt t="24014" x="508000" y="3397250"/>
          <p14:tracePt t="24038" x="508000" y="3403600"/>
          <p14:tracePt t="24054" x="508000" y="3409950"/>
          <p14:tracePt t="24086" x="508000" y="3416300"/>
          <p14:tracePt t="24110" x="508000" y="3422650"/>
          <p14:tracePt t="24158" x="508000" y="3429000"/>
          <p14:tracePt t="24174" x="508000" y="3435350"/>
          <p14:tracePt t="24198" x="508000" y="3441700"/>
          <p14:tracePt t="24230" x="508000" y="3448050"/>
          <p14:tracePt t="24254" x="514350" y="3460750"/>
          <p14:tracePt t="24302" x="514350" y="3467100"/>
          <p14:tracePt t="24318" x="520700" y="3473450"/>
          <p14:tracePt t="24326" x="520700" y="3479800"/>
          <p14:tracePt t="24358" x="527050" y="3486150"/>
          <p14:tracePt t="24406" x="527050" y="3492500"/>
          <p14:tracePt t="24422" x="533400" y="3498850"/>
          <p14:tracePt t="24470" x="533400" y="3505200"/>
          <p14:tracePt t="24526" x="539750" y="3511550"/>
          <p14:tracePt t="24558" x="539750" y="3517900"/>
          <p14:tracePt t="24590" x="546100" y="3517900"/>
          <p14:tracePt t="24622" x="552450" y="3524250"/>
          <p14:tracePt t="24646" x="558800" y="3536950"/>
          <p14:tracePt t="24694" x="565150" y="3543300"/>
          <p14:tracePt t="24726" x="571500" y="3549650"/>
          <p14:tracePt t="24742" x="577850" y="3556000"/>
          <p14:tracePt t="24774" x="584200" y="3562350"/>
          <p14:tracePt t="24886" x="590550" y="3568700"/>
          <p14:tracePt t="25014" x="590550" y="3575050"/>
          <p14:tracePt t="25190" x="596900" y="3581400"/>
          <p14:tracePt t="25414" x="603250" y="3594100"/>
          <p14:tracePt t="25494" x="609600" y="3600450"/>
          <p14:tracePt t="26263" x="615950" y="3600450"/>
          <p14:tracePt t="26591" x="622300" y="3600450"/>
          <p14:tracePt t="27775" x="628650" y="3600450"/>
          <p14:tracePt t="28111" x="628650" y="3606800"/>
          <p14:tracePt t="28215" x="622300" y="3613150"/>
          <p14:tracePt t="28287" x="615950" y="3619500"/>
          <p14:tracePt t="28327" x="615950" y="3625850"/>
          <p14:tracePt t="28335" x="609600" y="3625850"/>
          <p14:tracePt t="28359" x="609600" y="3632200"/>
          <p14:tracePt t="28367" x="603250" y="3638550"/>
          <p14:tracePt t="28383" x="603250" y="3644900"/>
          <p14:tracePt t="28399" x="596900" y="3657600"/>
          <p14:tracePt t="28423" x="590550" y="3663950"/>
          <p14:tracePt t="28463" x="584200" y="3670300"/>
          <p14:tracePt t="28551" x="584200" y="3676650"/>
          <p14:tracePt t="28639" x="584200" y="3683000"/>
          <p14:tracePt t="28671" x="584200" y="3689350"/>
          <p14:tracePt t="28679" x="577850" y="3695700"/>
          <p14:tracePt t="28695" x="577850" y="3702050"/>
          <p14:tracePt t="28711" x="577850" y="3708400"/>
          <p14:tracePt t="28726" x="577850" y="3714750"/>
          <p14:tracePt t="28743" x="577850" y="3721100"/>
          <p14:tracePt t="28759" x="577850" y="3727450"/>
          <p14:tracePt t="28784" x="577850" y="3740150"/>
          <p14:tracePt t="28793" x="577850" y="3746500"/>
          <p14:tracePt t="28824" x="577850" y="3771900"/>
          <p14:tracePt t="28831" x="577850" y="3778250"/>
          <p14:tracePt t="28855" x="577850" y="3784600"/>
          <p14:tracePt t="28863" x="577850" y="3790950"/>
          <p14:tracePt t="28893" x="577850" y="3803650"/>
          <p14:tracePt t="28924" x="584200" y="3822700"/>
          <p14:tracePt t="28935" x="584200" y="3829050"/>
          <p14:tracePt t="28959" x="596900" y="3848100"/>
          <p14:tracePt t="28984" x="603250" y="3867150"/>
          <p14:tracePt t="29009" x="609600" y="3873500"/>
          <p14:tracePt t="29039" x="609600" y="3879850"/>
          <p14:tracePt t="29055" x="609600" y="3886200"/>
          <p14:tracePt t="29079" x="609600" y="3892550"/>
          <p14:tracePt t="29111" x="615950" y="3898900"/>
          <p14:tracePt t="29127" x="615950" y="3905250"/>
          <p14:tracePt t="29143" x="622300" y="3911600"/>
          <p14:tracePt t="29191" x="622300" y="3917950"/>
          <p14:tracePt t="29207" x="628650" y="3924300"/>
          <p14:tracePt t="29271" x="628650" y="3930650"/>
          <p14:tracePt t="29319" x="628650" y="3937000"/>
          <p14:tracePt t="29343" x="635000" y="3949700"/>
          <p14:tracePt t="29391" x="641350" y="3956050"/>
          <p14:tracePt t="29455" x="641350" y="3962400"/>
          <p14:tracePt t="29511" x="641350" y="3968750"/>
          <p14:tracePt t="29535" x="641350" y="3975100"/>
          <p14:tracePt t="29615" x="641350" y="3981450"/>
          <p14:tracePt t="29663" x="635000" y="3981450"/>
          <p14:tracePt t="29687" x="628650" y="3987800"/>
          <p14:tracePt t="29711" x="622300" y="3994150"/>
          <p14:tracePt t="29783" x="615950" y="4000500"/>
          <p14:tracePt t="29855" x="615950" y="4006850"/>
          <p14:tracePt t="42433" x="609600" y="4013200"/>
          <p14:tracePt t="42456" x="603250" y="4019550"/>
          <p14:tracePt t="42489" x="596900" y="4019550"/>
          <p14:tracePt t="42521" x="584200" y="4025900"/>
          <p14:tracePt t="42545" x="577850" y="4025900"/>
          <p14:tracePt t="42576" x="565150" y="4032250"/>
          <p14:tracePt t="42657" x="558800" y="4038600"/>
          <p14:tracePt t="42689" x="552450" y="4044950"/>
          <p14:tracePt t="42713" x="552450" y="4051300"/>
          <p14:tracePt t="42720" x="552450" y="4057650"/>
          <p14:tracePt t="42730" x="552450" y="4064000"/>
          <p14:tracePt t="42756" x="552450" y="4076700"/>
          <p14:tracePt t="42769" x="546100" y="4076700"/>
          <p14:tracePt t="42795" x="539750" y="4083050"/>
          <p14:tracePt t="42809" x="533400" y="4089400"/>
          <p14:tracePt t="42830" x="520700" y="4095750"/>
          <p14:tracePt t="42855" x="495300" y="4121150"/>
          <p14:tracePt t="42864" x="488950" y="4127500"/>
          <p14:tracePt t="42885" x="457200" y="4152900"/>
          <p14:tracePt t="42897" x="444500" y="4165600"/>
          <p14:tracePt t="42925" x="438150" y="4171950"/>
          <p14:tracePt t="42930" x="438150" y="4178300"/>
          <p14:tracePt t="42955" x="438150" y="4222750"/>
          <p14:tracePt t="42964" x="438150" y="4229100"/>
          <p14:tracePt t="42986" x="419100" y="4273550"/>
          <p14:tracePt t="42997" x="412750" y="4279900"/>
          <p14:tracePt t="43026" x="381000" y="4305300"/>
          <p14:tracePt t="43041" x="374650" y="4311650"/>
          <p14:tracePt t="43064" x="330200" y="4349750"/>
          <p14:tracePt t="43086" x="304800" y="4406900"/>
          <p14:tracePt t="43097" x="285750" y="4451350"/>
          <p14:tracePt t="43126" x="273050" y="4495800"/>
          <p14:tracePt t="43130" x="266700" y="4502150"/>
          <p14:tracePt t="43156" x="260350" y="4521200"/>
          <p14:tracePt t="43163" x="260350" y="4527550"/>
          <p14:tracePt t="43186" x="260350" y="4559300"/>
          <p14:tracePt t="43201" x="260350" y="4565650"/>
          <p14:tracePt t="43226" x="260350" y="4591050"/>
          <p14:tracePt t="43233" x="260350" y="4603750"/>
          <p14:tracePt t="43256" x="260350" y="4616450"/>
          <p14:tracePt t="43263" x="266700" y="4622800"/>
          <p14:tracePt t="43286" x="279400" y="4641850"/>
          <p14:tracePt t="43297" x="279400" y="4660900"/>
          <p14:tracePt t="43326" x="279400" y="4686300"/>
          <p14:tracePt t="43345" x="279400" y="4699000"/>
          <p14:tracePt t="43363" x="279400" y="4718050"/>
          <p14:tracePt t="43386" x="279400" y="4743450"/>
          <p14:tracePt t="43397" x="279400" y="4756150"/>
          <p14:tracePt t="43426" x="279400" y="4794250"/>
          <p14:tracePt t="43433" x="279400" y="4806950"/>
          <p14:tracePt t="43456" x="279400" y="4826000"/>
          <p14:tracePt t="43463" x="279400" y="4832350"/>
          <p14:tracePt t="43496" x="279400" y="4851400"/>
          <p14:tracePt t="43500" x="279400" y="4864100"/>
          <p14:tracePt t="43526" x="279400" y="4895850"/>
          <p14:tracePt t="43530" x="279400" y="4902200"/>
          <p14:tracePt t="43556" x="279400" y="4927600"/>
          <p14:tracePt t="43563" x="279400" y="4933950"/>
          <p14:tracePt t="43596" x="279400" y="4953000"/>
          <p14:tracePt t="43601" x="279400" y="4959350"/>
          <p14:tracePt t="43626" x="279400" y="4978400"/>
          <p14:tracePt t="43633" x="279400" y="4984750"/>
          <p14:tracePt t="43656" x="279400" y="4991100"/>
          <p14:tracePt t="43663" x="279400" y="5003800"/>
          <p14:tracePt t="43686" x="279400" y="5022850"/>
          <p14:tracePt t="43696" x="279400" y="5035550"/>
          <p14:tracePt t="43726" x="279400" y="5041900"/>
          <p14:tracePt t="43745" x="279400" y="5054600"/>
          <p14:tracePt t="43769" x="285750" y="5060950"/>
          <p14:tracePt t="43796" x="298450" y="5080000"/>
          <p14:tracePt t="43809" x="304800" y="5086350"/>
          <p14:tracePt t="43829" x="304800" y="5092700"/>
          <p14:tracePt t="43856" x="311150" y="5105400"/>
          <p14:tracePt t="43889" x="311150" y="5111750"/>
          <p14:tracePt t="43905" x="317500" y="5118100"/>
          <p14:tracePt t="43929" x="323850" y="5130800"/>
          <p14:tracePt t="43956" x="342900" y="5156200"/>
          <p14:tracePt t="43963" x="349250" y="5162550"/>
          <p14:tracePt t="43986" x="355600" y="5168900"/>
          <p14:tracePt t="43996" x="361950" y="5175250"/>
          <p14:tracePt t="44026" x="368300" y="5200650"/>
          <p14:tracePt t="44057" x="368300" y="5207000"/>
          <p14:tracePt t="44081" x="374650" y="5213350"/>
          <p14:tracePt t="44105" x="381000" y="5219700"/>
          <p14:tracePt t="44129" x="387350" y="5226050"/>
          <p14:tracePt t="44156" x="400050" y="5245100"/>
          <p14:tracePt t="44163" x="406400" y="5251450"/>
          <p14:tracePt t="44196" x="412750" y="5257800"/>
          <p14:tracePt t="44217" x="412750" y="5264150"/>
          <p14:tracePt t="44233" x="419100" y="5264150"/>
          <p14:tracePt t="44257" x="425450" y="5270500"/>
          <p14:tracePt t="44265" x="431800" y="5276850"/>
          <p14:tracePt t="44305" x="431800" y="5283200"/>
          <p14:tracePt t="44313" x="438150" y="5289550"/>
          <p14:tracePt t="44681" x="444500" y="5295900"/>
          <p14:tracePt t="44809" x="450850" y="5295900"/>
          <p14:tracePt t="45969" x="450850" y="5289550"/>
          <p14:tracePt t="47521" x="450850" y="5283200"/>
          <p14:tracePt t="50682" x="444500" y="5283200"/>
          <p14:tracePt t="51034" x="438150" y="5276850"/>
          <p14:tracePt t="51130" x="431800" y="527050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Fichier de compilation pour le PNAH </a:t>
            </a:r>
            <a:endParaRPr lang="en-CA" dirty="0"/>
          </a:p>
        </p:txBody>
      </p:sp>
      <p:pic>
        <p:nvPicPr>
          <p:cNvPr id="5" name="Content Placeholder 4"/>
          <p:cNvPicPr>
            <a:picLocks noGrp="1" noChangeAspect="1"/>
          </p:cNvPicPr>
          <p:nvPr>
            <p:ph idx="1"/>
          </p:nvPr>
        </p:nvPicPr>
        <p:blipFill rotWithShape="1">
          <a:blip r:embed="rId6"/>
          <a:srcRect t="17365" r="26640"/>
          <a:stretch/>
        </p:blipFill>
        <p:spPr>
          <a:xfrm>
            <a:off x="241908" y="1335670"/>
            <a:ext cx="8492455" cy="4797152"/>
          </a:xfrm>
          <a:prstGeom prst="rect">
            <a:avLst/>
          </a:prstGeom>
          <a:ln>
            <a:solidFill>
              <a:schemeClr val="tx1">
                <a:lumMod val="75000"/>
                <a:lumOff val="25000"/>
              </a:schemeClr>
            </a:solidFill>
          </a:ln>
        </p:spPr>
      </p:pic>
      <p:sp>
        <p:nvSpPr>
          <p:cNvPr id="6" name="Down Arrow 5"/>
          <p:cNvSpPr/>
          <p:nvPr/>
        </p:nvSpPr>
        <p:spPr>
          <a:xfrm>
            <a:off x="4272112" y="4653223"/>
            <a:ext cx="432048" cy="1080120"/>
          </a:xfrm>
          <a:prstGeom prst="downArrow">
            <a:avLst/>
          </a:prstGeom>
          <a:gradFill>
            <a:gsLst>
              <a:gs pos="0">
                <a:srgbClr val="FF0000">
                  <a:shade val="30000"/>
                  <a:satMod val="115000"/>
                </a:srgbClr>
              </a:gs>
              <a:gs pos="50000">
                <a:srgbClr val="FF0000">
                  <a:shade val="67500"/>
                  <a:satMod val="115000"/>
                </a:srgbClr>
              </a:gs>
              <a:gs pos="100000">
                <a:srgbClr val="FF0000">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Down Arrow 9"/>
          <p:cNvSpPr/>
          <p:nvPr/>
        </p:nvSpPr>
        <p:spPr>
          <a:xfrm>
            <a:off x="6568298" y="4653223"/>
            <a:ext cx="432048" cy="1080120"/>
          </a:xfrm>
          <a:prstGeom prst="downArrow">
            <a:avLst/>
          </a:prstGeom>
          <a:gradFill>
            <a:gsLst>
              <a:gs pos="0">
                <a:srgbClr val="FF0000">
                  <a:shade val="30000"/>
                  <a:satMod val="115000"/>
                </a:srgbClr>
              </a:gs>
              <a:gs pos="50000">
                <a:srgbClr val="FF0000">
                  <a:shade val="67500"/>
                  <a:satMod val="115000"/>
                </a:srgbClr>
              </a:gs>
              <a:gs pos="100000">
                <a:srgbClr val="FF0000">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31163" y="6284564"/>
            <a:ext cx="406400" cy="406400"/>
          </a:xfrm>
          <a:prstGeom prst="rect">
            <a:avLst/>
          </a:prstGeom>
        </p:spPr>
      </p:pic>
    </p:spTree>
    <p:custDataLst>
      <p:tags r:id="rId1"/>
    </p:custDataLst>
    <p:extLst>
      <p:ext uri="{BB962C8B-B14F-4D97-AF65-F5344CB8AC3E}">
        <p14:creationId xmlns:p14="http://schemas.microsoft.com/office/powerpoint/2010/main" val="3261983368"/>
      </p:ext>
    </p:extLst>
  </p:cSld>
  <p:clrMapOvr>
    <a:masterClrMapping/>
  </p:clrMapOvr>
  <mc:AlternateContent xmlns:mc="http://schemas.openxmlformats.org/markup-compatibility/2006" xmlns:p14="http://schemas.microsoft.com/office/powerpoint/2010/main">
    <mc:Choice Requires="p14">
      <p:transition spd="slow" p14:dur="2000" advTm="27103"/>
    </mc:Choice>
    <mc:Fallback xmlns="">
      <p:transition spd="slow" advTm="27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017"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7"/>
                </p:tgtEl>
              </p:cMediaNode>
            </p:audio>
          </p:childTnLst>
        </p:cTn>
      </p:par>
    </p:tnLst>
    <p:bldLst>
      <p:bldP spid="6" grpId="0" animBg="1"/>
      <p:bldP spid="10"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130" y="332656"/>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Fichier de compilation</a:t>
            </a:r>
          </a:p>
          <a:p>
            <a:r>
              <a:rPr lang="fr-CA" sz="2000" kern="0" dirty="0" smtClean="0">
                <a:solidFill>
                  <a:schemeClr val="accent5">
                    <a:lumMod val="75000"/>
                  </a:schemeClr>
                </a:solidFill>
              </a:rPr>
              <a:t>Feuille </a:t>
            </a:r>
            <a:r>
              <a:rPr lang="fr-CA" sz="2000" kern="0" dirty="0" err="1" smtClean="0">
                <a:solidFill>
                  <a:schemeClr val="accent5">
                    <a:lumMod val="75000"/>
                  </a:schemeClr>
                </a:solidFill>
              </a:rPr>
              <a:t>GuideXml_Fr</a:t>
            </a:r>
            <a:endParaRPr lang="en-CA" sz="2000" kern="0" dirty="0">
              <a:solidFill>
                <a:schemeClr val="accent5">
                  <a:lumMod val="75000"/>
                </a:schemeClr>
              </a:solidFill>
            </a:endParaRPr>
          </a:p>
        </p:txBody>
      </p:sp>
      <p:sp>
        <p:nvSpPr>
          <p:cNvPr id="11" name="Rectangle 10"/>
          <p:cNvSpPr/>
          <p:nvPr/>
        </p:nvSpPr>
        <p:spPr>
          <a:xfrm>
            <a:off x="158576" y="5116474"/>
            <a:ext cx="8517879" cy="954107"/>
          </a:xfrm>
          <a:prstGeom prst="rect">
            <a:avLst/>
          </a:prstGeom>
        </p:spPr>
        <p:txBody>
          <a:bodyPr wrap="square">
            <a:spAutoFit/>
          </a:bodyPr>
          <a:lstStyle/>
          <a:p>
            <a:pPr>
              <a:buFont typeface="+mj-lt"/>
              <a:buAutoNum type="arabicPeriod"/>
            </a:pPr>
            <a:r>
              <a:rPr lang="fr-FR" sz="1400" b="1" dirty="0" smtClean="0">
                <a:solidFill>
                  <a:srgbClr val="333333"/>
                </a:solidFill>
                <a:latin typeface="Helvetica" pitchFamily="34" charset="0"/>
              </a:rPr>
              <a:t> Classe</a:t>
            </a:r>
            <a:r>
              <a:rPr lang="fr-FR" sz="1400" dirty="0">
                <a:solidFill>
                  <a:srgbClr val="333333"/>
                </a:solidFill>
                <a:latin typeface="Helvetica" pitchFamily="34" charset="0"/>
              </a:rPr>
              <a:t> est le nom de la classe de métadonnées correspondante </a:t>
            </a:r>
            <a:r>
              <a:rPr lang="fr-FR" sz="1400" dirty="0" smtClean="0">
                <a:solidFill>
                  <a:srgbClr val="333333"/>
                </a:solidFill>
                <a:latin typeface="Helvetica" pitchFamily="34" charset="0"/>
              </a:rPr>
              <a:t>dans la norme PNA.</a:t>
            </a:r>
            <a:endParaRPr lang="fr-FR" sz="1400" dirty="0">
              <a:solidFill>
                <a:srgbClr val="333333"/>
              </a:solidFill>
              <a:latin typeface="Helvetica" pitchFamily="34" charset="0"/>
            </a:endParaRPr>
          </a:p>
          <a:p>
            <a:pPr>
              <a:buFont typeface="+mj-lt"/>
              <a:buAutoNum type="arabicPeriod"/>
            </a:pPr>
            <a:r>
              <a:rPr lang="fr-FR" sz="1400" b="1" dirty="0" smtClean="0">
                <a:solidFill>
                  <a:srgbClr val="333333"/>
                </a:solidFill>
                <a:latin typeface="Helvetica" pitchFamily="34" charset="0"/>
              </a:rPr>
              <a:t> Article</a:t>
            </a:r>
            <a:r>
              <a:rPr lang="fr-FR" sz="1400" dirty="0">
                <a:solidFill>
                  <a:srgbClr val="333333"/>
                </a:solidFill>
                <a:latin typeface="Helvetica" pitchFamily="34" charset="0"/>
              </a:rPr>
              <a:t> est le numéro de l’article correspondant </a:t>
            </a:r>
            <a:r>
              <a:rPr lang="fr-FR" sz="1400" dirty="0" smtClean="0">
                <a:solidFill>
                  <a:srgbClr val="333333"/>
                </a:solidFill>
                <a:latin typeface="Helvetica" pitchFamily="34" charset="0"/>
              </a:rPr>
              <a:t>dans la norme PNA</a:t>
            </a:r>
            <a:r>
              <a:rPr lang="fr-FR" sz="1400" dirty="0">
                <a:solidFill>
                  <a:srgbClr val="333333"/>
                </a:solidFill>
                <a:latin typeface="Helvetica" pitchFamily="34" charset="0"/>
              </a:rPr>
              <a:t>.</a:t>
            </a:r>
          </a:p>
          <a:p>
            <a:pPr>
              <a:buFont typeface="+mj-lt"/>
              <a:buAutoNum type="arabicPeriod"/>
            </a:pPr>
            <a:r>
              <a:rPr lang="fr-FR" sz="1400" b="1" dirty="0" smtClean="0">
                <a:solidFill>
                  <a:srgbClr val="333333"/>
                </a:solidFill>
                <a:latin typeface="Helvetica" pitchFamily="34" charset="0"/>
              </a:rPr>
              <a:t> Item</a:t>
            </a:r>
            <a:r>
              <a:rPr lang="fr-FR" sz="1400" dirty="0" smtClean="0">
                <a:solidFill>
                  <a:srgbClr val="333333"/>
                </a:solidFill>
                <a:latin typeface="Helvetica" pitchFamily="34" charset="0"/>
              </a:rPr>
              <a:t> est le nom de l’élément de métadonnées dans la norme PNA</a:t>
            </a:r>
          </a:p>
          <a:p>
            <a:pPr>
              <a:buFont typeface="+mj-lt"/>
              <a:buAutoNum type="arabicPeriod"/>
            </a:pPr>
            <a:r>
              <a:rPr lang="fr-FR" sz="1400" dirty="0" smtClean="0">
                <a:solidFill>
                  <a:srgbClr val="333333"/>
                </a:solidFill>
                <a:latin typeface="Helvetica" pitchFamily="34" charset="0"/>
              </a:rPr>
              <a:t> </a:t>
            </a:r>
            <a:r>
              <a:rPr lang="fr-FR" sz="1400" i="1" dirty="0" smtClean="0">
                <a:solidFill>
                  <a:srgbClr val="333333"/>
                </a:solidFill>
                <a:latin typeface="Helvetica" pitchFamily="34" charset="0"/>
              </a:rPr>
              <a:t>(Item) </a:t>
            </a:r>
            <a:r>
              <a:rPr lang="fr-FR" sz="1400" dirty="0" smtClean="0">
                <a:solidFill>
                  <a:srgbClr val="333333"/>
                </a:solidFill>
                <a:latin typeface="Helvetica" pitchFamily="34" charset="0"/>
              </a:rPr>
              <a:t>est le nom utilisé dans le catalogue lorsqu’item diffère de l’élément de la norme PNA</a:t>
            </a:r>
            <a:endParaRPr lang="fr-FR" sz="1400" dirty="0">
              <a:solidFill>
                <a:srgbClr val="333333"/>
              </a:solidFill>
              <a:latin typeface="Helvetica" pitchFamily="34" charset="0"/>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6235700"/>
            <a:ext cx="406400" cy="406400"/>
          </a:xfrm>
          <a:prstGeom prst="rect">
            <a:avLst/>
          </a:prstGeom>
        </p:spPr>
      </p:pic>
      <p:grpSp>
        <p:nvGrpSpPr>
          <p:cNvPr id="5" name="Group 4"/>
          <p:cNvGrpSpPr/>
          <p:nvPr/>
        </p:nvGrpSpPr>
        <p:grpSpPr>
          <a:xfrm>
            <a:off x="250130" y="1268760"/>
            <a:ext cx="8715375" cy="3914775"/>
            <a:chOff x="250130" y="1268760"/>
            <a:chExt cx="8715375" cy="3914775"/>
          </a:xfrm>
        </p:grpSpPr>
        <p:pic>
          <p:nvPicPr>
            <p:cNvPr id="9" name="Picture 8"/>
            <p:cNvPicPr>
              <a:picLocks noChangeAspect="1"/>
            </p:cNvPicPr>
            <p:nvPr/>
          </p:nvPicPr>
          <p:blipFill>
            <a:blip r:embed="rId7"/>
            <a:stretch>
              <a:fillRect/>
            </a:stretch>
          </p:blipFill>
          <p:spPr>
            <a:xfrm>
              <a:off x="250130" y="1268760"/>
              <a:ext cx="8715375" cy="3914775"/>
            </a:xfrm>
            <a:prstGeom prst="rect">
              <a:avLst/>
            </a:prstGeom>
          </p:spPr>
        </p:pic>
        <p:pic>
          <p:nvPicPr>
            <p:cNvPr id="10" name="Picture 9"/>
            <p:cNvPicPr>
              <a:picLocks noChangeAspect="1"/>
            </p:cNvPicPr>
            <p:nvPr/>
          </p:nvPicPr>
          <p:blipFill>
            <a:blip r:embed="rId8"/>
            <a:stretch>
              <a:fillRect/>
            </a:stretch>
          </p:blipFill>
          <p:spPr>
            <a:xfrm>
              <a:off x="7308304" y="1700808"/>
              <a:ext cx="504825" cy="590550"/>
            </a:xfrm>
            <a:prstGeom prst="rect">
              <a:avLst/>
            </a:prstGeom>
          </p:spPr>
        </p:pic>
        <p:pic>
          <p:nvPicPr>
            <p:cNvPr id="4" name="Picture 3"/>
            <p:cNvPicPr>
              <a:picLocks noChangeAspect="1"/>
            </p:cNvPicPr>
            <p:nvPr/>
          </p:nvPicPr>
          <p:blipFill>
            <a:blip r:embed="rId9"/>
            <a:stretch>
              <a:fillRect/>
            </a:stretch>
          </p:blipFill>
          <p:spPr>
            <a:xfrm>
              <a:off x="5220072" y="3874531"/>
              <a:ext cx="864096" cy="709793"/>
            </a:xfrm>
            <a:prstGeom prst="rect">
              <a:avLst/>
            </a:prstGeom>
          </p:spPr>
        </p:pic>
      </p:grpSp>
    </p:spTree>
    <p:custDataLst>
      <p:tags r:id="rId1"/>
    </p:custDataLst>
    <p:extLst>
      <p:ext uri="{BB962C8B-B14F-4D97-AF65-F5344CB8AC3E}">
        <p14:creationId xmlns:p14="http://schemas.microsoft.com/office/powerpoint/2010/main" val="378978254"/>
      </p:ext>
    </p:extLst>
  </p:cSld>
  <p:clrMapOvr>
    <a:masterClrMapping/>
  </p:clrMapOvr>
  <mc:AlternateContent xmlns:mc="http://schemas.openxmlformats.org/markup-compatibility/2006" xmlns:p14="http://schemas.microsoft.com/office/powerpoint/2010/main">
    <mc:Choice Requires="p14">
      <p:transition spd="slow" p14:dur="2000" advTm="33253"/>
    </mc:Choice>
    <mc:Fallback xmlns="">
      <p:transition spd="slow" advTm="33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14830" x="19050" y="1314450"/>
          <p14:tracePt t="14847" x="44450" y="1301750"/>
          <p14:tracePt t="14868" x="69850" y="1295400"/>
          <p14:tracePt t="14880" x="88900" y="1289050"/>
          <p14:tracePt t="14908" x="127000" y="1270000"/>
          <p14:tracePt t="14913" x="152400" y="1263650"/>
          <p14:tracePt t="14938" x="196850" y="1238250"/>
          <p14:tracePt t="14948" x="203200" y="1238250"/>
          <p14:tracePt t="14978" x="228600" y="1231900"/>
          <p14:tracePt t="14982" x="234950" y="1225550"/>
          <p14:tracePt t="15008" x="254000" y="1219200"/>
          <p14:tracePt t="15014" x="260350" y="1219200"/>
          <p14:tracePt t="15038" x="298450" y="1206500"/>
          <p14:tracePt t="15048" x="311150" y="1206500"/>
          <p14:tracePt t="15078" x="387350" y="1200150"/>
          <p14:tracePt t="15086" x="400050" y="1193800"/>
          <p14:tracePt t="15108" x="425450" y="1187450"/>
          <p14:tracePt t="15113" x="438150" y="1181100"/>
          <p14:tracePt t="15138" x="476250" y="1162050"/>
          <p14:tracePt t="15147" x="482600" y="1162050"/>
          <p14:tracePt t="15178" x="527050" y="1149350"/>
          <p14:tracePt t="15182" x="558800" y="1149350"/>
          <p14:tracePt t="15208" x="603250" y="1136650"/>
          <p14:tracePt t="15214" x="615950" y="1136650"/>
          <p14:tracePt t="15238" x="660400" y="1123950"/>
          <p14:tracePt t="15247" x="666750" y="1123950"/>
          <p14:tracePt t="15278" x="698500" y="1123950"/>
          <p14:tracePt t="15294" x="704850" y="1123950"/>
          <p14:tracePt t="15313" x="711200" y="1117600"/>
          <p14:tracePt t="15338" x="742950" y="1111250"/>
          <p14:tracePt t="15346" x="755650" y="1104900"/>
          <p14:tracePt t="15378" x="825500" y="1098550"/>
          <p14:tracePt t="15382" x="831850" y="1098550"/>
          <p14:tracePt t="15408" x="857250" y="1092200"/>
          <p14:tracePt t="15414" x="863600" y="1092200"/>
          <p14:tracePt t="15438" x="869950" y="1092200"/>
          <p14:tracePt t="15462" x="876300" y="1092200"/>
          <p14:tracePt t="15479" x="882650" y="1092200"/>
          <p14:tracePt t="15508" x="914400" y="1092200"/>
          <p14:tracePt t="15513" x="927100" y="1092200"/>
          <p14:tracePt t="15538" x="971550" y="1092200"/>
          <p14:tracePt t="15546" x="990600" y="1092200"/>
          <p14:tracePt t="15578" x="1009650" y="1092200"/>
          <p14:tracePt t="15606" x="1016000" y="1092200"/>
          <p14:tracePt t="15622" x="1022350" y="1092200"/>
          <p14:tracePt t="15647" x="1047750" y="1092200"/>
          <p14:tracePt t="15678" x="1104900" y="1092200"/>
          <p14:tracePt t="15686" x="1117600" y="1098550"/>
          <p14:tracePt t="15713" x="1149350" y="1104900"/>
          <p14:tracePt t="15738" x="1181100" y="1104900"/>
          <p14:tracePt t="15750" x="1193800" y="1111250"/>
          <p14:tracePt t="15790" x="1200150" y="1111250"/>
          <p14:tracePt t="15798" x="1206500" y="1117600"/>
          <p14:tracePt t="15822" x="1212850" y="1117600"/>
          <p14:tracePt t="15846" x="1231900" y="1123950"/>
          <p14:tracePt t="15868" x="1244600" y="1123950"/>
          <p14:tracePt t="15879" x="1263650" y="1123950"/>
          <p14:tracePt t="15908" x="1282700" y="1130300"/>
          <p14:tracePt t="15914" x="1295400" y="1136650"/>
          <p14:tracePt t="15938" x="1308100" y="1136650"/>
          <p14:tracePt t="15946" x="1314450" y="1143000"/>
          <p14:tracePt t="15968" x="1327150" y="1149350"/>
          <p14:tracePt t="15979" x="1327150" y="1155700"/>
          <p14:tracePt t="16008" x="1365250" y="1168400"/>
          <p14:tracePt t="16014" x="1377950" y="1168400"/>
          <p14:tracePt t="16038" x="1409700" y="1174750"/>
          <p14:tracePt t="16046" x="1416050" y="1174750"/>
          <p14:tracePt t="16102" x="1422400" y="1174750"/>
          <p14:tracePt t="16126" x="1435100" y="1181100"/>
          <p14:tracePt t="16142" x="1447800" y="1181100"/>
          <p14:tracePt t="16150" x="1454150" y="1187450"/>
          <p14:tracePt t="16178" x="1454150" y="1193800"/>
          <p14:tracePt t="16286" x="1460500" y="1193800"/>
          <p14:tracePt t="16294" x="1473200" y="1193800"/>
          <p14:tracePt t="16313" x="1479550" y="1193800"/>
          <p14:tracePt t="16338" x="1504950" y="1206500"/>
          <p14:tracePt t="16350" x="1511300" y="1206500"/>
          <p14:tracePt t="16378" x="1524000" y="1206500"/>
          <p14:tracePt t="16382" x="1530350" y="1206500"/>
          <p14:tracePt t="16414" x="1536700" y="1206500"/>
          <p14:tracePt t="16430" x="1543050" y="1212850"/>
          <p14:tracePt t="16446" x="1549400" y="1212850"/>
          <p14:tracePt t="16468" x="1562100" y="1212850"/>
          <p14:tracePt t="16480" x="1568450" y="1212850"/>
          <p14:tracePt t="16510" x="1574800" y="1212850"/>
          <p14:tracePt t="16518" x="1581150" y="1219200"/>
          <p14:tracePt t="16550" x="1581150" y="1225550"/>
          <p14:tracePt t="16582" x="1587500" y="1231900"/>
          <p14:tracePt t="16598" x="1593850" y="1238250"/>
          <p14:tracePt t="16622" x="1600200" y="1244600"/>
          <p14:tracePt t="16646" x="1606550" y="1250950"/>
          <p14:tracePt t="16678" x="1612900" y="1250950"/>
          <p14:tracePt t="16838" x="1619250" y="1250950"/>
          <p14:tracePt t="16854" x="1631950" y="1250950"/>
          <p14:tracePt t="16878" x="1670050" y="1244600"/>
          <p14:tracePt t="16886" x="1682750" y="1244600"/>
          <p14:tracePt t="16908" x="1733550" y="1231900"/>
          <p14:tracePt t="16912" x="1771650" y="1225550"/>
          <p14:tracePt t="16938" x="1892300" y="1193800"/>
          <p14:tracePt t="16945" x="1943100" y="1181100"/>
          <p14:tracePt t="16968" x="2095500" y="1162050"/>
          <p14:tracePt t="16978" x="2165350" y="1143000"/>
          <p14:tracePt t="17008" x="2374900" y="1092200"/>
          <p14:tracePt t="17014" x="2393950" y="1079500"/>
          <p14:tracePt t="17038" x="2451100" y="1060450"/>
          <p14:tracePt t="17046" x="2463800" y="1060450"/>
          <p14:tracePt t="17078" x="2470150" y="1054100"/>
          <p14:tracePt t="17094" x="2476500" y="1054100"/>
          <p14:tracePt t="17111" x="2482850" y="1054100"/>
          <p14:tracePt t="17138" x="2501900" y="1047750"/>
          <p14:tracePt t="17145" x="2514600" y="1047750"/>
          <p14:tracePt t="17168" x="2533650" y="1047750"/>
          <p14:tracePt t="17182" x="2540000" y="1047750"/>
          <p14:tracePt t="17208" x="2559050" y="1047750"/>
          <p14:tracePt t="17214" x="2565400" y="1047750"/>
          <p14:tracePt t="17238" x="2622550" y="1047750"/>
          <p14:tracePt t="17246" x="2641600" y="1047750"/>
          <p14:tracePt t="17268" x="2692400" y="1035050"/>
          <p14:tracePt t="17278" x="2800350" y="1022350"/>
          <p14:tracePt t="17308" x="2952750" y="1009650"/>
          <p14:tracePt t="17311" x="3003550" y="1009650"/>
          <p14:tracePt t="17338" x="3117850" y="990600"/>
          <p14:tracePt t="17346" x="3155950" y="984250"/>
          <p14:tracePt t="17368" x="3206750" y="965200"/>
          <p14:tracePt t="17379" x="3238500" y="952500"/>
          <p14:tracePt t="17408" x="3327400" y="952500"/>
          <p14:tracePt t="17414" x="3346450" y="952500"/>
          <p14:tracePt t="17438" x="3403600" y="952500"/>
          <p14:tracePt t="17446" x="3422650" y="952500"/>
          <p14:tracePt t="17468" x="3454400" y="952500"/>
          <p14:tracePt t="17478" x="3479800" y="952500"/>
          <p14:tracePt t="17508" x="3556000" y="965200"/>
          <p14:tracePt t="17511" x="3575050" y="977900"/>
          <p14:tracePt t="17538" x="3721100" y="977900"/>
          <p14:tracePt t="17544" x="3752850" y="977900"/>
          <p14:tracePt t="17561" x="3797300" y="977900"/>
          <p14:tracePt t="17578" x="3841750" y="977900"/>
          <p14:tracePt t="17595" x="3873500" y="977900"/>
          <p14:tracePt t="17611" x="3898900" y="990600"/>
          <p14:tracePt t="17628" x="3917950" y="1003300"/>
          <p14:tracePt t="17658" x="3924300" y="1016000"/>
          <p14:tracePt t="17663" x="3930650" y="1028700"/>
          <p14:tracePt t="17688" x="3937000" y="1041400"/>
          <p14:tracePt t="17702" x="3943350" y="1047750"/>
          <p14:tracePt t="17728" x="3962400" y="1066800"/>
          <p14:tracePt t="17744" x="3975100" y="1085850"/>
          <p14:tracePt t="17762" x="3994150" y="1111250"/>
          <p14:tracePt t="17778" x="4013200" y="1136650"/>
          <p14:tracePt t="17794" x="4025900" y="1155700"/>
          <p14:tracePt t="17811" x="4025900" y="1174750"/>
          <p14:tracePt t="17828" x="4032250" y="1187450"/>
          <p14:tracePt t="17845" x="4032250" y="1193800"/>
          <p14:tracePt t="17862" x="4032250" y="1200150"/>
          <p14:tracePt t="17910" x="4032250" y="1206500"/>
          <p14:tracePt t="17918" x="4032250" y="1212850"/>
          <p14:tracePt t="17934" x="4032250" y="1219200"/>
          <p14:tracePt t="17945" x="4032250" y="1225550"/>
          <p14:tracePt t="17962" x="4032250" y="1231900"/>
          <p14:tracePt t="18054" x="4038600" y="1231900"/>
          <p14:tracePt t="18078" x="4044950" y="1231900"/>
          <p14:tracePt t="18086" x="4051300" y="1225550"/>
          <p14:tracePt t="18094" x="4064000" y="1219200"/>
          <p14:tracePt t="18111" x="4108450" y="1187450"/>
          <p14:tracePt t="18127" x="4210050" y="1143000"/>
          <p14:tracePt t="18144" x="4286250" y="1111250"/>
          <p14:tracePt t="18161" x="4349750" y="1066800"/>
          <p14:tracePt t="18178" x="4400550" y="1035050"/>
          <p14:tracePt t="18194" x="4425950" y="1016000"/>
          <p14:tracePt t="18210" x="4432300" y="1009650"/>
          <p14:tracePt t="18227" x="4445000" y="1003300"/>
          <p14:tracePt t="18246" x="4451350" y="1003300"/>
          <p14:tracePt t="18262" x="4464050" y="1003300"/>
          <p14:tracePt t="18279" x="4508500" y="1003300"/>
          <p14:tracePt t="18294" x="4527550" y="1003300"/>
          <p14:tracePt t="18310" x="4654550" y="984250"/>
          <p14:tracePt t="18327" x="4705350" y="977900"/>
          <p14:tracePt t="18344" x="4730750" y="977900"/>
          <p14:tracePt t="18362" x="4737100" y="977900"/>
          <p14:tracePt t="18378" x="4743450" y="977900"/>
          <p14:tracePt t="18406" x="4749800" y="977900"/>
          <p14:tracePt t="18430" x="4756150" y="977900"/>
          <p14:tracePt t="18446" x="4768850" y="984250"/>
          <p14:tracePt t="18462" x="4775200" y="990600"/>
          <p14:tracePt t="18478" x="4781550" y="996950"/>
          <p14:tracePt t="18486" x="4781550" y="1003300"/>
          <p14:tracePt t="18494" x="4781550" y="1009650"/>
          <p14:tracePt t="18510" x="4787900" y="1028700"/>
          <p14:tracePt t="18527" x="4794250" y="1054100"/>
          <p14:tracePt t="18544" x="4806950" y="1079500"/>
          <p14:tracePt t="18562" x="4806950" y="1098550"/>
          <p14:tracePt t="18577" x="4819650" y="1130300"/>
          <p14:tracePt t="18593" x="4826000" y="1149350"/>
          <p14:tracePt t="18610" x="4832350" y="1174750"/>
          <p14:tracePt t="18627" x="4832350" y="1187450"/>
          <p14:tracePt t="18654" x="4832350" y="1193800"/>
          <p14:tracePt t="18671" x="4832350" y="1200150"/>
          <p14:tracePt t="18694" x="4832350" y="1206500"/>
          <p14:tracePt t="18719" x="4832350" y="1212850"/>
          <p14:tracePt t="18743" x="4832350" y="1219200"/>
          <p14:tracePt t="18758" x="4832350" y="1225550"/>
          <p14:tracePt t="18767" x="4838700" y="1231900"/>
          <p14:tracePt t="18839" x="4838700" y="1238250"/>
          <p14:tracePt t="19022" x="4845050" y="1244600"/>
          <p14:tracePt t="19302" x="4857750" y="1250950"/>
          <p14:tracePt t="19319" x="4864100" y="1257300"/>
          <p14:tracePt t="19343" x="4864100" y="1263650"/>
          <p14:tracePt t="19366" x="4870450" y="1270000"/>
          <p14:tracePt t="19382" x="4870450" y="1276350"/>
          <p14:tracePt t="19398" x="4870450" y="1282700"/>
          <p14:tracePt t="19422" x="4870450" y="1289050"/>
          <p14:tracePt t="19431" x="4870450" y="1295400"/>
          <p14:tracePt t="19444" x="4870450" y="1301750"/>
          <p14:tracePt t="19461" x="4870450" y="1314450"/>
          <p14:tracePt t="19476" x="4870450" y="1327150"/>
          <p14:tracePt t="19493" x="4870450" y="1339850"/>
          <p14:tracePt t="19509" x="4870450" y="1358900"/>
          <p14:tracePt t="19526" x="4870450" y="1390650"/>
          <p14:tracePt t="19543" x="4870450" y="1422400"/>
          <p14:tracePt t="19561" x="4870450" y="1441450"/>
          <p14:tracePt t="19577" x="4870450" y="1460500"/>
          <p14:tracePt t="19594" x="4870450" y="1473200"/>
          <p14:tracePt t="19610" x="4870450" y="1498600"/>
          <p14:tracePt t="19627" x="4864100" y="1504950"/>
          <p14:tracePt t="19644" x="4845050" y="1530350"/>
          <p14:tracePt t="19659" x="4832350" y="1549400"/>
          <p14:tracePt t="19676" x="4819650" y="1568450"/>
          <p14:tracePt t="19692" x="4800600" y="1581150"/>
          <p14:tracePt t="19709" x="4762500" y="1593850"/>
          <p14:tracePt t="19726" x="4718050" y="1606550"/>
          <p14:tracePt t="19742" x="4648200" y="1631950"/>
          <p14:tracePt t="19759" x="4597400" y="1644650"/>
          <p14:tracePt t="19776" x="4572000" y="1657350"/>
          <p14:tracePt t="19792" x="4546600" y="1670050"/>
          <p14:tracePt t="19809" x="4508500" y="1689100"/>
          <p14:tracePt t="19826" x="4451350" y="1714500"/>
          <p14:tracePt t="19843" x="4394200" y="1739900"/>
          <p14:tracePt t="19860" x="4330700" y="1758950"/>
          <p14:tracePt t="19877" x="4279900" y="1778000"/>
          <p14:tracePt t="19892" x="4210050" y="1784350"/>
          <p14:tracePt t="19909" x="4140200" y="1790700"/>
          <p14:tracePt t="19926" x="4089400" y="1803400"/>
          <p14:tracePt t="19943" x="4006850" y="1822450"/>
          <p14:tracePt t="19959" x="3943350" y="1847850"/>
          <p14:tracePt t="19976" x="3873500" y="1860550"/>
          <p14:tracePt t="19992" x="3797300" y="1885950"/>
          <p14:tracePt t="20010" x="3740150" y="1892300"/>
          <p14:tracePt t="20027" x="3676650" y="1905000"/>
          <p14:tracePt t="20044" x="3619500" y="1905000"/>
          <p14:tracePt t="20060" x="3556000" y="1911350"/>
          <p14:tracePt t="20077" x="3517900" y="1911350"/>
          <p14:tracePt t="20094" x="3467100" y="1917700"/>
          <p14:tracePt t="20110" x="3397250" y="1917700"/>
          <p14:tracePt t="20111" x="3359150" y="1917700"/>
          <p14:tracePt t="20127" x="3276600" y="1924050"/>
          <p14:tracePt t="20143" x="3194050" y="1930400"/>
          <p14:tracePt t="20159" x="3111500" y="1949450"/>
          <p14:tracePt t="20175" x="3048000" y="1955800"/>
          <p14:tracePt t="20193" x="2978150" y="1955800"/>
          <p14:tracePt t="20210" x="2901950" y="1968500"/>
          <p14:tracePt t="20227" x="2806700" y="1968500"/>
          <p14:tracePt t="20243" x="2711450" y="1968500"/>
          <p14:tracePt t="20258" x="2609850" y="1968500"/>
          <p14:tracePt t="20275" x="2489200" y="1968500"/>
          <p14:tracePt t="20292" x="2368550" y="1968500"/>
          <p14:tracePt t="20310" x="2241550" y="1968500"/>
          <p14:tracePt t="20327" x="2082800" y="1968500"/>
          <p14:tracePt t="20342" x="2025650" y="1968500"/>
          <p14:tracePt t="20359" x="1905000" y="1968500"/>
          <p14:tracePt t="20375" x="1866900" y="1968500"/>
          <p14:tracePt t="20392" x="1822450" y="1962150"/>
          <p14:tracePt t="20409" x="1765300" y="1962150"/>
          <p14:tracePt t="20426" x="1708150" y="1955800"/>
          <p14:tracePt t="20443" x="1638300" y="1955800"/>
          <p14:tracePt t="20460" x="1555750" y="1943100"/>
          <p14:tracePt t="20476" x="1473200" y="1930400"/>
          <p14:tracePt t="20493" x="1428750" y="1917700"/>
          <p14:tracePt t="20510" x="1384300" y="1905000"/>
          <p14:tracePt t="20527" x="1327150" y="1860550"/>
          <p14:tracePt t="20543" x="1295400" y="1816100"/>
          <p14:tracePt t="20558" x="1276350" y="1784350"/>
          <p14:tracePt t="20575" x="1250950" y="1739900"/>
          <p14:tracePt t="20592" x="1231900" y="1708150"/>
          <p14:tracePt t="20610" x="1212850" y="1682750"/>
          <p14:tracePt t="20626" x="1200150" y="1638300"/>
          <p14:tracePt t="20643" x="1187450" y="1606550"/>
          <p14:tracePt t="20660" x="1181100" y="1555750"/>
          <p14:tracePt t="20676" x="1181100" y="1498600"/>
          <p14:tracePt t="20693" x="1181100" y="1447800"/>
          <p14:tracePt t="20710" x="1187450" y="1409700"/>
          <p14:tracePt t="20726" x="1212850" y="1384300"/>
          <p14:tracePt t="20727" x="1219200" y="1377950"/>
          <p14:tracePt t="20743" x="1231900" y="1365250"/>
          <p14:tracePt t="20758" x="1238250" y="1365250"/>
          <p14:tracePt t="20775" x="1257300" y="1352550"/>
          <p14:tracePt t="20793" x="1282700" y="1339850"/>
          <p14:tracePt t="20809" x="1320800" y="1314450"/>
          <p14:tracePt t="20826" x="1352550" y="1301750"/>
          <p14:tracePt t="20843" x="1397000" y="1282700"/>
          <p14:tracePt t="20858" x="1435100" y="1263650"/>
          <p14:tracePt t="20875" x="1485900" y="1238250"/>
          <p14:tracePt t="20891" x="1530350" y="1225550"/>
          <p14:tracePt t="20908" x="1581150" y="1219200"/>
          <p14:tracePt t="20926" x="1638300" y="1200150"/>
          <p14:tracePt t="20941" x="1689100" y="1193800"/>
          <p14:tracePt t="20958" x="1733550" y="1193800"/>
          <p14:tracePt t="20975" x="1778000" y="1193800"/>
          <p14:tracePt t="20991" x="1790700" y="1193800"/>
          <p14:tracePt t="21008" x="1803400" y="1193800"/>
          <p14:tracePt t="21025" x="1822450" y="1187450"/>
          <p14:tracePt t="21041" x="1860550" y="1181100"/>
          <p14:tracePt t="21058" x="1924050" y="1162050"/>
          <p14:tracePt t="21075" x="1993900" y="1149350"/>
          <p14:tracePt t="21093" x="2057400" y="1136650"/>
          <p14:tracePt t="21109" x="2127250" y="1130300"/>
          <p14:tracePt t="21126" x="2184400" y="1117600"/>
          <p14:tracePt t="21143" x="2286000" y="1104900"/>
          <p14:tracePt t="21158" x="2317750" y="1104900"/>
          <p14:tracePt t="21174" x="2406650" y="1085850"/>
          <p14:tracePt t="21191" x="2495550" y="1060450"/>
          <p14:tracePt t="21208" x="2578100" y="1041400"/>
          <p14:tracePt t="21225" x="2660650" y="1035050"/>
          <p14:tracePt t="21242" x="2711450" y="1028700"/>
          <p14:tracePt t="21259" x="2730500" y="1022350"/>
          <p14:tracePt t="21276" x="2755900" y="1022350"/>
          <p14:tracePt t="21292" x="2768600" y="1016000"/>
          <p14:tracePt t="21308" x="2800350" y="1016000"/>
          <p14:tracePt t="21324" x="2851150" y="1009650"/>
          <p14:tracePt t="21341" x="2952750" y="1009650"/>
          <p14:tracePt t="21358" x="3098800" y="1009650"/>
          <p14:tracePt t="21375" x="3295650" y="1009650"/>
          <p14:tracePt t="21392" x="3352800" y="1009650"/>
          <p14:tracePt t="21409" x="3397250" y="1003300"/>
          <p14:tracePt t="21424" x="3429000" y="996950"/>
          <p14:tracePt t="21441" x="3473450" y="984250"/>
          <p14:tracePt t="21458" x="3524250" y="984250"/>
          <p14:tracePt t="21474" x="3600450" y="984250"/>
          <p14:tracePt t="21491" x="3683000" y="984250"/>
          <p14:tracePt t="21508" x="3733800" y="984250"/>
          <p14:tracePt t="21524" x="3778250" y="984250"/>
          <p14:tracePt t="21541" x="3816350" y="984250"/>
          <p14:tracePt t="21557" x="3848100" y="984250"/>
          <p14:tracePt t="21574" x="3898900" y="984250"/>
          <p14:tracePt t="21591" x="3987800" y="984250"/>
          <p14:tracePt t="21608" x="4044950" y="984250"/>
          <p14:tracePt t="21625" x="4102100" y="977900"/>
          <p14:tracePt t="21642" x="4146550" y="971550"/>
          <p14:tracePt t="21659" x="4171950" y="971550"/>
          <p14:tracePt t="21675" x="4197350" y="971550"/>
          <p14:tracePt t="21692" x="4216400" y="971550"/>
          <p14:tracePt t="21709" x="4235450" y="971550"/>
          <p14:tracePt t="21725" x="4254500" y="971550"/>
          <p14:tracePt t="21742" x="4279900" y="971550"/>
          <p14:tracePt t="21757" x="4311650" y="971550"/>
          <p14:tracePt t="21774" x="4349750" y="971550"/>
          <p14:tracePt t="21791" x="4406900" y="971550"/>
          <p14:tracePt t="21807" x="4451350" y="971550"/>
          <p14:tracePt t="21824" x="4483100" y="971550"/>
          <p14:tracePt t="21842" x="4495800" y="971550"/>
          <p14:tracePt t="21859" x="4508500" y="971550"/>
          <p14:tracePt t="21874" x="4514850" y="971550"/>
          <p14:tracePt t="21891" x="4514850" y="977900"/>
          <p14:tracePt t="21907" x="4521200" y="977900"/>
          <p14:tracePt t="21925" x="4533900" y="977900"/>
          <p14:tracePt t="21942" x="4546600" y="977900"/>
          <p14:tracePt t="21957" x="4552950" y="984250"/>
          <p14:tracePt t="21974" x="4559300" y="984250"/>
          <p14:tracePt t="21991" x="4565650" y="990600"/>
          <p14:tracePt t="22007" x="4572000" y="996950"/>
          <p14:tracePt t="22025" x="4584700" y="1003300"/>
          <p14:tracePt t="22042" x="4591050" y="1009650"/>
          <p14:tracePt t="22057" x="4597400" y="1016000"/>
          <p14:tracePt t="22074" x="4603750" y="1022350"/>
          <p14:tracePt t="22091" x="4622800" y="1035050"/>
          <p14:tracePt t="22107" x="4641850" y="1041400"/>
          <p14:tracePt t="22123" x="4660900" y="1047750"/>
          <p14:tracePt t="22140" x="4692650" y="1054100"/>
          <p14:tracePt t="22157" x="4711700" y="1054100"/>
          <p14:tracePt t="22183" x="4711700" y="1060450"/>
          <p14:tracePt t="22295" x="4711700" y="1066800"/>
          <p14:tracePt t="22319" x="4718050" y="1079500"/>
          <p14:tracePt t="22351" x="4724400" y="1085850"/>
          <p14:tracePt t="23167" x="4730750" y="1085850"/>
          <p14:tracePt t="24543" x="4730750" y="1092200"/>
          <p14:tracePt t="24607" x="4730750" y="1098550"/>
          <p14:tracePt t="24623" x="4730750" y="1111250"/>
          <p14:tracePt t="24655" x="4737100" y="1117600"/>
          <p14:tracePt t="24663" x="4743450" y="1117600"/>
          <p14:tracePt t="24679" x="4749800" y="1117600"/>
          <p14:tracePt t="24695" x="4762500" y="1123950"/>
          <p14:tracePt t="24735" x="4768850" y="1130300"/>
          <p14:tracePt t="24751" x="4775200" y="1136650"/>
          <p14:tracePt t="24767" x="4775200" y="1143000"/>
          <p14:tracePt t="24775" x="4781550" y="1149350"/>
          <p14:tracePt t="24791" x="4787900" y="1162050"/>
          <p14:tracePt t="24807" x="4794250" y="1168400"/>
          <p14:tracePt t="24823" x="4794250" y="1174750"/>
          <p14:tracePt t="24839" x="4806950" y="1181100"/>
          <p14:tracePt t="24856" x="4813300" y="1187450"/>
          <p14:tracePt t="24871" x="4819650" y="1193800"/>
          <p14:tracePt t="24888" x="4826000" y="1193800"/>
          <p14:tracePt t="24904" x="4826000" y="1200150"/>
          <p14:tracePt t="24921" x="4832350" y="1206500"/>
          <p14:tracePt t="24938" x="4838700" y="1212850"/>
          <p14:tracePt t="24954" x="4845050" y="1219200"/>
          <p14:tracePt t="24971" x="4851400" y="1231900"/>
          <p14:tracePt t="24988" x="4864100" y="1244600"/>
          <p14:tracePt t="25005" x="4870450" y="1257300"/>
          <p14:tracePt t="25023" x="4876800" y="1270000"/>
          <p14:tracePt t="25023" x="4883150" y="1276350"/>
          <p14:tracePt t="25039" x="4902200" y="1289050"/>
          <p14:tracePt t="25056" x="4921250" y="1308100"/>
          <p14:tracePt t="25073" x="4933950" y="1320800"/>
          <p14:tracePt t="25089" x="4953000" y="1339850"/>
          <p14:tracePt t="25104" x="4965700" y="1358900"/>
          <p14:tracePt t="25121" x="4984750" y="1384300"/>
          <p14:tracePt t="25138" x="5010150" y="1416050"/>
          <p14:tracePt t="25155" x="5029200" y="1460500"/>
          <p14:tracePt t="25171" x="5054600" y="1524000"/>
          <p14:tracePt t="25188" x="5086350" y="1587500"/>
          <p14:tracePt t="25205" x="5111750" y="1651000"/>
          <p14:tracePt t="25222" x="5130800" y="1695450"/>
          <p14:tracePt t="25239" x="5149850" y="1739900"/>
          <p14:tracePt t="25256" x="5156200" y="1778000"/>
          <p14:tracePt t="25272" x="5162550" y="1803400"/>
          <p14:tracePt t="25289" x="5168900" y="1828800"/>
          <p14:tracePt t="25306" x="5175250" y="1841500"/>
          <p14:tracePt t="25321" x="5175250" y="1854200"/>
          <p14:tracePt t="25337" x="5175250" y="1866900"/>
          <p14:tracePt t="25354" x="5175250" y="1885950"/>
          <p14:tracePt t="25371" x="5175250" y="1898650"/>
          <p14:tracePt t="25388" x="5175250" y="1917700"/>
          <p14:tracePt t="25404" x="5175250" y="1943100"/>
          <p14:tracePt t="25421" x="5175250" y="1962150"/>
          <p14:tracePt t="25438" x="5175250" y="1993900"/>
          <p14:tracePt t="25454" x="5175250" y="2025650"/>
          <p14:tracePt t="25472" x="5175250" y="2108200"/>
          <p14:tracePt t="25489" x="5175250" y="2171700"/>
          <p14:tracePt t="25504" x="5175250" y="2235200"/>
          <p14:tracePt t="25521" x="5181600" y="2279650"/>
          <p14:tracePt t="25537" x="5181600" y="2324100"/>
          <p14:tracePt t="25554" x="5181600" y="2355850"/>
          <p14:tracePt t="25571" x="5181600" y="2400300"/>
          <p14:tracePt t="25587" x="5181600" y="2425700"/>
          <p14:tracePt t="25604" x="5181600" y="2457450"/>
          <p14:tracePt t="25621" x="5181600" y="2476500"/>
          <p14:tracePt t="25637" x="5181600" y="2508250"/>
          <p14:tracePt t="25654" x="5181600" y="2533650"/>
          <p14:tracePt t="25672" x="5181600" y="2571750"/>
          <p14:tracePt t="25688" x="5181600" y="2597150"/>
          <p14:tracePt t="25705" x="5181600" y="2603500"/>
          <p14:tracePt t="25722" x="5181600" y="2616200"/>
          <p14:tracePt t="25743" x="5181600" y="2622550"/>
          <p14:tracePt t="25755" x="5181600" y="2628900"/>
          <p14:tracePt t="25772" x="5181600" y="2635250"/>
          <p14:tracePt t="25788" x="5181600" y="2654300"/>
          <p14:tracePt t="25804" x="5181600" y="2673350"/>
          <p14:tracePt t="25820" x="5181600" y="2686050"/>
          <p14:tracePt t="25837" x="5181600" y="2698750"/>
          <p14:tracePt t="25855" x="5181600" y="2717800"/>
          <p14:tracePt t="25855" x="5181600" y="2724150"/>
          <p14:tracePt t="25872" x="5181600" y="2730500"/>
          <p14:tracePt t="25887" x="5181600" y="2743200"/>
          <p14:tracePt t="25904" x="5181600" y="2755900"/>
          <p14:tracePt t="25920" x="5181600" y="2768600"/>
          <p14:tracePt t="25937" x="5181600" y="2774950"/>
          <p14:tracePt t="25955" x="5187950" y="2794000"/>
          <p14:tracePt t="25972" x="5187950" y="2800350"/>
          <p14:tracePt t="25987" x="5187950" y="2813050"/>
          <p14:tracePt t="26003" x="5187950" y="2819400"/>
          <p14:tracePt t="26020" x="5187950" y="2832100"/>
          <p14:tracePt t="26037" x="5194300" y="2857500"/>
          <p14:tracePt t="26054" x="5194300" y="2876550"/>
          <p14:tracePt t="26072" x="5194300" y="2908300"/>
          <p14:tracePt t="26088" x="5194300" y="2914650"/>
          <p14:tracePt t="26103" x="5194300" y="2933700"/>
          <p14:tracePt t="26120" x="5194300" y="2940050"/>
          <p14:tracePt t="26137" x="5194300" y="2959100"/>
          <p14:tracePt t="26154" x="5194300" y="2965450"/>
          <p14:tracePt t="26170" x="5194300" y="2971800"/>
          <p14:tracePt t="26188" x="5194300" y="2990850"/>
          <p14:tracePt t="26205" x="5194300" y="3009900"/>
          <p14:tracePt t="26220" x="5194300" y="3028950"/>
          <p14:tracePt t="26237" x="5194300" y="3041650"/>
          <p14:tracePt t="26253" x="5200650" y="3086100"/>
          <p14:tracePt t="26271" x="5200650" y="3124200"/>
          <p14:tracePt t="26287" x="5200650" y="3130550"/>
          <p14:tracePt t="26303" x="5200650" y="3143250"/>
          <p14:tracePt t="26320" x="5200650" y="3155950"/>
          <p14:tracePt t="26337" x="5200650" y="3162300"/>
          <p14:tracePt t="26353" x="5200650" y="3175000"/>
          <p14:tracePt t="26376" x="5200650" y="3181350"/>
          <p14:tracePt t="26388" x="5200650" y="3187700"/>
          <p14:tracePt t="26403" x="5187950" y="3206750"/>
          <p14:tracePt t="26420" x="5187950" y="3225800"/>
          <p14:tracePt t="26436" x="5187950" y="3251200"/>
          <p14:tracePt t="26453" x="5187950" y="3263900"/>
          <p14:tracePt t="26470" x="5181600" y="3276600"/>
          <p14:tracePt t="26488" x="5175250" y="3302000"/>
          <p14:tracePt t="26503" x="5175250" y="3308350"/>
          <p14:tracePt t="26520" x="5168900" y="3314700"/>
          <p14:tracePt t="26549" x="5168900" y="3327400"/>
          <p14:tracePt t="26553" x="5168900" y="3333750"/>
          <p14:tracePt t="26579" x="5156200" y="3371850"/>
          <p14:tracePt t="26587" x="5156200" y="3378200"/>
          <p14:tracePt t="26610" x="5143500" y="3397250"/>
          <p14:tracePt t="26621" x="5137150" y="3409950"/>
          <p14:tracePt t="26649" x="5137150" y="3416300"/>
          <p14:tracePt t="26655" x="5137150" y="3422650"/>
          <p14:tracePt t="26679" x="5130800" y="3435350"/>
          <p14:tracePt t="26696" x="5130800" y="3441700"/>
          <p14:tracePt t="26719" x="5118100" y="3460750"/>
          <p14:tracePt t="26735" x="5118100" y="3467100"/>
          <p14:tracePt t="26753" x="5105400" y="3473450"/>
          <p14:tracePt t="26779" x="5099050" y="3505200"/>
          <p14:tracePt t="26788" x="5099050" y="3511550"/>
          <p14:tracePt t="26819" x="5073650" y="3581400"/>
          <p14:tracePt t="26823" x="5067300" y="3594100"/>
          <p14:tracePt t="26849" x="5060950" y="3613150"/>
          <p14:tracePt t="26855" x="5054600" y="3625850"/>
          <p14:tracePt t="26879" x="5048250" y="3632200"/>
          <p14:tracePt t="26903" x="5048250" y="3638550"/>
          <p14:tracePt t="26935" x="5041900" y="3644900"/>
          <p14:tracePt t="26954" x="5035550" y="3651250"/>
          <p14:tracePt t="26979" x="5029200" y="3657600"/>
          <p14:tracePt t="26999" x="5029200" y="3663950"/>
          <p14:tracePt t="27019" x="5029200" y="3676650"/>
          <p14:tracePt t="27049" x="5029200" y="3683000"/>
          <p14:tracePt t="27069" x="5029200" y="3689350"/>
          <p14:tracePt t="27099" x="5029200" y="3695700"/>
          <p14:tracePt t="27103" x="5029200" y="3702050"/>
          <p14:tracePt t="27129" x="5029200" y="3708400"/>
          <p14:tracePt t="27144" x="5022850" y="3721100"/>
          <p14:tracePt t="27170" x="5016500" y="3727450"/>
          <p14:tracePt t="27183" x="5010150" y="3740150"/>
          <p14:tracePt t="27203" x="5003800" y="3752850"/>
          <p14:tracePt t="27229" x="5003800" y="3759200"/>
          <p14:tracePt t="27236" x="5003800" y="3765550"/>
          <p14:tracePt t="27259" x="4997450" y="3784600"/>
          <p14:tracePt t="27269" x="4997450" y="3797300"/>
          <p14:tracePt t="27299" x="4978400" y="3835400"/>
          <p14:tracePt t="27303" x="4978400" y="3841750"/>
          <p14:tracePt t="27329" x="4972050" y="3854450"/>
          <p14:tracePt t="27343" x="4965700" y="3867150"/>
          <p14:tracePt t="27384" x="4965700" y="3873500"/>
          <p14:tracePt t="27400" x="4959350" y="3886200"/>
          <p14:tracePt t="27464" x="4959350" y="3892550"/>
          <p14:tracePt t="27472" x="4959350" y="3898900"/>
          <p14:tracePt t="27499" x="4953000" y="3905250"/>
          <p14:tracePt t="27543" x="4946650" y="3917950"/>
          <p14:tracePt t="27600" x="4940300" y="3924300"/>
          <p14:tracePt t="27671" x="4940300" y="3930650"/>
          <p14:tracePt t="27719" x="4933950" y="3943350"/>
          <p14:tracePt t="27760" x="4927600" y="3949700"/>
          <p14:tracePt t="27951" x="4921250" y="3956050"/>
          <p14:tracePt t="28048" x="4914900" y="3962400"/>
          <p14:tracePt t="28119" x="4908550" y="3968750"/>
          <p14:tracePt t="28199" x="4908550" y="3975100"/>
          <p14:tracePt t="28296" x="4908550" y="3981450"/>
          <p14:tracePt t="28984" x="4908550" y="3987800"/>
          <p14:tracePt t="29416" x="4914900" y="3987800"/>
          <p14:tracePt t="29440" x="4921250" y="3987800"/>
          <p14:tracePt t="29448" x="4927600" y="3981450"/>
          <p14:tracePt t="29467" x="4946650" y="3975100"/>
          <p14:tracePt t="29489" x="4978400" y="3956050"/>
          <p14:tracePt t="29501" x="4991100" y="3949700"/>
          <p14:tracePt t="29529" x="5041900" y="3937000"/>
          <p14:tracePt t="29536" x="5054600" y="3937000"/>
          <p14:tracePt t="29560" x="5092700" y="3930650"/>
          <p14:tracePt t="29567" x="5099050" y="3924300"/>
          <p14:tracePt t="29589" x="5130800" y="3917950"/>
          <p14:tracePt t="29600" x="5162550" y="3911600"/>
          <p14:tracePt t="29630" x="5213350" y="3892550"/>
          <p14:tracePt t="29635" x="5226050" y="3886200"/>
          <p14:tracePt t="29659" x="5257800" y="3886200"/>
          <p14:tracePt t="29667" x="5276850" y="3879850"/>
          <p14:tracePt t="29689" x="5295900" y="3879850"/>
          <p14:tracePt t="29700" x="5308600" y="3873500"/>
          <p14:tracePt t="29730" x="5353050" y="3873500"/>
          <p14:tracePt t="29736" x="5359400" y="3873500"/>
          <p14:tracePt t="29760" x="5384800" y="3873500"/>
          <p14:tracePt t="29768" x="5391150" y="3873500"/>
          <p14:tracePt t="29790" x="5403850" y="3873500"/>
          <p14:tracePt t="29800" x="5429250" y="3873500"/>
          <p14:tracePt t="29829" x="5467350" y="3892550"/>
          <p14:tracePt t="29833" x="5480050" y="3898900"/>
          <p14:tracePt t="29859" x="5530850" y="3917950"/>
          <p14:tracePt t="29867" x="5543550" y="3924300"/>
          <p14:tracePt t="29890" x="5581650" y="3956050"/>
          <p14:tracePt t="29900" x="5588000" y="3962400"/>
          <p14:tracePt t="29930" x="5600700" y="3994150"/>
          <p14:tracePt t="29936" x="5607050" y="4006850"/>
          <p14:tracePt t="29959" x="5613400" y="4038600"/>
          <p14:tracePt t="29968" x="5613400" y="4051300"/>
          <p14:tracePt t="29989" x="5613400" y="4070350"/>
          <p14:tracePt t="30000" x="5613400" y="4083050"/>
          <p14:tracePt t="30030" x="5613400" y="4108450"/>
          <p14:tracePt t="30040" x="5613400" y="4114800"/>
          <p14:tracePt t="30067" x="5607050" y="4127500"/>
          <p14:tracePt t="30090" x="5594350" y="4140200"/>
          <p14:tracePt t="30100" x="5594350" y="4146550"/>
          <p14:tracePt t="30130" x="5530850" y="4197350"/>
          <p14:tracePt t="30136" x="5524500" y="4197350"/>
          <p14:tracePt t="30159" x="5499100" y="4222750"/>
          <p14:tracePt t="30168" x="5492750" y="4229100"/>
          <p14:tracePt t="30190" x="5492750" y="4235450"/>
          <p14:tracePt t="30200" x="5492750" y="4241800"/>
          <p14:tracePt t="30230" x="5486400" y="4254500"/>
          <p14:tracePt t="30272" x="5480050" y="4254500"/>
          <p14:tracePt t="30280" x="5473700" y="4254500"/>
          <p14:tracePt t="30301" x="5467350" y="4254500"/>
          <p14:tracePt t="30330" x="5448300" y="4260850"/>
          <p14:tracePt t="30376" x="5441950" y="4260850"/>
          <p14:tracePt t="33144" x="5448300" y="42608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250825" y="1604963"/>
            <a:ext cx="8569647" cy="2617364"/>
          </a:xfrm>
          <a:prstGeom prst="rect">
            <a:avLst/>
          </a:prstGeom>
        </p:spPr>
      </p:pic>
      <p:sp>
        <p:nvSpPr>
          <p:cNvPr id="6" name="Rectangle 5"/>
          <p:cNvSpPr/>
          <p:nvPr/>
        </p:nvSpPr>
        <p:spPr>
          <a:xfrm>
            <a:off x="165770" y="4365104"/>
            <a:ext cx="8622704" cy="1600438"/>
          </a:xfrm>
          <a:prstGeom prst="rect">
            <a:avLst/>
          </a:prstGeom>
        </p:spPr>
        <p:txBody>
          <a:bodyPr wrap="square">
            <a:spAutoFit/>
          </a:bodyPr>
          <a:lstStyle/>
          <a:p>
            <a:pPr marL="228600" lvl="0" indent="-228600" eaLnBrk="0" fontAlgn="base" hangingPunct="0">
              <a:spcBef>
                <a:spcPct val="0"/>
              </a:spcBef>
              <a:spcAft>
                <a:spcPct val="0"/>
              </a:spcAft>
              <a:buFont typeface="+mj-lt"/>
              <a:buAutoNum type="arabicPeriod" startAt="5"/>
            </a:pPr>
            <a:r>
              <a:rPr lang="en-US" altLang="en-US" sz="1400" b="1" dirty="0">
                <a:solidFill>
                  <a:srgbClr val="333333"/>
                </a:solidFill>
                <a:latin typeface="Helvetica" pitchFamily="34" charset="0"/>
              </a:rPr>
              <a:t>Structure</a:t>
            </a:r>
            <a:r>
              <a:rPr lang="en-US" altLang="en-US" sz="1400" dirty="0">
                <a:solidFill>
                  <a:srgbClr val="333333"/>
                </a:solidFill>
                <a:latin typeface="Helvetica" pitchFamily="34" charset="0"/>
              </a:rPr>
              <a:t> </a:t>
            </a:r>
            <a:r>
              <a:rPr lang="en-US" altLang="en-US" sz="1400" dirty="0" smtClean="0">
                <a:solidFill>
                  <a:srgbClr val="333333"/>
                </a:solidFill>
                <a:latin typeface="Helvetica" pitchFamily="34" charset="0"/>
              </a:rPr>
              <a:t>: champ </a:t>
            </a:r>
            <a:r>
              <a:rPr lang="en-US" altLang="en-US" sz="1400" dirty="0" err="1">
                <a:solidFill>
                  <a:srgbClr val="333333"/>
                </a:solidFill>
                <a:latin typeface="Helvetica" pitchFamily="34" charset="0"/>
              </a:rPr>
              <a:t>est</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obligatoire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facultatif</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ou</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conditionnel</a:t>
            </a:r>
            <a:r>
              <a:rPr lang="en-US" altLang="en-US" sz="1400" dirty="0">
                <a:solidFill>
                  <a:srgbClr val="333333"/>
                </a:solidFill>
                <a:latin typeface="Helvetica" pitchFamily="34" charset="0"/>
              </a:rPr>
              <a:t>, et </a:t>
            </a:r>
            <a:r>
              <a:rPr lang="en-US" altLang="en-US" sz="1400" dirty="0" err="1">
                <a:solidFill>
                  <a:srgbClr val="333333"/>
                </a:solidFill>
                <a:latin typeface="Helvetica" pitchFamily="34" charset="0"/>
              </a:rPr>
              <a:t>s’il</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est</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répétable</a:t>
            </a:r>
            <a:r>
              <a:rPr lang="en-US" altLang="en-US" sz="1400" dirty="0">
                <a:solidFill>
                  <a:srgbClr val="333333"/>
                </a:solidFill>
                <a:latin typeface="Helvetica" pitchFamily="34" charset="0"/>
              </a:rPr>
              <a:t>.</a:t>
            </a:r>
          </a:p>
          <a:p>
            <a:pPr marL="228600" lvl="0" indent="-228600" eaLnBrk="0" fontAlgn="base" hangingPunct="0">
              <a:spcBef>
                <a:spcPct val="0"/>
              </a:spcBef>
              <a:spcAft>
                <a:spcPct val="0"/>
              </a:spcAft>
              <a:buFont typeface="+mj-lt"/>
              <a:buAutoNum type="arabicPeriod" startAt="6"/>
            </a:pPr>
            <a:r>
              <a:rPr lang="en-US" altLang="en-US" sz="1400" b="1" dirty="0" err="1">
                <a:solidFill>
                  <a:srgbClr val="333333"/>
                </a:solidFill>
                <a:latin typeface="Helvetica" pitchFamily="34" charset="0"/>
              </a:rPr>
              <a:t>Règles</a:t>
            </a:r>
            <a:r>
              <a:rPr lang="en-US" altLang="en-US" sz="1400" b="1" dirty="0">
                <a:solidFill>
                  <a:srgbClr val="333333"/>
                </a:solidFill>
                <a:latin typeface="Helvetica" pitchFamily="34" charset="0"/>
              </a:rPr>
              <a:t> </a:t>
            </a:r>
            <a:r>
              <a:rPr lang="en-US" altLang="en-US" sz="1400" b="1" dirty="0" err="1">
                <a:solidFill>
                  <a:srgbClr val="333333"/>
                </a:solidFill>
                <a:latin typeface="Helvetica" pitchFamily="34" charset="0"/>
              </a:rPr>
              <a:t>d’affaires</a:t>
            </a:r>
            <a:r>
              <a:rPr lang="en-US" altLang="en-US" sz="1400" dirty="0">
                <a:solidFill>
                  <a:srgbClr val="333333"/>
                </a:solidFill>
                <a:latin typeface="Helvetica" pitchFamily="34" charset="0"/>
              </a:rPr>
              <a:t> </a:t>
            </a:r>
            <a:r>
              <a:rPr lang="en-US" altLang="en-US" sz="1400" dirty="0" smtClean="0">
                <a:solidFill>
                  <a:srgbClr val="333333"/>
                </a:solidFill>
                <a:latin typeface="Helvetica" pitchFamily="34" charset="0"/>
              </a:rPr>
              <a:t>: description </a:t>
            </a:r>
            <a:r>
              <a:rPr lang="en-US" altLang="en-US" sz="1400" dirty="0">
                <a:solidFill>
                  <a:srgbClr val="333333"/>
                </a:solidFill>
                <a:latin typeface="Helvetica" pitchFamily="34" charset="0"/>
              </a:rPr>
              <a:t>des </a:t>
            </a:r>
            <a:r>
              <a:rPr lang="en-US" altLang="en-US" sz="1400" dirty="0" err="1">
                <a:solidFill>
                  <a:srgbClr val="333333"/>
                </a:solidFill>
                <a:latin typeface="Helvetica" pitchFamily="34" charset="0"/>
              </a:rPr>
              <a:t>valeurs</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exigée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Lorsqu’il</a:t>
            </a:r>
            <a:r>
              <a:rPr lang="en-US" altLang="en-US" sz="1400" dirty="0">
                <a:solidFill>
                  <a:srgbClr val="333333"/>
                </a:solidFill>
                <a:latin typeface="Helvetica" pitchFamily="34" charset="0"/>
              </a:rPr>
              <a:t> y a un </a:t>
            </a:r>
            <a:r>
              <a:rPr lang="en-US" altLang="en-US" sz="1400" dirty="0" err="1">
                <a:solidFill>
                  <a:srgbClr val="333333"/>
                </a:solidFill>
                <a:latin typeface="Helvetica" pitchFamily="34" charset="0"/>
              </a:rPr>
              <a:t>hyperlien</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une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valeur</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doit</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être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choisie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dans</a:t>
            </a:r>
            <a:r>
              <a:rPr lang="en-US" altLang="en-US" sz="1400" dirty="0">
                <a:solidFill>
                  <a:srgbClr val="333333"/>
                </a:solidFill>
                <a:latin typeface="Helvetica" pitchFamily="34" charset="0"/>
              </a:rPr>
              <a:t> la </a:t>
            </a:r>
            <a:r>
              <a:rPr lang="en-US" altLang="en-US" sz="1400" dirty="0" err="1">
                <a:solidFill>
                  <a:srgbClr val="333333"/>
                </a:solidFill>
                <a:latin typeface="Helvetica" pitchFamily="34" charset="0"/>
              </a:rPr>
              <a:t>liste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préétablie</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présentée</a:t>
            </a:r>
            <a:r>
              <a:rPr lang="en-US" altLang="en-US" sz="1400" dirty="0">
                <a:solidFill>
                  <a:srgbClr val="333333"/>
                </a:solidFill>
                <a:latin typeface="Helvetica" pitchFamily="34" charset="0"/>
              </a:rPr>
              <a:t> </a:t>
            </a:r>
            <a:endParaRPr lang="en-US" altLang="en-US" sz="1400" dirty="0" smtClean="0">
              <a:solidFill>
                <a:srgbClr val="333333"/>
              </a:solidFill>
              <a:latin typeface="Helvetica" pitchFamily="34" charset="0"/>
            </a:endParaRPr>
          </a:p>
          <a:p>
            <a:pPr marL="228600" lvl="0" indent="-228600" eaLnBrk="0" fontAlgn="base" hangingPunct="0">
              <a:spcBef>
                <a:spcPct val="0"/>
              </a:spcBef>
              <a:spcAft>
                <a:spcPct val="0"/>
              </a:spcAft>
              <a:buFont typeface="+mj-lt"/>
              <a:buAutoNum type="arabicPeriod" startAt="6"/>
            </a:pPr>
            <a:r>
              <a:rPr lang="en-US" altLang="en-US" sz="1400" b="1" dirty="0" err="1" smtClean="0">
                <a:solidFill>
                  <a:srgbClr val="333333"/>
                </a:solidFill>
                <a:latin typeface="Helvetica" pitchFamily="34" charset="0"/>
              </a:rPr>
              <a:t>Valeur</a:t>
            </a:r>
            <a:r>
              <a:rPr lang="en-US" altLang="en-US" sz="1400" b="1" dirty="0" smtClean="0">
                <a:solidFill>
                  <a:srgbClr val="333333"/>
                </a:solidFill>
                <a:latin typeface="Helvetica" pitchFamily="34" charset="0"/>
              </a:rPr>
              <a:t> : </a:t>
            </a:r>
            <a:r>
              <a:rPr lang="en-US" altLang="en-US" sz="1400" dirty="0" smtClean="0">
                <a:solidFill>
                  <a:srgbClr val="333333"/>
                </a:solidFill>
                <a:latin typeface="Helvetica" pitchFamily="34" charset="0"/>
              </a:rPr>
              <a:t>la </a:t>
            </a:r>
            <a:r>
              <a:rPr lang="en-US" altLang="en-US" sz="1400" dirty="0" err="1">
                <a:solidFill>
                  <a:srgbClr val="333333"/>
                </a:solidFill>
                <a:latin typeface="Helvetica" pitchFamily="34" charset="0"/>
              </a:rPr>
              <a:t>valeur</a:t>
            </a:r>
            <a:r>
              <a:rPr lang="en-US" altLang="en-US" sz="1400" dirty="0">
                <a:solidFill>
                  <a:srgbClr val="333333"/>
                </a:solidFill>
                <a:latin typeface="Helvetica" pitchFamily="34" charset="0"/>
              </a:rPr>
              <a:t> à </a:t>
            </a:r>
            <a:r>
              <a:rPr lang="en-US" altLang="en-US" sz="1400" dirty="0" err="1">
                <a:solidFill>
                  <a:srgbClr val="333333"/>
                </a:solidFill>
                <a:latin typeface="Helvetica" pitchFamily="34" charset="0"/>
              </a:rPr>
              <a:t>ajouter</a:t>
            </a:r>
            <a:r>
              <a:rPr lang="en-US" altLang="en-US" sz="1400" dirty="0">
                <a:solidFill>
                  <a:srgbClr val="333333"/>
                </a:solidFill>
                <a:latin typeface="Helvetica" pitchFamily="34" charset="0"/>
              </a:rPr>
              <a:t>. </a:t>
            </a:r>
            <a:endParaRPr lang="en-US" altLang="en-US" sz="1400" dirty="0" smtClean="0">
              <a:solidFill>
                <a:srgbClr val="333333"/>
              </a:solidFill>
              <a:latin typeface="Helvetica" pitchFamily="34" charset="0"/>
            </a:endParaRPr>
          </a:p>
          <a:p>
            <a:pPr marL="228600" lvl="0" indent="-228600" eaLnBrk="0" fontAlgn="base" hangingPunct="0">
              <a:spcBef>
                <a:spcPct val="0"/>
              </a:spcBef>
              <a:spcAft>
                <a:spcPct val="0"/>
              </a:spcAft>
              <a:buFont typeface="+mj-lt"/>
              <a:buAutoNum type="arabicPeriod" startAt="6"/>
            </a:pPr>
            <a:r>
              <a:rPr lang="en-US" altLang="en-US" sz="1400" dirty="0" smtClean="0">
                <a:solidFill>
                  <a:srgbClr val="333333"/>
                </a:solidFill>
                <a:latin typeface="Helvetica" pitchFamily="34" charset="0"/>
              </a:rPr>
              <a:t>Les </a:t>
            </a:r>
            <a:r>
              <a:rPr lang="en-US" altLang="en-US" sz="1400" dirty="0" err="1">
                <a:solidFill>
                  <a:srgbClr val="333333"/>
                </a:solidFill>
                <a:latin typeface="Helvetica" pitchFamily="34" charset="0"/>
              </a:rPr>
              <a:t>enregistrements</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entrés</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en</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caractères</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gras</a:t>
            </a:r>
            <a:r>
              <a:rPr lang="en-US" altLang="en-US" sz="1400" dirty="0">
                <a:solidFill>
                  <a:srgbClr val="333333"/>
                </a:solidFill>
                <a:latin typeface="Helvetica" pitchFamily="34" charset="0"/>
              </a:rPr>
              <a:t> au champ </a:t>
            </a:r>
            <a:r>
              <a:rPr lang="en-US" altLang="en-US" sz="1400" b="1" dirty="0" err="1">
                <a:solidFill>
                  <a:srgbClr val="333333"/>
                </a:solidFill>
                <a:latin typeface="Helvetica" pitchFamily="34" charset="0"/>
              </a:rPr>
              <a:t>Valeur</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sont</a:t>
            </a:r>
            <a:r>
              <a:rPr lang="en-US" altLang="en-US" sz="1400" dirty="0">
                <a:solidFill>
                  <a:srgbClr val="333333"/>
                </a:solidFill>
                <a:latin typeface="Helvetica" pitchFamily="34" charset="0"/>
              </a:rPr>
              <a:t> les </a:t>
            </a:r>
            <a:r>
              <a:rPr lang="en-US" altLang="en-US" sz="1400" dirty="0" err="1">
                <a:solidFill>
                  <a:srgbClr val="333333"/>
                </a:solidFill>
                <a:latin typeface="Helvetica" pitchFamily="34" charset="0"/>
              </a:rPr>
              <a:t>valeurs</a:t>
            </a:r>
            <a:r>
              <a:rPr lang="en-US" altLang="en-US" sz="1400" dirty="0">
                <a:solidFill>
                  <a:srgbClr val="333333"/>
                </a:solidFill>
                <a:latin typeface="Helvetica" pitchFamily="34" charset="0"/>
              </a:rPr>
              <a:t> </a:t>
            </a:r>
            <a:r>
              <a:rPr lang="en-US" altLang="en-US" sz="1400" dirty="0" err="1">
                <a:solidFill>
                  <a:srgbClr val="333333"/>
                </a:solidFill>
                <a:latin typeface="Helvetica" pitchFamily="34" charset="0"/>
              </a:rPr>
              <a:t>attendues</a:t>
            </a:r>
            <a:r>
              <a:rPr lang="en-US" altLang="en-US" sz="1400" dirty="0">
                <a:solidFill>
                  <a:srgbClr val="333333"/>
                </a:solidFill>
                <a:latin typeface="Helvetica" pitchFamily="34" charset="0"/>
              </a:rPr>
              <a:t> pour un document PNAH.</a:t>
            </a:r>
            <a:endParaRPr lang="en-US" altLang="en-US" sz="1400" b="1" dirty="0">
              <a:solidFill>
                <a:srgbClr val="333333"/>
              </a:solidFill>
              <a:latin typeface="Helvetica" pitchFamily="34" charset="0"/>
            </a:endParaRPr>
          </a:p>
          <a:p>
            <a:pPr marL="228600" lvl="0" indent="-228600" eaLnBrk="0" fontAlgn="base" hangingPunct="0">
              <a:spcBef>
                <a:spcPct val="0"/>
              </a:spcBef>
              <a:spcAft>
                <a:spcPct val="0"/>
              </a:spcAft>
              <a:buFont typeface="+mj-lt"/>
              <a:buAutoNum type="arabicPeriod" startAt="9"/>
            </a:pPr>
            <a:r>
              <a:rPr lang="en-US" altLang="en-US" sz="1400" b="1" dirty="0">
                <a:solidFill>
                  <a:srgbClr val="333333"/>
                </a:solidFill>
                <a:latin typeface="Helvetica" pitchFamily="34" charset="0"/>
              </a:rPr>
              <a:t>ID de la </a:t>
            </a:r>
            <a:r>
              <a:rPr lang="en-US" altLang="en-US" sz="1400" b="1" dirty="0" err="1">
                <a:solidFill>
                  <a:srgbClr val="333333"/>
                </a:solidFill>
                <a:latin typeface="Helvetica" pitchFamily="34" charset="0"/>
              </a:rPr>
              <a:t>ligne</a:t>
            </a:r>
            <a:r>
              <a:rPr lang="en-US" altLang="en-US" sz="1400" dirty="0">
                <a:solidFill>
                  <a:srgbClr val="333333"/>
                </a:solidFill>
                <a:latin typeface="Helvetica" pitchFamily="34" charset="0"/>
              </a:rPr>
              <a:t> </a:t>
            </a:r>
            <a:r>
              <a:rPr lang="en-US" altLang="en-US" sz="1400" dirty="0" smtClean="0">
                <a:solidFill>
                  <a:srgbClr val="333333"/>
                </a:solidFill>
                <a:latin typeface="Helvetica" pitchFamily="34" charset="0"/>
              </a:rPr>
              <a:t>: </a:t>
            </a:r>
            <a:r>
              <a:rPr lang="en-US" altLang="en-US" sz="1400" dirty="0" err="1">
                <a:solidFill>
                  <a:srgbClr val="333333"/>
                </a:solidFill>
                <a:latin typeface="Helvetica" pitchFamily="34" charset="0"/>
              </a:rPr>
              <a:t>R</a:t>
            </a:r>
            <a:r>
              <a:rPr lang="en-US" altLang="en-US" sz="1400" dirty="0" err="1" smtClean="0">
                <a:solidFill>
                  <a:srgbClr val="333333"/>
                </a:solidFill>
                <a:latin typeface="Helvetica" pitchFamily="34" charset="0"/>
              </a:rPr>
              <a:t>éférence</a:t>
            </a:r>
            <a:r>
              <a:rPr lang="en-US" altLang="en-US" sz="1400" dirty="0" smtClean="0">
                <a:solidFill>
                  <a:srgbClr val="333333"/>
                </a:solidFill>
                <a:latin typeface="Helvetica" pitchFamily="34" charset="0"/>
              </a:rPr>
              <a:t> </a:t>
            </a:r>
            <a:r>
              <a:rPr lang="en-US" altLang="en-US" sz="1400" dirty="0">
                <a:solidFill>
                  <a:srgbClr val="333333"/>
                </a:solidFill>
                <a:latin typeface="Helvetica" pitchFamily="34" charset="0"/>
              </a:rPr>
              <a:t>à </a:t>
            </a:r>
            <a:r>
              <a:rPr lang="en-US" altLang="en-US" sz="1400" dirty="0" err="1">
                <a:solidFill>
                  <a:srgbClr val="333333"/>
                </a:solidFill>
                <a:latin typeface="Helvetica" pitchFamily="34" charset="0"/>
              </a:rPr>
              <a:t>ce</a:t>
            </a:r>
            <a:r>
              <a:rPr lang="en-US" altLang="en-US" sz="1400" dirty="0">
                <a:solidFill>
                  <a:srgbClr val="333333"/>
                </a:solidFill>
                <a:latin typeface="Helvetica" pitchFamily="34" charset="0"/>
              </a:rPr>
              <a:t> champ </a:t>
            </a:r>
            <a:r>
              <a:rPr lang="en-US" altLang="en-US" sz="1400" dirty="0" err="1">
                <a:solidFill>
                  <a:srgbClr val="333333"/>
                </a:solidFill>
                <a:latin typeface="Helvetica" pitchFamily="34" charset="0"/>
              </a:rPr>
              <a:t>dans</a:t>
            </a:r>
            <a:r>
              <a:rPr lang="en-US" altLang="en-US" sz="1400" dirty="0">
                <a:solidFill>
                  <a:srgbClr val="333333"/>
                </a:solidFill>
                <a:latin typeface="Helvetica" pitchFamily="34" charset="0"/>
              </a:rPr>
              <a:t> le </a:t>
            </a:r>
            <a:r>
              <a:rPr lang="en-US" altLang="en-US" sz="1400" dirty="0" err="1">
                <a:solidFill>
                  <a:srgbClr val="333333"/>
                </a:solidFill>
                <a:latin typeface="Helvetica" pitchFamily="34" charset="0"/>
              </a:rPr>
              <a:t>gabarit</a:t>
            </a:r>
            <a:r>
              <a:rPr lang="en-US" altLang="en-US" sz="1400" dirty="0">
                <a:solidFill>
                  <a:srgbClr val="333333"/>
                </a:solidFill>
                <a:latin typeface="Helvetica" pitchFamily="34" charset="0"/>
              </a:rPr>
              <a:t> </a:t>
            </a:r>
            <a:r>
              <a:rPr lang="en-US" altLang="en-US" sz="1400" i="1" dirty="0" smtClean="0">
                <a:solidFill>
                  <a:srgbClr val="333333"/>
                </a:solidFill>
                <a:latin typeface="Helvetica" pitchFamily="34" charset="0"/>
                <a:hlinkClick r:id="rId6"/>
              </a:rPr>
              <a:t>HNAP_Metadata_Minimum_Information.xml.</a:t>
            </a:r>
            <a:endParaRPr lang="en-US" altLang="en-US" sz="1400" dirty="0">
              <a:solidFill>
                <a:srgbClr val="333333"/>
              </a:solidFill>
              <a:latin typeface="Helvetica" pitchFamily="34" charset="0"/>
            </a:endParaRPr>
          </a:p>
        </p:txBody>
      </p:sp>
      <p:sp>
        <p:nvSpPr>
          <p:cNvPr id="7" name="Title 1"/>
          <p:cNvSpPr txBox="1">
            <a:spLocks/>
          </p:cNvSpPr>
          <p:nvPr/>
        </p:nvSpPr>
        <p:spPr>
          <a:xfrm>
            <a:off x="251520" y="260648"/>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Fichier de compilation</a:t>
            </a:r>
          </a:p>
          <a:p>
            <a:r>
              <a:rPr lang="fr-CA" sz="2000" kern="0" dirty="0" smtClean="0">
                <a:solidFill>
                  <a:schemeClr val="accent5">
                    <a:lumMod val="75000"/>
                  </a:schemeClr>
                </a:solidFill>
              </a:rPr>
              <a:t>Feuille </a:t>
            </a:r>
            <a:r>
              <a:rPr lang="fr-CA" sz="2000" kern="0" dirty="0" err="1" smtClean="0">
                <a:solidFill>
                  <a:schemeClr val="accent5">
                    <a:lumMod val="75000"/>
                  </a:schemeClr>
                </a:solidFill>
              </a:rPr>
              <a:t>GuideXml_Fr</a:t>
            </a:r>
            <a:endParaRPr lang="en-CA" sz="2000" kern="0" dirty="0">
              <a:solidFill>
                <a:schemeClr val="accent5">
                  <a:lumMod val="75000"/>
                </a:schemeClr>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650774235"/>
      </p:ext>
    </p:extLst>
  </p:cSld>
  <p:clrMapOvr>
    <a:masterClrMapping/>
  </p:clrMapOvr>
  <mc:AlternateContent xmlns:mc="http://schemas.openxmlformats.org/markup-compatibility/2006" xmlns:p14="http://schemas.microsoft.com/office/powerpoint/2010/main">
    <mc:Choice Requires="p14">
      <p:transition spd="slow" p14:dur="2000" advTm="46701"/>
    </mc:Choice>
    <mc:Fallback xmlns="">
      <p:transition spd="slow" advTm="46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500" x="5441950" y="4260850"/>
          <p14:tracePt t="507" x="5422900" y="4254500"/>
          <p14:tracePt t="515" x="5353050" y="4254500"/>
          <p14:tracePt t="544" x="4864100" y="4229100"/>
          <p14:tracePt t="567" x="4146550" y="4171950"/>
          <p14:tracePt t="577" x="3816350" y="4133850"/>
          <p14:tracePt t="607" x="2152650" y="3905250"/>
          <p14:tracePt t="611" x="1739900" y="3848100"/>
          <p14:tracePt t="637" x="431800" y="3651250"/>
          <p14:tracePt t="3236" x="12700" y="1409700"/>
          <p14:tracePt t="3244" x="38100" y="1416050"/>
          <p14:tracePt t="3267" x="101600" y="1435100"/>
          <p14:tracePt t="3275" x="114300" y="1435100"/>
          <p14:tracePt t="3297" x="127000" y="1435100"/>
          <p14:tracePt t="3308" x="133350" y="1441450"/>
          <p14:tracePt t="3337" x="139700" y="1441450"/>
          <p14:tracePt t="3436" x="133350" y="1441450"/>
          <p14:tracePt t="3444" x="127000" y="1441450"/>
          <p14:tracePt t="3468" x="95250" y="1435100"/>
          <p14:tracePt t="3476" x="88900" y="1435100"/>
          <p14:tracePt t="3524" x="95250" y="1435100"/>
          <p14:tracePt t="3531" x="127000" y="1435100"/>
          <p14:tracePt t="3541" x="152400" y="1435100"/>
          <p14:tracePt t="3567" x="285750" y="1435100"/>
          <p14:tracePt t="3575" x="304800" y="1435100"/>
          <p14:tracePt t="3598" x="381000" y="1409700"/>
          <p14:tracePt t="3609" x="387350" y="1409700"/>
          <p14:tracePt t="3637" x="419100" y="1403350"/>
          <p14:tracePt t="3643" x="431800" y="1397000"/>
          <p14:tracePt t="3667" x="501650" y="1390650"/>
          <p14:tracePt t="3675" x="520700" y="1390650"/>
          <p14:tracePt t="3697" x="565150" y="1390650"/>
          <p14:tracePt t="3708" x="590550" y="1390650"/>
          <p14:tracePt t="3738" x="603250" y="1384300"/>
          <p14:tracePt t="3741" x="609600" y="1384300"/>
          <p14:tracePt t="3767" x="615950" y="1384300"/>
          <p14:tracePt t="3774" x="628650" y="1384300"/>
          <p14:tracePt t="3797" x="647700" y="1384300"/>
          <p14:tracePt t="3808" x="654050" y="1384300"/>
          <p14:tracePt t="3852" x="660400" y="1384300"/>
          <p14:tracePt t="3860" x="666750" y="1384300"/>
          <p14:tracePt t="3876" x="692150" y="1397000"/>
          <p14:tracePt t="3907" x="755650" y="1422400"/>
          <p14:tracePt t="3923" x="768350" y="1428750"/>
          <p14:tracePt t="3941" x="774700" y="1435100"/>
          <p14:tracePt t="3967" x="781050" y="1435100"/>
          <p14:tracePt t="3979" x="787400" y="1447800"/>
          <p14:tracePt t="4020" x="787400" y="1454150"/>
          <p14:tracePt t="4036" x="787400" y="1460500"/>
          <p14:tracePt t="4043" x="787400" y="1466850"/>
          <p14:tracePt t="4076" x="793750" y="1479550"/>
          <p14:tracePt t="4324" x="793750" y="1485900"/>
          <p14:tracePt t="4452" x="787400" y="1485900"/>
          <p14:tracePt t="4524" x="781050" y="1485900"/>
          <p14:tracePt t="4540" x="774700" y="1485900"/>
          <p14:tracePt t="4564" x="768350" y="1492250"/>
          <p14:tracePt t="4652" x="762000" y="1492250"/>
          <p14:tracePt t="4668" x="755650" y="1492250"/>
          <p14:tracePt t="4684" x="749300" y="1492250"/>
          <p14:tracePt t="4708" x="742950" y="1492250"/>
          <p14:tracePt t="5244" x="736600" y="1492250"/>
          <p14:tracePt t="5252" x="730250" y="1492250"/>
          <p14:tracePt t="5273" x="723900" y="1492250"/>
          <p14:tracePt t="5298" x="717550" y="1492250"/>
          <p14:tracePt t="5307" x="711200" y="1492250"/>
          <p14:tracePt t="6692" x="717550" y="1492250"/>
          <p14:tracePt t="6708" x="723900" y="1492250"/>
          <p14:tracePt t="6716" x="736600" y="1492250"/>
          <p14:tracePt t="6738" x="749300" y="1492250"/>
          <p14:tracePt t="6740" x="755650" y="1492250"/>
          <p14:tracePt t="6768" x="762000" y="1485900"/>
          <p14:tracePt t="6773" x="768350" y="1485900"/>
          <p14:tracePt t="6798" x="781050" y="1485900"/>
          <p14:tracePt t="6820" x="787400" y="1479550"/>
          <p14:tracePt t="6838" x="793750" y="1479550"/>
          <p14:tracePt t="6868" x="812800" y="1473200"/>
          <p14:tracePt t="7564" x="806450" y="1473200"/>
          <p14:tracePt t="8037" x="800100" y="1473200"/>
          <p14:tracePt t="8052" x="793750" y="1479550"/>
          <p14:tracePt t="8092" x="793750" y="1485900"/>
          <p14:tracePt t="8108" x="787400" y="1492250"/>
          <p14:tracePt t="8164" x="787400" y="1498600"/>
          <p14:tracePt t="8324" x="787400" y="1504950"/>
          <p14:tracePt t="8540" x="793750" y="1498600"/>
          <p14:tracePt t="8556" x="806450" y="1498600"/>
          <p14:tracePt t="8571" x="819150" y="1492250"/>
          <p14:tracePt t="8598" x="857250" y="1479550"/>
          <p14:tracePt t="8605" x="869950" y="1473200"/>
          <p14:tracePt t="8628" x="901700" y="1460500"/>
          <p14:tracePt t="8638" x="920750" y="1447800"/>
          <p14:tracePt t="8668" x="984250" y="1435100"/>
          <p14:tracePt t="8676" x="996950" y="1435100"/>
          <p14:tracePt t="8698" x="1016000" y="1435100"/>
          <p14:tracePt t="8704" x="1028700" y="1428750"/>
          <p14:tracePt t="8728" x="1054100" y="1428750"/>
          <p14:tracePt t="8736" x="1060450" y="1428750"/>
          <p14:tracePt t="8758" x="1104900" y="1416050"/>
          <p14:tracePt t="8770" x="1117600" y="1416050"/>
          <p14:tracePt t="8787" x="1168400" y="1390650"/>
          <p14:tracePt t="8803" x="1212850" y="1384300"/>
          <p14:tracePt t="8820" x="1314450" y="1365250"/>
          <p14:tracePt t="8836" x="1371600" y="1358900"/>
          <p14:tracePt t="8853" x="1441450" y="1358900"/>
          <p14:tracePt t="8878" x="1511300" y="1358900"/>
          <p14:tracePt t="8887" x="1524000" y="1358900"/>
          <p14:tracePt t="8908" x="1555750" y="1358900"/>
          <p14:tracePt t="8921" x="1568450" y="1358900"/>
          <p14:tracePt t="8948" x="1587500" y="1358900"/>
          <p14:tracePt t="8956" x="1593850" y="1358900"/>
          <p14:tracePt t="8978" x="1606550" y="1358900"/>
          <p14:tracePt t="8988" x="1612900" y="1358900"/>
          <p14:tracePt t="9003" x="1619250" y="1358900"/>
          <p14:tracePt t="9020" x="1638300" y="1358900"/>
          <p14:tracePt t="9037" x="1676400" y="1358900"/>
          <p14:tracePt t="9054" x="1708150" y="1365250"/>
          <p14:tracePt t="9078" x="1758950" y="1371600"/>
          <p14:tracePt t="9088" x="1771650" y="1371600"/>
          <p14:tracePt t="9118" x="1803400" y="1371600"/>
          <p14:tracePt t="9125" x="1809750" y="1371600"/>
          <p14:tracePt t="9148" x="1835150" y="1371600"/>
          <p14:tracePt t="9156" x="1841500" y="1371600"/>
          <p14:tracePt t="9186" x="1879600" y="1371600"/>
          <p14:tracePt t="9203" x="1911350" y="1371600"/>
          <p14:tracePt t="9221" x="1955800" y="1371600"/>
          <p14:tracePt t="9238" x="1981200" y="1377950"/>
          <p14:tracePt t="9254" x="1987550" y="1384300"/>
          <p14:tracePt t="9269" x="1993900" y="1390650"/>
          <p14:tracePt t="9381" x="1993900" y="1397000"/>
          <p14:tracePt t="9412" x="1993900" y="1403350"/>
          <p14:tracePt t="9420" x="1993900" y="1409700"/>
          <p14:tracePt t="9444" x="1993900" y="1416050"/>
          <p14:tracePt t="9501" x="2000250" y="1422400"/>
          <p14:tracePt t="9517" x="2006600" y="1422400"/>
          <p14:tracePt t="9525" x="2012950" y="1428750"/>
          <p14:tracePt t="9536" x="2019300" y="1428750"/>
          <p14:tracePt t="9552" x="2044700" y="1428750"/>
          <p14:tracePt t="9569" x="2070100" y="1435100"/>
          <p14:tracePt t="9586" x="2089150" y="1435100"/>
          <p14:tracePt t="9603" x="2101850" y="1435100"/>
          <p14:tracePt t="9620" x="2108200" y="1435100"/>
          <p14:tracePt t="9749" x="2114550" y="1441450"/>
          <p14:tracePt t="9924" x="2114550" y="1447800"/>
          <p14:tracePt t="14509" x="2114550" y="1454150"/>
          <p14:tracePt t="14693" x="2114550" y="1460500"/>
          <p14:tracePt t="15213" x="2114550" y="1466850"/>
          <p14:tracePt t="15221" x="2120900" y="1473200"/>
          <p14:tracePt t="15237" x="2127250" y="1485900"/>
          <p14:tracePt t="15249" x="2133600" y="1492250"/>
          <p14:tracePt t="15266" x="2152650" y="1498600"/>
          <p14:tracePt t="15282" x="2184400" y="1511300"/>
          <p14:tracePt t="15297" x="2241550" y="1524000"/>
          <p14:tracePt t="15314" x="2279650" y="1536700"/>
          <p14:tracePt t="15331" x="2317750" y="1549400"/>
          <p14:tracePt t="15348" x="2336800" y="1555750"/>
          <p14:tracePt t="15364" x="2355850" y="1568450"/>
          <p14:tracePt t="15382" x="2400300" y="1600200"/>
          <p14:tracePt t="15399" x="2413000" y="1606550"/>
          <p14:tracePt t="15415" x="2432050" y="1612900"/>
          <p14:tracePt t="15432" x="2451100" y="1631950"/>
          <p14:tracePt t="15449" x="2489200" y="1657350"/>
          <p14:tracePt t="15465" x="2514600" y="1676400"/>
          <p14:tracePt t="15480" x="2546350" y="1701800"/>
          <p14:tracePt t="15497" x="2584450" y="1727200"/>
          <p14:tracePt t="15514" x="2597150" y="1746250"/>
          <p14:tracePt t="15532" x="2616200" y="1784350"/>
          <p14:tracePt t="15549" x="2641600" y="1809750"/>
          <p14:tracePt t="15549" x="2647950" y="1822450"/>
          <p14:tracePt t="15565" x="2660650" y="1854200"/>
          <p14:tracePt t="15582" x="2692400" y="1892300"/>
          <p14:tracePt t="15597" x="2711450" y="1911350"/>
          <p14:tracePt t="15614" x="2736850" y="1936750"/>
          <p14:tracePt t="15631" x="2774950" y="1968500"/>
          <p14:tracePt t="15647" x="2787650" y="1987550"/>
          <p14:tracePt t="15664" x="2819400" y="2006600"/>
          <p14:tracePt t="15682" x="2832100" y="2019300"/>
          <p14:tracePt t="15698" x="2838450" y="2038350"/>
          <p14:tracePt t="15715" x="2857500" y="2057400"/>
          <p14:tracePt t="15732" x="2870200" y="2070100"/>
          <p14:tracePt t="15748" x="2901950" y="2095500"/>
          <p14:tracePt t="15765" x="2940050" y="2127250"/>
          <p14:tracePt t="15782" x="2971800" y="2152650"/>
          <p14:tracePt t="15798" x="2978150" y="2159000"/>
          <p14:tracePt t="15815" x="3009900" y="2197100"/>
          <p14:tracePt t="15832" x="3022600" y="2216150"/>
          <p14:tracePt t="15848" x="3035300" y="2228850"/>
          <p14:tracePt t="15863" x="3060700" y="2260600"/>
          <p14:tracePt t="15880" x="3079750" y="2279650"/>
          <p14:tracePt t="15897" x="3098800" y="2305050"/>
          <p14:tracePt t="15915" x="3124200" y="2336800"/>
          <p14:tracePt t="15932" x="3143250" y="2355850"/>
          <p14:tracePt t="15948" x="3155950" y="2368550"/>
          <p14:tracePt t="15965" x="3168650" y="2381250"/>
          <p14:tracePt t="15965" x="3168650" y="2387600"/>
          <p14:tracePt t="15980" x="3175000" y="2387600"/>
          <p14:tracePt t="15997" x="3181350" y="2393950"/>
          <p14:tracePt t="16013" x="3194050" y="2406650"/>
          <p14:tracePt t="16030" x="3206750" y="2419350"/>
          <p14:tracePt t="16047" x="3225800" y="2438400"/>
          <p14:tracePt t="16064" x="3238500" y="2463800"/>
          <p14:tracePt t="16080" x="3257550" y="2476500"/>
          <p14:tracePt t="16098" x="3270250" y="2495550"/>
          <p14:tracePt t="16115" x="3276600" y="2501900"/>
          <p14:tracePt t="16131" x="3289300" y="2520950"/>
          <p14:tracePt t="16148" x="3295650" y="2533650"/>
          <p14:tracePt t="16165" x="3302000" y="2546350"/>
          <p14:tracePt t="16166" x="3308350" y="2552700"/>
          <p14:tracePt t="16181" x="3314700" y="2571750"/>
          <p14:tracePt t="16198" x="3314700" y="2584450"/>
          <p14:tracePt t="16214" x="3327400" y="2597150"/>
          <p14:tracePt t="16231" x="3333750" y="2609850"/>
          <p14:tracePt t="16248" x="3333750" y="2622550"/>
          <p14:tracePt t="16265" x="3340100" y="2641600"/>
          <p14:tracePt t="16280" x="3340100" y="2654300"/>
          <p14:tracePt t="16296" x="3346450" y="2660650"/>
          <p14:tracePt t="16314" x="3346450" y="2667000"/>
          <p14:tracePt t="16331" x="3346450" y="2686050"/>
          <p14:tracePt t="16348" x="3346450" y="2698750"/>
          <p14:tracePt t="16364" x="3346450" y="2705100"/>
          <p14:tracePt t="16381" x="3346450" y="2711450"/>
          <p14:tracePt t="16398" x="3346450" y="2717800"/>
          <p14:tracePt t="16414" x="3346450" y="2724150"/>
          <p14:tracePt t="16431" x="3346450" y="2736850"/>
          <p14:tracePt t="16448" x="3346450" y="2743200"/>
          <p14:tracePt t="16469" x="3346450" y="2749550"/>
          <p14:tracePt t="16481" x="3346450" y="2755900"/>
          <p14:tracePt t="16501" x="3346450" y="2762250"/>
          <p14:tracePt t="16517" x="3346450" y="2768600"/>
          <p14:tracePt t="16530" x="3346450" y="2774950"/>
          <p14:tracePt t="16546" x="3346450" y="2781300"/>
          <p14:tracePt t="16563" x="3346450" y="2794000"/>
          <p14:tracePt t="16580" x="3346450" y="2800350"/>
          <p14:tracePt t="16596" x="3340100" y="2813050"/>
          <p14:tracePt t="16614" x="3340100" y="2838450"/>
          <p14:tracePt t="16631" x="3340100" y="2844800"/>
          <p14:tracePt t="16646" x="3340100" y="2857500"/>
          <p14:tracePt t="16663" x="3333750" y="2870200"/>
          <p14:tracePt t="16679" x="3327400" y="2882900"/>
          <p14:tracePt t="16696" x="3321050" y="2889250"/>
          <p14:tracePt t="16713" x="3321050" y="2901950"/>
          <p14:tracePt t="16749" x="3314700" y="2908300"/>
          <p14:tracePt t="16765" x="3314700" y="2914650"/>
          <p14:tracePt t="16773" x="3314700" y="2921000"/>
          <p14:tracePt t="16781" x="3308350" y="2927350"/>
          <p14:tracePt t="16805" x="3308350" y="2933700"/>
          <p14:tracePt t="16829" x="3308350" y="2940050"/>
          <p14:tracePt t="16845" x="3302000" y="2952750"/>
          <p14:tracePt t="16926" x="3302000" y="2959100"/>
          <p14:tracePt t="16933" x="3295650" y="2965450"/>
          <p14:tracePt t="21270" x="3295650" y="2971800"/>
          <p14:tracePt t="21446" x="3302000" y="2971800"/>
          <p14:tracePt t="21486" x="3308350" y="2978150"/>
          <p14:tracePt t="21894" x="3314700" y="2978150"/>
          <p14:tracePt t="21934" x="3321050" y="2978150"/>
          <p14:tracePt t="21942" x="3327400" y="2971800"/>
          <p14:tracePt t="21958" x="3340100" y="2965450"/>
          <p14:tracePt t="21966" x="3352800" y="2959100"/>
          <p14:tracePt t="21976" x="3359150" y="2952750"/>
          <p14:tracePt t="21993" x="3365500" y="2952750"/>
          <p14:tracePt t="22008" x="3384550" y="2940050"/>
          <p14:tracePt t="22025" x="3397250" y="2940050"/>
          <p14:tracePt t="22042" x="3409950" y="2927350"/>
          <p14:tracePt t="22058" x="3429000" y="2921000"/>
          <p14:tracePt t="22075" x="3441700" y="2908300"/>
          <p14:tracePt t="22093" x="3454400" y="2901950"/>
          <p14:tracePt t="22109" x="3460750" y="2901950"/>
          <p14:tracePt t="22126" x="3479800" y="2889250"/>
          <p14:tracePt t="22143" x="3524250" y="2876550"/>
          <p14:tracePt t="22159" x="3587750" y="2851150"/>
          <p14:tracePt t="22176" x="3644900" y="2838450"/>
          <p14:tracePt t="22193" x="3695700" y="2819400"/>
          <p14:tracePt t="22209" x="3740150" y="2813050"/>
          <p14:tracePt t="22226" x="3778250" y="2806700"/>
          <p14:tracePt t="22243" x="3797300" y="2800350"/>
          <p14:tracePt t="22326" x="3803650" y="2800350"/>
          <p14:tracePt t="22350" x="3810000" y="2800350"/>
          <p14:tracePt t="22366" x="3816350" y="2800350"/>
          <p14:tracePt t="22382" x="3822700" y="2800350"/>
          <p14:tracePt t="22470" x="3829050" y="2800350"/>
          <p14:tracePt t="22534" x="3835400" y="2800350"/>
          <p14:tracePt t="22862" x="3841750" y="2806700"/>
          <p14:tracePt t="22926" x="3848100" y="2813050"/>
          <p14:tracePt t="22934" x="3854450" y="2813050"/>
          <p14:tracePt t="22958" x="3860800" y="2813050"/>
          <p14:tracePt t="22966" x="3867150" y="2813050"/>
          <p14:tracePt t="22998" x="3873500" y="2813050"/>
          <p14:tracePt t="23070" x="3879850" y="2813050"/>
          <p14:tracePt t="23102" x="3886200" y="2813050"/>
          <p14:tracePt t="23126" x="3898900" y="2813050"/>
          <p14:tracePt t="23174" x="3905250" y="2813050"/>
          <p14:tracePt t="23190" x="3911600" y="2813050"/>
          <p14:tracePt t="23206" x="3924300" y="2813050"/>
          <p14:tracePt t="23222" x="3930650" y="2819400"/>
          <p14:tracePt t="23230" x="3943350" y="2825750"/>
          <p14:tracePt t="23242" x="3956050" y="2838450"/>
          <p14:tracePt t="23258" x="3968750" y="2844800"/>
          <p14:tracePt t="23274" x="3981450" y="2851150"/>
          <p14:tracePt t="23290" x="3981450" y="2857500"/>
          <p14:tracePt t="23398" x="3987800" y="2863850"/>
          <p14:tracePt t="23422" x="3994150" y="2870200"/>
          <p14:tracePt t="23446" x="4000500" y="2876550"/>
          <p14:tracePt t="23462" x="4000500" y="2882900"/>
          <p14:tracePt t="23470" x="4006850" y="2895600"/>
          <p14:tracePt t="23478" x="4006850" y="2901950"/>
          <p14:tracePt t="23490" x="4013200" y="2901950"/>
          <p14:tracePt t="23507" x="4025900" y="2921000"/>
          <p14:tracePt t="23523" x="4032250" y="2927350"/>
          <p14:tracePt t="23541" x="4038600" y="2940050"/>
          <p14:tracePt t="23558" x="4057650" y="2959100"/>
          <p14:tracePt t="23575" x="4064000" y="2965450"/>
          <p14:tracePt t="23592" x="4070350" y="2971800"/>
          <p14:tracePt t="23670" x="4076700" y="2978150"/>
          <p14:tracePt t="23766" x="4076700" y="2984500"/>
          <p14:tracePt t="23974" x="4083050" y="2990850"/>
          <p14:tracePt t="24022" x="4089400" y="2990850"/>
          <p14:tracePt t="24046" x="4089400" y="2997200"/>
          <p14:tracePt t="24190" x="4095750" y="2997200"/>
          <p14:tracePt t="24222" x="4102100" y="2997200"/>
          <p14:tracePt t="24246" x="4108450" y="3003550"/>
          <p14:tracePt t="24262" x="4114800" y="3003550"/>
          <p14:tracePt t="24310" x="4121150" y="3009900"/>
          <p14:tracePt t="24326" x="4127500" y="3009900"/>
          <p14:tracePt t="24334" x="4133850" y="3009900"/>
          <p14:tracePt t="24446" x="4146550" y="3016250"/>
          <p14:tracePt t="24534" x="4152900" y="3016250"/>
          <p14:tracePt t="25759" x="4159250" y="3016250"/>
          <p14:tracePt t="25767" x="4165600" y="3016250"/>
          <p14:tracePt t="25799" x="4171950" y="3016250"/>
          <p14:tracePt t="25823" x="4178300" y="3016250"/>
          <p14:tracePt t="25831" x="4184650" y="3016250"/>
          <p14:tracePt t="25847" x="4191000" y="3016250"/>
          <p14:tracePt t="25863" x="4197350" y="3016250"/>
          <p14:tracePt t="25871" x="4210050" y="3016250"/>
          <p14:tracePt t="25888" x="4241800" y="3016250"/>
          <p14:tracePt t="25905" x="4260850" y="3016250"/>
          <p14:tracePt t="25921" x="4279900" y="3016250"/>
          <p14:tracePt t="25938" x="4292600" y="3016250"/>
          <p14:tracePt t="25955" x="4298950" y="3016250"/>
          <p14:tracePt t="26031" x="4305300" y="3016250"/>
          <p14:tracePt t="26039" x="4311650" y="3016250"/>
          <p14:tracePt t="26047" x="4318000" y="3016250"/>
          <p14:tracePt t="26056" x="4324350" y="3016250"/>
          <p14:tracePt t="26073" x="4343400" y="3016250"/>
          <p14:tracePt t="26089" x="4375150" y="3028950"/>
          <p14:tracePt t="26106" x="4400550" y="3028950"/>
          <p14:tracePt t="26123" x="4425950" y="3035300"/>
          <p14:tracePt t="26139" x="4470400" y="3048000"/>
          <p14:tracePt t="26154" x="4502150" y="3048000"/>
          <p14:tracePt t="26171" x="4527550" y="3048000"/>
          <p14:tracePt t="26188" x="4572000" y="3048000"/>
          <p14:tracePt t="26206" x="4603750" y="3048000"/>
          <p14:tracePt t="26222" x="4635500" y="3048000"/>
          <p14:tracePt t="26239" x="4648200" y="3048000"/>
          <p14:tracePt t="26256" x="4654550" y="3048000"/>
          <p14:tracePt t="26273" x="4660900" y="3054350"/>
          <p14:tracePt t="26289" x="4679950" y="3060700"/>
          <p14:tracePt t="26306" x="4699000" y="3073400"/>
          <p14:tracePt t="26322" x="4730750" y="3086100"/>
          <p14:tracePt t="26337" x="4768850" y="3098800"/>
          <p14:tracePt t="26354" x="4794250" y="3111500"/>
          <p14:tracePt t="26371" x="4813300" y="3124200"/>
          <p14:tracePt t="26388" x="4826000" y="3130550"/>
          <p14:tracePt t="26404" x="4832350" y="3143250"/>
          <p14:tracePt t="26422" x="4876800" y="3181350"/>
          <p14:tracePt t="26439" x="4921250" y="3225800"/>
          <p14:tracePt t="26456" x="4972050" y="3263900"/>
          <p14:tracePt t="26471" x="5041900" y="3314700"/>
          <p14:tracePt t="26500" x="5099050" y="3359150"/>
          <p14:tracePt t="26504" x="5111750" y="3365500"/>
          <p14:tracePt t="26530" x="5143500" y="3390900"/>
          <p14:tracePt t="26538" x="5156200" y="3403600"/>
          <p14:tracePt t="26560" x="5207000" y="3441700"/>
          <p14:tracePt t="26571" x="5219700" y="3448050"/>
          <p14:tracePt t="26600" x="5264150" y="3473450"/>
          <p14:tracePt t="26606" x="5276850" y="3492500"/>
          <p14:tracePt t="26630" x="5308600" y="3505200"/>
          <p14:tracePt t="26646" x="5314950" y="3511550"/>
          <p14:tracePt t="26670" x="5340350" y="3536950"/>
          <p14:tracePt t="26678" x="5353050" y="3543300"/>
          <p14:tracePt t="26700" x="5384800" y="3562350"/>
          <p14:tracePt t="26730" x="5448300" y="3594100"/>
          <p14:tracePt t="26738" x="5461000" y="3600450"/>
          <p14:tracePt t="26760" x="5473700" y="3606800"/>
          <p14:tracePt t="26798" x="5480050" y="3606800"/>
          <p14:tracePt t="26814" x="5486400" y="3606800"/>
          <p14:tracePt t="26837" x="5505450" y="3613150"/>
          <p14:tracePt t="26860" x="5549900" y="3625850"/>
          <p14:tracePt t="26871" x="5588000" y="3644900"/>
          <p14:tracePt t="26900" x="5651500" y="3651250"/>
          <p14:tracePt t="26904" x="5676900" y="3651250"/>
          <p14:tracePt t="26930" x="5740400" y="3663950"/>
          <p14:tracePt t="26937" x="5753100" y="3670300"/>
          <p14:tracePt t="26960" x="5772150" y="3676650"/>
          <p14:tracePt t="26971" x="5784850" y="3676650"/>
          <p14:tracePt t="27000" x="5822950" y="3695700"/>
          <p14:tracePt t="27006" x="5829300" y="3695700"/>
          <p14:tracePt t="27030" x="5848350" y="3702050"/>
          <p14:tracePt t="27054" x="5861050" y="3708400"/>
          <p14:tracePt t="27080" x="5873750" y="3714750"/>
          <p14:tracePt t="27094" x="5880100" y="3714750"/>
          <p14:tracePt t="27120" x="5899150" y="3721100"/>
          <p14:tracePt t="27126" x="5905500" y="3721100"/>
          <p14:tracePt t="27150" x="5969000" y="3733800"/>
          <p14:tracePt t="27158" x="5988050" y="3740150"/>
          <p14:tracePt t="27180" x="6013450" y="3740150"/>
          <p14:tracePt t="27187" x="6019800" y="3740150"/>
          <p14:tracePt t="27238" x="6026150" y="3746500"/>
          <p14:tracePt t="27270" x="6032500" y="3752850"/>
          <p14:tracePt t="27326" x="6038850" y="3752850"/>
          <p14:tracePt t="27334" x="6051550" y="3759200"/>
          <p14:tracePt t="27407" x="6057900" y="3765550"/>
          <p14:tracePt t="28271" x="6064250" y="3765550"/>
          <p14:tracePt t="29711" x="6070600" y="3759200"/>
          <p14:tracePt t="29751" x="6070600" y="3752850"/>
          <p14:tracePt t="29799" x="6070600" y="3746500"/>
          <p14:tracePt t="29823" x="6070600" y="3740150"/>
          <p14:tracePt t="29839" x="6070600" y="3733800"/>
          <p14:tracePt t="29852" x="6070600" y="3727450"/>
          <p14:tracePt t="29881" x="6070600" y="3714750"/>
          <p14:tracePt t="29903" x="6070600" y="3708400"/>
          <p14:tracePt t="29935" x="6070600" y="3702050"/>
          <p14:tracePt t="29951" x="6076950" y="3695700"/>
          <p14:tracePt t="29981" x="6076950" y="3689350"/>
          <p14:tracePt t="29984" x="6076950" y="3683000"/>
          <p14:tracePt t="30011" x="6083300" y="3676650"/>
          <p14:tracePt t="30023" x="6083300" y="3670300"/>
          <p14:tracePt t="30051" x="6089650" y="3663950"/>
          <p14:tracePt t="30143" x="6089650" y="3657600"/>
          <p14:tracePt t="30159" x="6089650" y="3644900"/>
          <p14:tracePt t="30167" x="6089650" y="3638550"/>
          <p14:tracePt t="30185" x="6096000" y="3625850"/>
          <p14:tracePt t="30231" x="6096000" y="3619500"/>
          <p14:tracePt t="30247" x="6096000" y="3613150"/>
          <p14:tracePt t="30271" x="6096000" y="3606800"/>
          <p14:tracePt t="30287" x="6096000" y="3600450"/>
          <p14:tracePt t="30311" x="6096000" y="3594100"/>
          <p14:tracePt t="30335" x="6102350" y="3587750"/>
          <p14:tracePt t="30407" x="6102350" y="3581400"/>
          <p14:tracePt t="30423" x="6102350" y="3575050"/>
          <p14:tracePt t="30439" x="6102350" y="3568700"/>
          <p14:tracePt t="30452" x="6102350" y="3562350"/>
          <p14:tracePt t="30481" x="6102350" y="3556000"/>
          <p14:tracePt t="30495" x="6102350" y="3543300"/>
          <p14:tracePt t="30518" x="6102350" y="3530600"/>
          <p14:tracePt t="30551" x="6096000" y="3511550"/>
          <p14:tracePt t="30559" x="6096000" y="3505200"/>
          <p14:tracePt t="30615" x="6096000" y="3498850"/>
          <p14:tracePt t="30631" x="6089650" y="3492500"/>
          <p14:tracePt t="30652" x="6089650" y="3486150"/>
          <p14:tracePt t="30681" x="6076950" y="3460750"/>
          <p14:tracePt t="30743" x="6076950" y="3454400"/>
          <p14:tracePt t="30799" x="6076950" y="3448050"/>
          <p14:tracePt t="30815" x="6076950" y="3441700"/>
          <p14:tracePt t="30831" x="6076950" y="3435350"/>
          <p14:tracePt t="30850" x="6076950" y="3429000"/>
          <p14:tracePt t="30881" x="6076950" y="3422650"/>
          <p14:tracePt t="30903" x="6076950" y="3416300"/>
          <p14:tracePt t="31023" x="6076950" y="3409950"/>
          <p14:tracePt t="31047" x="6076950" y="3397250"/>
          <p14:tracePt t="31215" x="6076950" y="3390900"/>
          <p14:tracePt t="31255" x="6076950" y="3384550"/>
          <p14:tracePt t="31287" x="6076950" y="3378200"/>
          <p14:tracePt t="31303" x="6076950" y="3371850"/>
          <p14:tracePt t="31319" x="6076950" y="3365500"/>
          <p14:tracePt t="38520" x="6083300" y="3365500"/>
          <p14:tracePt t="38536" x="6089650" y="3365500"/>
          <p14:tracePt t="38552" x="6096000" y="3365500"/>
          <p14:tracePt t="38592" x="6102350" y="3365500"/>
          <p14:tracePt t="38611" x="6108700" y="3365500"/>
          <p14:tracePt t="38642" x="6127750" y="3365500"/>
          <p14:tracePt t="38648" x="6134100" y="3371850"/>
          <p14:tracePt t="38672" x="6165850" y="3371850"/>
          <p14:tracePt t="38680" x="6178550" y="3378200"/>
          <p14:tracePt t="38710" x="6216650" y="3390900"/>
          <p14:tracePt t="38732" x="6229350" y="3390900"/>
          <p14:tracePt t="38744" x="6242050" y="3397250"/>
          <p14:tracePt t="38872" x="6248400" y="3397250"/>
          <p14:tracePt t="38888" x="6254750" y="3403600"/>
          <p14:tracePt t="39064" x="6261100" y="3403600"/>
          <p14:tracePt t="39112" x="6273800" y="3403600"/>
          <p14:tracePt t="39120" x="6280150" y="3403600"/>
          <p14:tracePt t="39144" x="6343650" y="3416300"/>
          <p14:tracePt t="39172" x="6451600" y="3435350"/>
          <p14:tracePt t="39176" x="6483350" y="3435350"/>
          <p14:tracePt t="39202" x="6540500" y="3441700"/>
          <p14:tracePt t="39360" x="6546850" y="3448050"/>
          <p14:tracePt t="39704" x="6553200" y="3448050"/>
          <p14:tracePt t="39713" x="6584950" y="3448050"/>
          <p14:tracePt t="39742" x="6705600" y="3448050"/>
          <p14:tracePt t="39744" x="6731000" y="3448050"/>
          <p14:tracePt t="39772" x="6877050" y="3448050"/>
          <p14:tracePt t="39776" x="6908800" y="3448050"/>
          <p14:tracePt t="39802" x="6946900" y="3448050"/>
          <p14:tracePt t="39832" x="6953250" y="3454400"/>
          <p14:tracePt t="39848" x="6959600" y="3454400"/>
          <p14:tracePt t="39872" x="6978650" y="3460750"/>
          <p14:tracePt t="39888" x="6991350" y="3467100"/>
          <p14:tracePt t="39910" x="7016750" y="3473450"/>
          <p14:tracePt t="39942" x="7086600" y="3479800"/>
          <p14:tracePt t="39945" x="7112000" y="3479800"/>
          <p14:tracePt t="39972" x="7188200" y="3498850"/>
          <p14:tracePt t="39976" x="7200900" y="3498850"/>
          <p14:tracePt t="40002" x="7213600" y="3498850"/>
          <p14:tracePt t="40024" x="7219950" y="3498850"/>
          <p14:tracePt t="40043" x="7226300" y="3505200"/>
          <p14:tracePt t="40072" x="7270750" y="3505200"/>
          <p14:tracePt t="40080" x="7308850" y="3505200"/>
          <p14:tracePt t="40110" x="7397750" y="3524250"/>
          <p14:tracePt t="40142" x="7512050" y="3530600"/>
          <p14:tracePt t="40145" x="7524750" y="3536950"/>
          <p14:tracePt t="40172" x="7537450" y="3536950"/>
          <p14:tracePt t="40184" x="7543800" y="3543300"/>
          <p14:tracePt t="40216" x="7550150" y="3549650"/>
          <p14:tracePt t="40242" x="7581900" y="3549650"/>
          <p14:tracePt t="40248" x="7600950" y="3556000"/>
          <p14:tracePt t="40272" x="7632700" y="3562350"/>
          <p14:tracePt t="40280" x="7651750" y="3562350"/>
          <p14:tracePt t="40309" x="7740650" y="3562350"/>
          <p14:tracePt t="40332" x="7804150" y="3568700"/>
          <p14:tracePt t="40342" x="7823200" y="3568700"/>
          <p14:tracePt t="40372" x="7835900" y="3568700"/>
          <p14:tracePt t="40400" x="7842250" y="3568700"/>
          <p14:tracePt t="40416" x="7848600" y="3568700"/>
          <p14:tracePt t="40442" x="7874000" y="3568700"/>
          <p14:tracePt t="40448" x="7880350" y="3568700"/>
          <p14:tracePt t="40472" x="7918450" y="3568700"/>
          <p14:tracePt t="40480" x="7943850" y="3568700"/>
          <p14:tracePt t="40510" x="7988300" y="3568700"/>
          <p14:tracePt t="40542" x="8039100" y="3568700"/>
          <p14:tracePt t="40545" x="8058150" y="3568700"/>
          <p14:tracePt t="40572" x="8108950" y="3568700"/>
          <p14:tracePt t="40576" x="8115300" y="3568700"/>
          <p14:tracePt t="40602" x="8134350" y="3568700"/>
          <p14:tracePt t="40624" x="8140700" y="3568700"/>
          <p14:tracePt t="40642" x="8147050" y="3568700"/>
          <p14:tracePt t="40672" x="8166100" y="3568700"/>
          <p14:tracePt t="40680" x="8191500" y="3568700"/>
          <p14:tracePt t="40710" x="8235950" y="3568700"/>
          <p14:tracePt t="40741" x="8261350" y="3568700"/>
          <p14:tracePt t="40792" x="8267700" y="3562350"/>
          <p14:tracePt t="40824" x="8267700" y="3556000"/>
          <p14:tracePt t="40856" x="8274050" y="3549650"/>
          <p14:tracePt t="40880" x="8280400" y="3549650"/>
          <p14:tracePt t="40888" x="8286750" y="3543300"/>
          <p14:tracePt t="40908" x="8293100" y="3543300"/>
          <p14:tracePt t="40932" x="8299450" y="3536950"/>
          <p14:tracePt t="40944" x="8305800" y="3530600"/>
          <p14:tracePt t="40972" x="8318500" y="3505200"/>
          <p14:tracePt t="40976" x="8331200" y="3492500"/>
          <p14:tracePt t="41002" x="8337550" y="3486150"/>
          <p14:tracePt t="41024" x="8343900" y="3479800"/>
          <p14:tracePt t="41080" x="8343900" y="3473450"/>
          <p14:tracePt t="41112" x="8343900" y="3467100"/>
          <p14:tracePt t="41128" x="8343900" y="3454400"/>
          <p14:tracePt t="41144" x="8337550" y="3448050"/>
          <p14:tracePt t="41224" x="8337550" y="3441700"/>
          <p14:tracePt t="41240" x="8337550" y="3435350"/>
          <p14:tracePt t="41248" x="8331200" y="3429000"/>
          <p14:tracePt t="41272" x="8324850" y="3416300"/>
          <p14:tracePt t="41384" x="8324850" y="3409950"/>
          <p14:tracePt t="41400" x="8324850" y="3403600"/>
          <p14:tracePt t="41408" x="8324850" y="3397250"/>
          <p14:tracePt t="41432" x="8324850" y="3384550"/>
          <p14:tracePt t="41448" x="8324850" y="3378200"/>
          <p14:tracePt t="41560" x="8318500" y="3371850"/>
          <p14:tracePt t="41768" x="8318500" y="3365500"/>
          <p14:tracePt t="41808" x="8318500" y="3359150"/>
          <p14:tracePt t="41984" x="8318500" y="3352800"/>
          <p14:tracePt t="42113" x="8318500" y="3346450"/>
          <p14:tracePt t="42128" x="8318500" y="3340100"/>
          <p14:tracePt t="42168" x="8312150" y="3333750"/>
          <p14:tracePt t="44057" x="8312150" y="3340100"/>
          <p14:tracePt t="44073" x="8312150" y="334645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L</a:t>
            </a:r>
            <a:r>
              <a:rPr lang="fr-CA" dirty="0" smtClean="0"/>
              <a:t>e PNAH </a:t>
            </a:r>
            <a:endParaRPr lang="en-CA" dirty="0"/>
          </a:p>
        </p:txBody>
      </p:sp>
      <p:sp>
        <p:nvSpPr>
          <p:cNvPr id="3" name="Content Placeholder 2"/>
          <p:cNvSpPr>
            <a:spLocks noGrp="1"/>
          </p:cNvSpPr>
          <p:nvPr>
            <p:ph idx="1"/>
          </p:nvPr>
        </p:nvSpPr>
        <p:spPr/>
        <p:txBody>
          <a:bodyPr/>
          <a:lstStyle/>
          <a:p>
            <a:r>
              <a:rPr lang="fr-CA" altLang="fr-FR" sz="2400" dirty="0" smtClean="0"/>
              <a:t>Le PNAH se divise en 3 sections:</a:t>
            </a:r>
          </a:p>
          <a:p>
            <a:pPr marL="857250" lvl="1" indent="-457200">
              <a:buFont typeface="+mj-lt"/>
              <a:buAutoNum type="arabicPeriod"/>
            </a:pPr>
            <a:r>
              <a:rPr lang="fr-CA" sz="2000" dirty="0" smtClean="0"/>
              <a:t>Les métadonnées</a:t>
            </a:r>
          </a:p>
          <a:p>
            <a:pPr marL="857250" lvl="1" indent="-457200">
              <a:buFont typeface="+mj-lt"/>
              <a:buAutoNum type="arabicPeriod"/>
            </a:pPr>
            <a:r>
              <a:rPr lang="fr-CA" sz="2000" dirty="0" smtClean="0"/>
              <a:t>Les données</a:t>
            </a:r>
          </a:p>
          <a:p>
            <a:pPr marL="857250" lvl="1" indent="-457200">
              <a:buFont typeface="+mj-lt"/>
              <a:buAutoNum type="arabicPeriod"/>
            </a:pPr>
            <a:r>
              <a:rPr lang="fr-CA" sz="2000" dirty="0" smtClean="0"/>
              <a:t>La distribution</a:t>
            </a:r>
          </a:p>
          <a:p>
            <a:pPr marL="857250" lvl="1" indent="-457200">
              <a:buFont typeface="+mj-lt"/>
              <a:buAutoNum type="arabicPeriod"/>
            </a:pPr>
            <a:endParaRPr lang="fr-CA" sz="2400" dirty="0" smtClean="0"/>
          </a:p>
          <a:p>
            <a:r>
              <a:rPr lang="fr-CA" sz="2400" dirty="0" smtClean="0"/>
              <a:t>Un contact par section qui comporte: </a:t>
            </a:r>
          </a:p>
          <a:p>
            <a:pPr marL="857250" lvl="1" indent="-457200">
              <a:buFont typeface="+mj-lt"/>
              <a:buAutoNum type="arabicPeriod"/>
            </a:pPr>
            <a:r>
              <a:rPr lang="fr-CA" sz="2000" dirty="0" smtClean="0"/>
              <a:t>Un nom </a:t>
            </a:r>
            <a:r>
              <a:rPr lang="fr-CA" sz="2000" dirty="0"/>
              <a:t>d’organisation</a:t>
            </a:r>
          </a:p>
          <a:p>
            <a:pPr marL="857250" lvl="1" indent="-457200">
              <a:buFont typeface="+mj-lt"/>
              <a:buAutoNum type="arabicPeriod"/>
            </a:pPr>
            <a:r>
              <a:rPr lang="fr-CA" sz="2000" dirty="0" smtClean="0"/>
              <a:t>Un courriel</a:t>
            </a:r>
            <a:endParaRPr lang="fr-CA" sz="2000" dirty="0"/>
          </a:p>
          <a:p>
            <a:pPr marL="857250" lvl="1" indent="-457200">
              <a:buFont typeface="+mj-lt"/>
              <a:buAutoNum type="arabicPeriod"/>
            </a:pPr>
            <a:r>
              <a:rPr lang="fr-CA" sz="2000" dirty="0" smtClean="0"/>
              <a:t>Le rôle </a:t>
            </a:r>
            <a:r>
              <a:rPr lang="fr-CA" sz="2000" dirty="0"/>
              <a:t>de l’organisation</a:t>
            </a:r>
          </a:p>
          <a:p>
            <a:endParaRPr lang="en-CA" sz="3600" dirty="0"/>
          </a:p>
        </p:txBody>
      </p:sp>
      <p:sp>
        <p:nvSpPr>
          <p:cNvPr id="6" name="Rounded Rectangle 5"/>
          <p:cNvSpPr/>
          <p:nvPr/>
        </p:nvSpPr>
        <p:spPr>
          <a:xfrm>
            <a:off x="431192" y="4869160"/>
            <a:ext cx="8281615" cy="792088"/>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r>
              <a:rPr lang="en-CA" dirty="0" err="1">
                <a:ln w="0"/>
                <a:solidFill>
                  <a:schemeClr val="tx1"/>
                </a:solidFill>
              </a:rPr>
              <a:t>Fichier</a:t>
            </a:r>
            <a:r>
              <a:rPr lang="en-CA" dirty="0">
                <a:ln w="0"/>
                <a:solidFill>
                  <a:schemeClr val="tx1"/>
                </a:solidFill>
              </a:rPr>
              <a:t> de compilation:</a:t>
            </a:r>
          </a:p>
          <a:p>
            <a:r>
              <a:rPr lang="en-CA" dirty="0">
                <a:ln w="0"/>
                <a:solidFill>
                  <a:schemeClr val="tx1"/>
                </a:solidFill>
              </a:rPr>
              <a:t>https://</a:t>
            </a:r>
            <a:r>
              <a:rPr lang="en-CA" dirty="0" smtClean="0">
                <a:ln w="0"/>
                <a:solidFill>
                  <a:schemeClr val="tx1"/>
                </a:solidFill>
              </a:rPr>
              <a:t>gcgeo.gc.ca/doc/HNAP_Metadata_Minimum_Information.xlsx</a:t>
            </a:r>
            <a:endParaRPr lang="en-CA" dirty="0">
              <a:ln w="0"/>
              <a:solidFill>
                <a:schemeClr val="tx1"/>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874652049"/>
      </p:ext>
    </p:extLst>
  </p:cSld>
  <p:clrMapOvr>
    <a:masterClrMapping/>
  </p:clrMapOvr>
  <mc:AlternateContent xmlns:mc="http://schemas.openxmlformats.org/markup-compatibility/2006" xmlns:p14="http://schemas.microsoft.com/office/powerpoint/2010/main">
    <mc:Choice Requires="p14">
      <p:transition spd="slow" p14:dur="2000" advTm="54704"/>
    </mc:Choice>
    <mc:Fallback xmlns="">
      <p:transition spd="slow" advTm="54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1165" x="19050" y="1460500"/>
          <p14:tracePt t="1185" x="57150" y="1441450"/>
          <p14:tracePt t="1202" x="76200" y="1422400"/>
          <p14:tracePt t="1218" x="114300" y="1397000"/>
          <p14:tracePt t="1235" x="133350" y="1384300"/>
          <p14:tracePt t="1252" x="139700" y="1384300"/>
          <p14:tracePt t="1277" x="146050" y="1384300"/>
          <p14:tracePt t="1293" x="152400" y="1384300"/>
          <p14:tracePt t="1302" x="158750" y="1384300"/>
          <p14:tracePt t="1318" x="177800" y="1384300"/>
          <p14:tracePt t="1335" x="196850" y="1384300"/>
          <p14:tracePt t="1352" x="196850" y="1377950"/>
          <p14:tracePt t="1413" x="203200" y="1377950"/>
          <p14:tracePt t="1437" x="209550" y="1377950"/>
          <p14:tracePt t="1445" x="215900" y="1377950"/>
          <p14:tracePt t="1453" x="228600" y="1377950"/>
          <p14:tracePt t="1468" x="234950" y="1377950"/>
          <p14:tracePt t="1485" x="260350" y="1377950"/>
          <p14:tracePt t="1501" x="266700" y="1371600"/>
          <p14:tracePt t="1518" x="273050" y="1371600"/>
          <p14:tracePt t="1535" x="292100" y="1365250"/>
          <p14:tracePt t="1551" x="317500" y="1358900"/>
          <p14:tracePt t="1568" x="342900" y="1358900"/>
          <p14:tracePt t="1585" x="355600" y="1352550"/>
          <p14:tracePt t="1601" x="381000" y="1352550"/>
          <p14:tracePt t="1618" x="400050" y="1352550"/>
          <p14:tracePt t="1635" x="412750" y="1352550"/>
          <p14:tracePt t="2125" x="419100" y="1352550"/>
          <p14:tracePt t="2277" x="419100" y="1358900"/>
          <p14:tracePt t="2293" x="425450" y="1365250"/>
          <p14:tracePt t="4342" x="425450" y="1371600"/>
          <p14:tracePt t="6029" x="425450" y="1377950"/>
          <p14:tracePt t="6469" x="425450" y="1384300"/>
          <p14:tracePt t="6501" x="425450" y="1390650"/>
          <p14:tracePt t="6509" x="419100" y="1397000"/>
          <p14:tracePt t="6517" x="412750" y="1409700"/>
          <p14:tracePt t="6530" x="412750" y="1435100"/>
          <p14:tracePt t="6547" x="412750" y="1454150"/>
          <p14:tracePt t="6563" x="412750" y="1492250"/>
          <p14:tracePt t="6580" x="412750" y="1517650"/>
          <p14:tracePt t="6597" x="412750" y="1543050"/>
          <p14:tracePt t="6613" x="419100" y="1568450"/>
          <p14:tracePt t="6630" x="419100" y="1581150"/>
          <p14:tracePt t="6647" x="419100" y="1593850"/>
          <p14:tracePt t="6664" x="419100" y="1612900"/>
          <p14:tracePt t="6680" x="425450" y="1638300"/>
          <p14:tracePt t="6701" x="431800" y="1651000"/>
          <p14:tracePt t="6713" x="431800" y="1657350"/>
          <p14:tracePt t="6730" x="444500" y="1676400"/>
          <p14:tracePt t="6749" x="444500" y="1682750"/>
          <p14:tracePt t="6763" x="450850" y="1689100"/>
          <p14:tracePt t="6782" x="450850" y="1695450"/>
          <p14:tracePt t="6797" x="450850" y="1701800"/>
          <p14:tracePt t="6813" x="463550" y="1708150"/>
          <p14:tracePt t="6830" x="469900" y="1714500"/>
          <p14:tracePt t="6847" x="476250" y="1720850"/>
          <p14:tracePt t="6869" x="482600" y="1727200"/>
          <p14:tracePt t="6893" x="488950" y="1733550"/>
          <p14:tracePt t="6909" x="495300" y="1733550"/>
          <p14:tracePt t="6926" x="501650" y="1733550"/>
          <p14:tracePt t="6933" x="508000" y="1739900"/>
          <p14:tracePt t="6946" x="514350" y="1739900"/>
          <p14:tracePt t="6963" x="527050" y="1739900"/>
          <p14:tracePt t="6980" x="539750" y="1746250"/>
          <p14:tracePt t="6996" x="546100" y="1746250"/>
          <p14:tracePt t="7014" x="552450" y="1746250"/>
          <p14:tracePt t="7030" x="565150" y="1752600"/>
          <p14:tracePt t="7047" x="577850" y="1758950"/>
          <p14:tracePt t="7070" x="584200" y="1758950"/>
          <p14:tracePt t="7080" x="590550" y="1758950"/>
          <p14:tracePt t="7096" x="596900" y="1758950"/>
          <p14:tracePt t="7113" x="609600" y="1758950"/>
          <p14:tracePt t="7130" x="615950" y="1758950"/>
          <p14:tracePt t="7146" x="628650" y="1758950"/>
          <p14:tracePt t="7163" x="641350" y="1758950"/>
          <p14:tracePt t="7180" x="654050" y="1758950"/>
          <p14:tracePt t="7196" x="660400" y="1758950"/>
          <p14:tracePt t="7221" x="666750" y="1758950"/>
          <p14:tracePt t="7270" x="673100" y="1758950"/>
          <p14:tracePt t="7286" x="679450" y="1758950"/>
          <p14:tracePt t="7342" x="685800" y="1758950"/>
          <p14:tracePt t="7374" x="692150" y="1758950"/>
          <p14:tracePt t="7390" x="698500" y="1758950"/>
          <p14:tracePt t="7398" x="704850" y="1758950"/>
          <p14:tracePt t="7430" x="711200" y="1758950"/>
          <p14:tracePt t="7662" x="717550" y="1758950"/>
          <p14:tracePt t="7742" x="723900" y="1758950"/>
          <p14:tracePt t="7758" x="730250" y="1752600"/>
          <p14:tracePt t="7798" x="736600" y="1752600"/>
          <p14:tracePt t="7870" x="742950" y="1752600"/>
          <p14:tracePt t="7894" x="749300" y="1752600"/>
          <p14:tracePt t="8062" x="755650" y="1752600"/>
          <p14:tracePt t="8102" x="762000" y="1752600"/>
          <p14:tracePt t="8326" x="768350" y="1752600"/>
          <p14:tracePt t="8334" x="774700" y="1752600"/>
          <p14:tracePt t="8414" x="781050" y="1752600"/>
          <p14:tracePt t="8430" x="787400" y="1758950"/>
          <p14:tracePt t="8462" x="793750" y="1758950"/>
          <p14:tracePt t="8518" x="800100" y="1758950"/>
          <p14:tracePt t="8542" x="806450" y="1758950"/>
          <p14:tracePt t="8574" x="819150" y="1758950"/>
          <p14:tracePt t="10278" x="812800" y="1758950"/>
          <p14:tracePt t="10286" x="800100" y="1758950"/>
          <p14:tracePt t="10294" x="800100" y="1765300"/>
          <p14:tracePt t="10310" x="787400" y="1771650"/>
          <p14:tracePt t="10327" x="774700" y="1778000"/>
          <p14:tracePt t="10344" x="762000" y="1790700"/>
          <p14:tracePt t="10360" x="755650" y="1797050"/>
          <p14:tracePt t="10390" x="742950" y="1809750"/>
          <p14:tracePt t="10394" x="736600" y="1809750"/>
          <p14:tracePt t="10420" x="723900" y="1809750"/>
          <p14:tracePt t="10427" x="717550" y="1816100"/>
          <p14:tracePt t="10454" x="711200" y="1822450"/>
          <p14:tracePt t="10470" x="704850" y="1822450"/>
          <p14:tracePt t="10494" x="698500" y="1835150"/>
          <p14:tracePt t="10520" x="679450" y="1847850"/>
          <p14:tracePt t="10527" x="673100" y="1854200"/>
          <p14:tracePt t="10550" x="660400" y="1854200"/>
          <p14:tracePt t="10560" x="647700" y="1866900"/>
          <p14:tracePt t="10590" x="635000" y="1885950"/>
          <p14:tracePt t="10593" x="628650" y="1892300"/>
          <p14:tracePt t="10620" x="622300" y="1898650"/>
          <p14:tracePt t="10654" x="622300" y="1905000"/>
          <p14:tracePt t="10670" x="615950" y="1917700"/>
          <p14:tracePt t="10694" x="615950" y="1924050"/>
          <p14:tracePt t="10720" x="615950" y="1936750"/>
          <p14:tracePt t="10727" x="615950" y="1943100"/>
          <p14:tracePt t="10750" x="615950" y="1949450"/>
          <p14:tracePt t="10760" x="615950" y="1955800"/>
          <p14:tracePt t="10790" x="615950" y="1968500"/>
          <p14:tracePt t="10790" x="615950" y="1974850"/>
          <p14:tracePt t="10798" x="615950" y="1981200"/>
          <p14:tracePt t="10820" x="615950" y="2000250"/>
          <p14:tracePt t="10830" x="615950" y="2006600"/>
          <p14:tracePt t="10860" x="622300" y="2032000"/>
          <p14:tracePt t="10862" x="622300" y="2038350"/>
          <p14:tracePt t="10890" x="641350" y="2063750"/>
          <p14:tracePt t="10902" x="647700" y="2070100"/>
          <p14:tracePt t="10926" x="647700" y="2076450"/>
          <p14:tracePt t="10950" x="654050" y="2089150"/>
          <p14:tracePt t="10966" x="660400" y="2095500"/>
          <p14:tracePt t="10990" x="666750" y="2095500"/>
          <p14:tracePt t="11006" x="673100" y="2101850"/>
          <p14:tracePt t="11030" x="679450" y="2101850"/>
          <p14:tracePt t="11060" x="685800" y="2101850"/>
          <p14:tracePt t="11062" x="692150" y="2101850"/>
          <p14:tracePt t="11090" x="698500" y="2108200"/>
          <p14:tracePt t="11142" x="704850" y="2108200"/>
          <p14:tracePt t="11166" x="711200" y="2108200"/>
          <p14:tracePt t="11182" x="717550" y="2114550"/>
          <p14:tracePt t="11198" x="723900" y="2114550"/>
          <p14:tracePt t="11220" x="736600" y="2114550"/>
          <p14:tracePt t="11226" x="742950" y="2120900"/>
          <p14:tracePt t="11262" x="749300" y="2120900"/>
          <p14:tracePt t="11278" x="755650" y="2120900"/>
          <p14:tracePt t="11294" x="762000" y="2120900"/>
          <p14:tracePt t="11320" x="768350" y="2127250"/>
          <p14:tracePt t="11342" x="774700" y="2127250"/>
          <p14:tracePt t="11359" x="781050" y="2127250"/>
          <p14:tracePt t="11390" x="787400" y="2127250"/>
          <p14:tracePt t="11446" x="793750" y="2127250"/>
          <p14:tracePt t="11470" x="800100" y="2127250"/>
          <p14:tracePt t="11486" x="806450" y="2127250"/>
          <p14:tracePt t="11502" x="812800" y="2127250"/>
          <p14:tracePt t="11526" x="819150" y="2127250"/>
          <p14:tracePt t="12302" x="825500" y="2127250"/>
          <p14:tracePt t="12342" x="825500" y="2133600"/>
          <p14:tracePt t="12366" x="819150" y="2133600"/>
          <p14:tracePt t="12390" x="812800" y="2133600"/>
          <p14:tracePt t="12414" x="806450" y="2133600"/>
          <p14:tracePt t="12425" x="800100" y="2139950"/>
          <p14:tracePt t="12470" x="793750" y="2139950"/>
          <p14:tracePt t="12486" x="793750" y="2146300"/>
          <p14:tracePt t="12510" x="787400" y="2146300"/>
          <p14:tracePt t="12525" x="781050" y="2152650"/>
          <p14:tracePt t="12550" x="768350" y="2152650"/>
          <p14:tracePt t="12558" x="762000" y="2159000"/>
          <p14:tracePt t="12580" x="749300" y="2165350"/>
          <p14:tracePt t="12591" x="736600" y="2171700"/>
          <p14:tracePt t="12622" x="730250" y="2171700"/>
          <p14:tracePt t="12638" x="723900" y="2171700"/>
          <p14:tracePt t="12658" x="723900" y="2178050"/>
          <p14:tracePt t="12686" x="717550" y="2184400"/>
          <p14:tracePt t="12702" x="711200" y="2184400"/>
          <p14:tracePt t="12734" x="704850" y="2190750"/>
          <p14:tracePt t="12758" x="698500" y="2197100"/>
          <p14:tracePt t="12780" x="685800" y="2209800"/>
          <p14:tracePt t="12814" x="679450" y="2222500"/>
          <p14:tracePt t="12846" x="679450" y="2228850"/>
          <p14:tracePt t="12862" x="679450" y="2235200"/>
          <p14:tracePt t="12890" x="679450" y="2241550"/>
          <p14:tracePt t="12910" x="679450" y="2247900"/>
          <p14:tracePt t="12926" x="679450" y="2254250"/>
          <p14:tracePt t="12950" x="679450" y="2260600"/>
          <p14:tracePt t="12958" x="679450" y="2266950"/>
          <p14:tracePt t="12980" x="679450" y="2286000"/>
          <p14:tracePt t="12998" x="679450" y="2292350"/>
          <p14:tracePt t="13022" x="679450" y="2298700"/>
          <p14:tracePt t="13046" x="679450" y="2305050"/>
          <p14:tracePt t="13070" x="679450" y="2311400"/>
          <p14:tracePt t="13094" x="679450" y="2317750"/>
          <p14:tracePt t="13120" x="679450" y="2324100"/>
          <p14:tracePt t="13126" x="679450" y="2330450"/>
          <p14:tracePt t="13158" x="679450" y="2336800"/>
          <p14:tracePt t="13174" x="679450" y="2349500"/>
          <p14:tracePt t="13191" x="679450" y="2355850"/>
          <p14:tracePt t="13220" x="685800" y="2368550"/>
          <p14:tracePt t="13230" x="692150" y="2374900"/>
          <p14:tracePt t="13258" x="692150" y="2381250"/>
          <p14:tracePt t="13310" x="698500" y="2387600"/>
          <p14:tracePt t="13342" x="704850" y="2393950"/>
          <p14:tracePt t="13366" x="711200" y="2400300"/>
          <p14:tracePt t="13382" x="711200" y="2406650"/>
          <p14:tracePt t="13422" x="711200" y="2413000"/>
          <p14:tracePt t="13430" x="717550" y="2419350"/>
          <p14:tracePt t="13478" x="723900" y="2425700"/>
          <p14:tracePt t="13494" x="723900" y="2432050"/>
          <p14:tracePt t="13520" x="730250" y="2438400"/>
          <p14:tracePt t="13534" x="730250" y="2444750"/>
          <p14:tracePt t="13558" x="736600" y="2451100"/>
          <p14:tracePt t="13598" x="742950" y="2457450"/>
          <p14:tracePt t="13654" x="749300" y="2463800"/>
          <p14:tracePt t="13686" x="755650" y="2463800"/>
          <p14:tracePt t="13726" x="762000" y="2470150"/>
          <p14:tracePt t="13774" x="768350" y="2476500"/>
          <p14:tracePt t="13822" x="774700" y="2482850"/>
          <p14:tracePt t="13862" x="781050" y="2489200"/>
          <p14:tracePt t="13894" x="787400" y="2495550"/>
          <p14:tracePt t="13950" x="793750" y="2495550"/>
          <p14:tracePt t="14006" x="800100" y="2495550"/>
          <p14:tracePt t="14046" x="806450" y="2501900"/>
          <p14:tracePt t="16095" x="806450" y="2508250"/>
          <p14:tracePt t="16127" x="800100" y="2514600"/>
          <p14:tracePt t="16151" x="800100" y="2520950"/>
          <p14:tracePt t="16159" x="793750" y="2527300"/>
          <p14:tracePt t="16871" x="793750" y="2520950"/>
          <p14:tracePt t="18295" x="793750" y="2514600"/>
          <p14:tracePt t="18319" x="781050" y="2514600"/>
          <p14:tracePt t="18327" x="774700" y="2514600"/>
          <p14:tracePt t="18351" x="755650" y="2514600"/>
          <p14:tracePt t="18351" x="749300" y="2514600"/>
          <p14:tracePt t="18359" x="742950" y="2514600"/>
          <p14:tracePt t="18381" x="704850" y="2514600"/>
          <p14:tracePt t="18386" x="692150" y="2514600"/>
          <p14:tracePt t="18411" x="654050" y="2527300"/>
          <p14:tracePt t="18423" x="647700" y="2527300"/>
          <p14:tracePt t="18451" x="635000" y="2533650"/>
          <p14:tracePt t="18455" x="628650" y="2533650"/>
          <p14:tracePt t="18481" x="609600" y="2533650"/>
          <p14:tracePt t="18487" x="596900" y="2540000"/>
          <p14:tracePt t="18511" x="571500" y="2552700"/>
          <p14:tracePt t="18511" x="552450" y="2571750"/>
          <p14:tracePt t="18520" x="533400" y="2578100"/>
          <p14:tracePt t="18540" x="501650" y="2597150"/>
          <p14:tracePt t="18553" x="476250" y="2609850"/>
          <p14:tracePt t="18581" x="444500" y="2635250"/>
          <p14:tracePt t="18591" x="438150" y="2641600"/>
          <p14:tracePt t="18619" x="412750" y="2660650"/>
          <p14:tracePt t="18641" x="400050" y="2673350"/>
          <p14:tracePt t="18653" x="387350" y="2686050"/>
          <p14:tracePt t="18681" x="342900" y="2743200"/>
          <p14:tracePt t="18687" x="323850" y="2762250"/>
          <p14:tracePt t="18711" x="285750" y="2800350"/>
          <p14:tracePt t="18720" x="279400" y="2825750"/>
          <p14:tracePt t="18751" x="273050" y="2825750"/>
          <p14:tracePt t="18753" x="273050" y="2832100"/>
          <p14:tracePt t="18780" x="273050" y="2851150"/>
          <p14:tracePt t="18786" x="273050" y="2863850"/>
          <p14:tracePt t="18811" x="273050" y="2882900"/>
          <p14:tracePt t="18819" x="273050" y="2889250"/>
          <p14:tracePt t="18851" x="266700" y="2914650"/>
          <p14:tracePt t="18855" x="266700" y="2921000"/>
          <p14:tracePt t="18881" x="260350" y="2933700"/>
          <p14:tracePt t="18935" x="260350" y="2940050"/>
          <p14:tracePt t="18951" x="260350" y="2946400"/>
          <p14:tracePt t="18967" x="260350" y="2952750"/>
          <p14:tracePt t="18986" x="260350" y="2959100"/>
          <p14:tracePt t="19011" x="260350" y="2971800"/>
          <p14:tracePt t="19019" x="260350" y="2978150"/>
          <p14:tracePt t="19041" x="260350" y="2984500"/>
          <p14:tracePt t="19052" x="260350" y="2990850"/>
          <p14:tracePt t="19081" x="260350" y="3009900"/>
          <p14:tracePt t="19087" x="260350" y="3016250"/>
          <p14:tracePt t="19111" x="260350" y="3022600"/>
          <p14:tracePt t="19119" x="260350" y="3035300"/>
          <p14:tracePt t="19141" x="260350" y="3048000"/>
          <p14:tracePt t="19152" x="260350" y="3054350"/>
          <p14:tracePt t="19181" x="260350" y="3067050"/>
          <p14:tracePt t="19191" x="266700" y="3073400"/>
          <p14:tracePt t="19219" x="266700" y="3079750"/>
          <p14:tracePt t="19241" x="273050" y="3092450"/>
          <p14:tracePt t="19252" x="273050" y="3098800"/>
          <p14:tracePt t="19281" x="279400" y="3124200"/>
          <p14:tracePt t="19303" x="279400" y="3130550"/>
          <p14:tracePt t="19319" x="285750" y="3143250"/>
          <p14:tracePt t="19343" x="292100" y="3155950"/>
          <p14:tracePt t="19375" x="292100" y="3162300"/>
          <p14:tracePt t="19386" x="298450" y="3168650"/>
          <p14:tracePt t="19411" x="298450" y="3175000"/>
          <p14:tracePt t="19423" x="298450" y="3181350"/>
          <p14:tracePt t="19451" x="304800" y="3194050"/>
          <p14:tracePt t="19479" x="304800" y="3200400"/>
          <p14:tracePt t="19495" x="304800" y="3206750"/>
          <p14:tracePt t="19519" x="304800" y="3213100"/>
          <p14:tracePt t="19567" x="304800" y="3225800"/>
          <p14:tracePt t="19615" x="311150" y="3232150"/>
          <p14:tracePt t="19647" x="311150" y="3238500"/>
          <p14:tracePt t="19663" x="317500" y="3244850"/>
          <p14:tracePt t="19687" x="317500" y="3251200"/>
          <p14:tracePt t="19711" x="323850" y="3257550"/>
          <p14:tracePt t="19743" x="323850" y="3263900"/>
          <p14:tracePt t="19752" x="330200" y="3270250"/>
          <p14:tracePt t="19791" x="336550" y="3270250"/>
          <p14:tracePt t="19823" x="342900" y="3276600"/>
          <p14:tracePt t="19839" x="342900" y="3282950"/>
          <p14:tracePt t="19852" x="349250" y="3289300"/>
          <p14:tracePt t="19881" x="349250" y="3295650"/>
          <p14:tracePt t="19895" x="355600" y="3302000"/>
          <p14:tracePt t="19927" x="361950" y="3308350"/>
          <p14:tracePt t="19951" x="368300" y="3314700"/>
          <p14:tracePt t="20039" x="374650" y="3321050"/>
          <p14:tracePt t="20095" x="381000" y="3327400"/>
          <p14:tracePt t="20167" x="387350" y="3333750"/>
          <p14:tracePt t="20839" x="393700" y="3333750"/>
          <p14:tracePt t="20855" x="393700" y="3340100"/>
          <p14:tracePt t="20879" x="400050" y="3340100"/>
          <p14:tracePt t="20911" x="406400" y="3340100"/>
          <p14:tracePt t="20975" x="412750" y="3340100"/>
          <p14:tracePt t="20991" x="419100" y="3340100"/>
          <p14:tracePt t="21063" x="425450" y="3340100"/>
          <p14:tracePt t="21151" x="431800" y="3340100"/>
          <p14:tracePt t="22360" x="438150" y="3333750"/>
          <p14:tracePt t="27072" x="444500" y="3333750"/>
          <p14:tracePt t="27320" x="444500" y="3340100"/>
          <p14:tracePt t="27576" x="438150" y="3340100"/>
          <p14:tracePt t="27608" x="431800" y="3340100"/>
          <p14:tracePt t="27632" x="425450" y="3340100"/>
          <p14:tracePt t="27656" x="419100" y="3340100"/>
          <p14:tracePt t="27678" x="412750" y="3346450"/>
          <p14:tracePt t="27736" x="406400" y="3346450"/>
          <p14:tracePt t="27760" x="400050" y="3346450"/>
          <p14:tracePt t="27976" x="400050" y="3352800"/>
          <p14:tracePt t="27984" x="393700" y="3352800"/>
          <p14:tracePt t="28011" x="381000" y="3359150"/>
          <p14:tracePt t="28042" x="368300" y="3365500"/>
          <p14:tracePt t="28945" x="368300" y="3371850"/>
          <p14:tracePt t="28976" x="374650" y="3371850"/>
          <p14:tracePt t="28984" x="381000" y="3371850"/>
          <p14:tracePt t="28994" x="387350" y="3371850"/>
          <p14:tracePt t="29011" x="393700" y="3365500"/>
          <p14:tracePt t="29027" x="406400" y="3359150"/>
          <p14:tracePt t="29044" x="412750" y="3359150"/>
          <p14:tracePt t="29061" x="419100" y="3359150"/>
          <p14:tracePt t="29077" x="425450" y="3359150"/>
          <p14:tracePt t="29094" x="431800" y="3352800"/>
          <p14:tracePt t="30352" x="438150" y="3352800"/>
          <p14:tracePt t="30537" x="438150" y="3359150"/>
          <p14:tracePt t="30568" x="431800" y="3365500"/>
          <p14:tracePt t="31705" x="425450" y="3371850"/>
          <p14:tracePt t="31801" x="412750" y="3378200"/>
          <p14:tracePt t="31817" x="406400" y="3384550"/>
          <p14:tracePt t="31833" x="400050" y="3384550"/>
          <p14:tracePt t="31841" x="393700" y="3390900"/>
          <p14:tracePt t="31849" x="393700" y="3397250"/>
          <p14:tracePt t="31865" x="387350" y="3403600"/>
          <p14:tracePt t="31889" x="381000" y="3403600"/>
          <p14:tracePt t="31929" x="374650" y="3409950"/>
          <p14:tracePt t="32009" x="374650" y="3416300"/>
          <p14:tracePt t="32025" x="374650" y="3422650"/>
          <p14:tracePt t="32033" x="374650" y="3429000"/>
          <p14:tracePt t="32041" x="374650" y="3435350"/>
          <p14:tracePt t="32058" x="361950" y="3448050"/>
          <p14:tracePt t="32075" x="361950" y="3467100"/>
          <p14:tracePt t="32091" x="355600" y="3492500"/>
          <p14:tracePt t="32108" x="355600" y="3505200"/>
          <p14:tracePt t="32124" x="355600" y="3524250"/>
          <p14:tracePt t="32141" x="355600" y="3536950"/>
          <p14:tracePt t="32158" x="355600" y="3549650"/>
          <p14:tracePt t="32174" x="355600" y="3556000"/>
          <p14:tracePt t="32191" x="355600" y="3568700"/>
          <p14:tracePt t="32208" x="355600" y="3587750"/>
          <p14:tracePt t="32225" x="368300" y="3613150"/>
          <p14:tracePt t="32249" x="374650" y="3619500"/>
          <p14:tracePt t="32258" x="381000" y="3625850"/>
          <p14:tracePt t="32275" x="387350" y="3632200"/>
          <p14:tracePt t="32291" x="393700" y="3638550"/>
          <p14:tracePt t="32308" x="400050" y="3638550"/>
          <p14:tracePt t="32324" x="412750" y="3638550"/>
          <p14:tracePt t="32341" x="412750" y="3644900"/>
          <p14:tracePt t="32358" x="425450" y="3651250"/>
          <p14:tracePt t="32377" x="431800" y="3651250"/>
          <p14:tracePt t="32391" x="438150" y="3657600"/>
          <p14:tracePt t="32407" x="450850" y="3663950"/>
          <p14:tracePt t="32424" x="457200" y="3670300"/>
          <p14:tracePt t="32441" x="488950" y="3683000"/>
          <p14:tracePt t="32458" x="501650" y="3689350"/>
          <p14:tracePt t="32474" x="514350" y="3695700"/>
          <p14:tracePt t="32491" x="520700" y="3695700"/>
          <p14:tracePt t="32508" x="527050" y="3702050"/>
          <p14:tracePt t="32524" x="533400" y="3702050"/>
          <p14:tracePt t="32541" x="539750" y="3702050"/>
          <p14:tracePt t="32557" x="552450" y="3708400"/>
          <p14:tracePt t="32574" x="571500" y="3708400"/>
          <p14:tracePt t="32591" x="590550" y="3708400"/>
          <p14:tracePt t="32607" x="615950" y="3714750"/>
          <p14:tracePt t="32624" x="635000" y="3714750"/>
          <p14:tracePt t="32641" x="660400" y="3714750"/>
          <p14:tracePt t="32657" x="673100" y="3714750"/>
          <p14:tracePt t="32674" x="679450" y="3714750"/>
          <p14:tracePt t="32705" x="685800" y="3714750"/>
          <p14:tracePt t="32721" x="692150" y="3714750"/>
          <p14:tracePt t="32737" x="698500" y="3714750"/>
          <p14:tracePt t="32753" x="704850" y="3714750"/>
          <p14:tracePt t="32761" x="711200" y="3714750"/>
          <p14:tracePt t="32774" x="717550" y="3714750"/>
          <p14:tracePt t="32790" x="730250" y="3714750"/>
          <p14:tracePt t="32808" x="736600" y="3714750"/>
          <p14:tracePt t="32824" x="742950" y="3714750"/>
          <p14:tracePt t="32840" x="749300" y="3714750"/>
          <p14:tracePt t="32889" x="755650" y="3714750"/>
          <p14:tracePt t="32913" x="762000" y="3721100"/>
          <p14:tracePt t="32953" x="768350" y="3721100"/>
          <p14:tracePt t="32993" x="774700" y="3721100"/>
          <p14:tracePt t="33009" x="781050" y="3727450"/>
          <p14:tracePt t="33321" x="787400" y="3727450"/>
          <p14:tracePt t="33385" x="781050" y="3733800"/>
          <p14:tracePt t="33401" x="774700" y="3740150"/>
          <p14:tracePt t="33425" x="768350" y="3746500"/>
          <p14:tracePt t="33449" x="762000" y="3752850"/>
          <p14:tracePt t="33457" x="755650" y="3759200"/>
          <p14:tracePt t="33489" x="749300" y="3765550"/>
          <p14:tracePt t="33497" x="749300" y="3771900"/>
          <p14:tracePt t="33521" x="749300" y="3784600"/>
          <p14:tracePt t="33529" x="749300" y="3790950"/>
          <p14:tracePt t="33540" x="749300" y="3797300"/>
          <p14:tracePt t="33557" x="742950" y="3810000"/>
          <p14:tracePt t="33573" x="742950" y="3816350"/>
          <p14:tracePt t="33601" x="742950" y="3822700"/>
          <p14:tracePt t="33609" x="736600" y="3822700"/>
          <p14:tracePt t="33657" x="736600" y="3829050"/>
          <p14:tracePt t="33673" x="736600" y="3835400"/>
          <p14:tracePt t="33689" x="736600" y="3841750"/>
          <p14:tracePt t="33705" x="736600" y="3848100"/>
          <p14:tracePt t="33729" x="736600" y="3854450"/>
          <p14:tracePt t="33753" x="736600" y="3860800"/>
          <p14:tracePt t="33769" x="736600" y="3867150"/>
          <p14:tracePt t="33793" x="736600" y="3873500"/>
          <p14:tracePt t="33825" x="736600" y="3879850"/>
          <p14:tracePt t="33849" x="736600" y="3886200"/>
          <p14:tracePt t="33873" x="736600" y="3892550"/>
          <p14:tracePt t="33889" x="736600" y="3898900"/>
          <p14:tracePt t="33937" x="736600" y="3905250"/>
          <p14:tracePt t="33977" x="736600" y="3911600"/>
          <p14:tracePt t="33993" x="736600" y="3917950"/>
          <p14:tracePt t="34009" x="736600" y="3924300"/>
          <p14:tracePt t="34025" x="736600" y="3930650"/>
          <p14:tracePt t="34033" x="736600" y="3937000"/>
          <p14:tracePt t="34057" x="736600" y="3943350"/>
          <p14:tracePt t="34073" x="736600" y="3949700"/>
          <p14:tracePt t="34105" x="736600" y="3956050"/>
          <p14:tracePt t="34121" x="736600" y="3962400"/>
          <p14:tracePt t="34137" x="736600" y="3968750"/>
          <p14:tracePt t="34145" x="736600" y="3975100"/>
          <p14:tracePt t="34193" x="736600" y="3981450"/>
          <p14:tracePt t="34209" x="736600" y="3987800"/>
          <p14:tracePt t="34225" x="742950" y="3994150"/>
          <p14:tracePt t="34249" x="742950" y="4000500"/>
          <p14:tracePt t="34257" x="742950" y="4006850"/>
          <p14:tracePt t="34265" x="742950" y="4013200"/>
          <p14:tracePt t="34273" x="742950" y="4019550"/>
          <p14:tracePt t="34290" x="742950" y="4025900"/>
          <p14:tracePt t="34306" x="742950" y="4038600"/>
          <p14:tracePt t="34323" x="742950" y="4044950"/>
          <p14:tracePt t="34339" x="742950" y="4051300"/>
          <p14:tracePt t="34356" x="742950" y="4057650"/>
          <p14:tracePt t="34377" x="742950" y="4064000"/>
          <p14:tracePt t="34425" x="749300" y="4070350"/>
          <p14:tracePt t="34545" x="755650" y="4076700"/>
          <p14:tracePt t="34617" x="755650" y="4083050"/>
          <p14:tracePt t="34625" x="762000" y="4083050"/>
          <p14:tracePt t="34873" x="762000" y="4089400"/>
          <p14:tracePt t="34889" x="762000" y="4095750"/>
          <p14:tracePt t="34897" x="755650" y="4102100"/>
          <p14:tracePt t="34913" x="749300" y="4108450"/>
          <p14:tracePt t="34923" x="749300" y="4114800"/>
          <p14:tracePt t="34940" x="749300" y="4121150"/>
          <p14:tracePt t="34955" x="742950" y="4133850"/>
          <p14:tracePt t="34972" x="736600" y="4152900"/>
          <p14:tracePt t="34993" x="730250" y="4165600"/>
          <p14:tracePt t="35007" x="730250" y="4171950"/>
          <p14:tracePt t="35023" x="723900" y="4191000"/>
          <p14:tracePt t="35040" x="711200" y="4216400"/>
          <p14:tracePt t="35056" x="711200" y="4229100"/>
          <p14:tracePt t="35073" x="698500" y="4254500"/>
          <p14:tracePt t="35090" x="685800" y="4273550"/>
          <p14:tracePt t="35107" x="685800" y="4279900"/>
          <p14:tracePt t="35123" x="685800" y="4298950"/>
          <p14:tracePt t="35140" x="679450" y="4305300"/>
          <p14:tracePt t="35156" x="679450" y="4318000"/>
          <p14:tracePt t="35177" x="679450" y="4324350"/>
          <p14:tracePt t="35188" x="679450" y="4330700"/>
          <p14:tracePt t="35205" x="679450" y="4337050"/>
          <p14:tracePt t="35222" x="679450" y="4343400"/>
          <p14:tracePt t="35238" x="679450" y="4349750"/>
          <p14:tracePt t="35255" x="679450" y="4362450"/>
          <p14:tracePt t="35273" x="679450" y="4368800"/>
          <p14:tracePt t="35290" x="679450" y="4375150"/>
          <p14:tracePt t="35305" x="679450" y="4381500"/>
          <p14:tracePt t="35321" x="679450" y="4387850"/>
          <p14:tracePt t="35361" x="679450" y="4394200"/>
          <p14:tracePt t="35393" x="679450" y="4400550"/>
          <p14:tracePt t="35409" x="679450" y="4406900"/>
          <p14:tracePt t="35449" x="685800" y="4419600"/>
          <p14:tracePt t="35561" x="685800" y="4425950"/>
          <p14:tracePt t="35569" x="692150" y="4432300"/>
          <p14:tracePt t="35601" x="692150" y="4438650"/>
          <p14:tracePt t="35609" x="698500" y="4445000"/>
          <p14:tracePt t="35633" x="704850" y="4451350"/>
          <p14:tracePt t="35657" x="704850" y="4457700"/>
          <p14:tracePt t="35697" x="711200" y="4464050"/>
          <p14:tracePt t="35713" x="717550" y="4464050"/>
          <p14:tracePt t="35721" x="723900" y="4470400"/>
          <p14:tracePt t="35729" x="730250" y="4476750"/>
          <p14:tracePt t="35753" x="742950" y="4483100"/>
          <p14:tracePt t="36418" x="742950" y="4489450"/>
          <p14:tracePt t="36433" x="742950" y="4495800"/>
          <p14:tracePt t="38514" x="736600" y="4489450"/>
          <p14:tracePt t="38530" x="730250" y="4489450"/>
          <p14:tracePt t="38538" x="723900" y="4489450"/>
          <p14:tracePt t="38552" x="717550" y="4489450"/>
          <p14:tracePt t="38569" x="711200" y="4489450"/>
          <p14:tracePt t="38585" x="685800" y="4489450"/>
          <p14:tracePt t="38602" x="666750" y="4489450"/>
          <p14:tracePt t="38619" x="660400" y="4489450"/>
          <p14:tracePt t="38637" x="647700" y="4489450"/>
          <p14:tracePt t="38653" x="622300" y="4489450"/>
          <p14:tracePt t="38669" x="609600" y="4495800"/>
          <p14:tracePt t="38685" x="590550" y="4502150"/>
          <p14:tracePt t="38730" x="584200" y="4508500"/>
          <p14:tracePt t="38778" x="577850" y="4508500"/>
          <p14:tracePt t="38802" x="571500" y="4508500"/>
          <p14:tracePt t="38818" x="565150" y="4508500"/>
          <p14:tracePt t="38826" x="558800" y="4508500"/>
          <p14:tracePt t="38836" x="552450" y="4508500"/>
          <p14:tracePt t="38853" x="539750" y="4514850"/>
          <p14:tracePt t="38868" x="533400" y="4521200"/>
          <p14:tracePt t="38897" x="527050" y="4521200"/>
          <p14:tracePt t="38905" x="520700" y="4521200"/>
          <p14:tracePt t="38918" x="514350" y="4527550"/>
          <p14:tracePt t="38935" x="501650" y="4533900"/>
          <p14:tracePt t="38952" x="495300" y="4533900"/>
          <p14:tracePt t="38970" x="495300" y="4540250"/>
          <p14:tracePt t="38986" x="488950" y="4540250"/>
          <p14:tracePt t="39098" x="482600" y="4540250"/>
          <p14:tracePt t="39258" x="476250" y="4540250"/>
          <p14:tracePt t="39274" x="469900" y="4540250"/>
          <p14:tracePt t="39290" x="463550" y="4546600"/>
          <p14:tracePt t="39322" x="457200" y="4546600"/>
          <p14:tracePt t="39329" x="450850" y="4552950"/>
          <p14:tracePt t="39362" x="444500" y="4552950"/>
          <p14:tracePt t="39370" x="438150" y="4552950"/>
          <p14:tracePt t="39386" x="431800" y="4559300"/>
          <p14:tracePt t="39403" x="425450" y="4565650"/>
          <p14:tracePt t="39419" x="419100" y="4565650"/>
          <p14:tracePt t="39441" x="412750" y="4572000"/>
          <p14:tracePt t="39457" x="406400" y="4578350"/>
          <p14:tracePt t="39468" x="400050" y="4584700"/>
          <p14:tracePt t="39485" x="381000" y="4597400"/>
          <p14:tracePt t="39503" x="361950" y="4603750"/>
          <p14:tracePt t="39519" x="349250" y="4616450"/>
          <p14:tracePt t="39536" x="336550" y="4622800"/>
          <p14:tracePt t="39552" x="323850" y="4629150"/>
          <p14:tracePt t="39569" x="317500" y="4635500"/>
          <p14:tracePt t="39586" x="304800" y="4648200"/>
          <p14:tracePt t="39602" x="292100" y="4660900"/>
          <p14:tracePt t="39619" x="273050" y="4673600"/>
          <p14:tracePt t="39634" x="266700" y="4679950"/>
          <p14:tracePt t="39651" x="254000" y="4692650"/>
          <p14:tracePt t="39668" x="241300" y="4705350"/>
          <p14:tracePt t="39685" x="228600" y="4718050"/>
          <p14:tracePt t="39701" x="222250" y="4724400"/>
          <p14:tracePt t="39718" x="209550" y="4737100"/>
          <p14:tracePt t="39735" x="196850" y="4756150"/>
          <p14:tracePt t="39751" x="190500" y="4762500"/>
          <p14:tracePt t="39768" x="190500" y="4768850"/>
          <p14:tracePt t="39784" x="184150" y="4781550"/>
          <p14:tracePt t="39801" x="184150" y="4787900"/>
          <p14:tracePt t="39818" x="177800" y="4794250"/>
          <p14:tracePt t="39836" x="177800" y="4806950"/>
          <p14:tracePt t="39852" x="171450" y="4819650"/>
          <p14:tracePt t="39869" x="171450" y="4826000"/>
          <p14:tracePt t="39885" x="165100" y="4826000"/>
          <p14:tracePt t="39902" x="165100" y="4851400"/>
          <p14:tracePt t="39919" x="165100" y="4864100"/>
          <p14:tracePt t="39935" x="165100" y="4883150"/>
          <p14:tracePt t="39952" x="165100" y="4902200"/>
          <p14:tracePt t="39969" x="165100" y="4908550"/>
          <p14:tracePt t="39984" x="165100" y="4921250"/>
          <p14:tracePt t="40001" x="165100" y="4927600"/>
          <p14:tracePt t="40018" x="165100" y="4946650"/>
          <p14:tracePt t="40034" x="158750" y="4959350"/>
          <p14:tracePt t="40052" x="158750" y="4972050"/>
          <p14:tracePt t="40069" x="158750" y="4991100"/>
          <p14:tracePt t="40085" x="158750" y="5016500"/>
          <p14:tracePt t="40102" x="158750" y="5035550"/>
          <p14:tracePt t="40119" x="158750" y="5060950"/>
          <p14:tracePt t="40135" x="158750" y="5073650"/>
          <p14:tracePt t="40152" x="158750" y="5086350"/>
          <p14:tracePt t="40169" x="158750" y="5099050"/>
          <p14:tracePt t="40185" x="165100" y="5111750"/>
          <p14:tracePt t="40202" x="165100" y="5130800"/>
          <p14:tracePt t="40226" x="165100" y="5137150"/>
          <p14:tracePt t="40235" x="165100" y="5143500"/>
          <p14:tracePt t="40252" x="165100" y="5149850"/>
          <p14:tracePt t="40269" x="165100" y="5162550"/>
          <p14:tracePt t="40284" x="171450" y="5175250"/>
          <p14:tracePt t="40301" x="171450" y="5181600"/>
          <p14:tracePt t="40317" x="184150" y="5207000"/>
          <p14:tracePt t="40334" x="184150" y="5213350"/>
          <p14:tracePt t="40351" x="184150" y="5226050"/>
          <p14:tracePt t="40368" x="184150" y="5232400"/>
          <p14:tracePt t="40385" x="190500" y="5245100"/>
          <p14:tracePt t="40402" x="190500" y="5251450"/>
          <p14:tracePt t="40442" x="190500" y="5257800"/>
          <p14:tracePt t="40450" x="196850" y="5270500"/>
          <p14:tracePt t="40466" x="196850" y="5276850"/>
          <p14:tracePt t="40490" x="196850" y="5283200"/>
          <p14:tracePt t="40498" x="203200" y="5289550"/>
          <p14:tracePt t="40538" x="209550" y="5295900"/>
          <p14:tracePt t="40562" x="215900" y="5302250"/>
          <p14:tracePt t="40586" x="222250" y="5308600"/>
          <p14:tracePt t="40634" x="228600" y="5314950"/>
          <p14:tracePt t="40658" x="234950" y="5321300"/>
          <p14:tracePt t="40682" x="241300" y="5327650"/>
          <p14:tracePt t="40714" x="241300" y="5334000"/>
          <p14:tracePt t="40746" x="247650" y="5340350"/>
          <p14:tracePt t="40834" x="254000" y="5346700"/>
          <p14:tracePt t="40890" x="260350" y="5346700"/>
          <p14:tracePt t="40954" x="266700" y="5353050"/>
          <p14:tracePt t="40994" x="273050" y="5359400"/>
          <p14:tracePt t="41018" x="279400" y="5359400"/>
          <p14:tracePt t="41026" x="285750" y="5359400"/>
          <p14:tracePt t="41042" x="285750" y="5365750"/>
          <p14:tracePt t="41106" x="292100" y="5372100"/>
          <p14:tracePt t="44147" x="298450" y="5372100"/>
          <p14:tracePt t="47131" x="304800" y="5372100"/>
          <p14:tracePt t="49347" x="311150" y="5372100"/>
          <p14:tracePt t="51636" x="317500" y="537845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1</a:t>
            </a:r>
            <a:r>
              <a:rPr lang="fr-CA" sz="2400" kern="0" dirty="0"/>
              <a:t>:</a:t>
            </a:r>
            <a:r>
              <a:rPr lang="fr-CA" sz="2400" kern="0" dirty="0" smtClean="0"/>
              <a:t> Métadonnées (1/2)</a:t>
            </a:r>
            <a:endParaRPr lang="en-CA" sz="2400" kern="0" dirty="0"/>
          </a:p>
        </p:txBody>
      </p:sp>
      <p:pic>
        <p:nvPicPr>
          <p:cNvPr id="4" name="Picture 3"/>
          <p:cNvPicPr>
            <a:picLocks noChangeAspect="1"/>
          </p:cNvPicPr>
          <p:nvPr/>
        </p:nvPicPr>
        <p:blipFill>
          <a:blip r:embed="rId6"/>
          <a:stretch>
            <a:fillRect/>
          </a:stretch>
        </p:blipFill>
        <p:spPr>
          <a:xfrm>
            <a:off x="36512" y="1339820"/>
            <a:ext cx="9144000" cy="3889947"/>
          </a:xfrm>
          <a:prstGeom prst="rect">
            <a:avLst/>
          </a:prstGeom>
        </p:spPr>
      </p:pic>
      <p:sp>
        <p:nvSpPr>
          <p:cNvPr id="2" name="Rectangle 1"/>
          <p:cNvSpPr/>
          <p:nvPr/>
        </p:nvSpPr>
        <p:spPr>
          <a:xfrm>
            <a:off x="13219" y="1340768"/>
            <a:ext cx="9143037" cy="86367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3219" y="2204863"/>
            <a:ext cx="9143037" cy="35986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013" y="2564904"/>
            <a:ext cx="9151243" cy="25638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013" y="2821409"/>
            <a:ext cx="9151243" cy="463349"/>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0" y="3284794"/>
            <a:ext cx="9156257" cy="194497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387311722"/>
      </p:ext>
    </p:extLst>
  </p:cSld>
  <p:clrMapOvr>
    <a:masterClrMapping/>
  </p:clrMapOvr>
  <mc:AlternateContent xmlns:mc="http://schemas.openxmlformats.org/markup-compatibility/2006" xmlns:p14="http://schemas.microsoft.com/office/powerpoint/2010/main">
    <mc:Choice Requires="p14">
      <p:transition spd="slow" p14:dur="2000" advTm="89774"/>
    </mc:Choice>
    <mc:Fallback xmlns="">
      <p:transition spd="slow" advTm="89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
                                        </p:tgtEl>
                                      </p:cBhvr>
                                    </p:animEffect>
                                    <p:set>
                                      <p:cBhvr>
                                        <p:cTn id="15" dur="1" fill="hold">
                                          <p:stCondLst>
                                            <p:cond delay="499"/>
                                          </p:stCondLst>
                                        </p:cTn>
                                        <p:tgtEl>
                                          <p:spTgt spid="2"/>
                                        </p:tgtEl>
                                        <p:attrNameLst>
                                          <p:attrName>style.visibility</p:attrName>
                                        </p:attrNameLst>
                                      </p:cBhvr>
                                      <p:to>
                                        <p:strVal val="hidden"/>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5"/>
                </p:tgtEl>
              </p:cMediaNode>
            </p:audio>
          </p:childTnLst>
        </p:cTn>
      </p:par>
    </p:tnLst>
    <p:bldLst>
      <p:bldP spid="2" grpId="0" animBg="1"/>
      <p:bldP spid="2" grpId="1" animBg="1"/>
      <p:bldP spid="8" grpId="0" animBg="1"/>
      <p:bldP spid="8" grpId="1" animBg="1"/>
      <p:bldP spid="9" grpId="0" animBg="1"/>
      <p:bldP spid="9" grpId="1" animBg="1"/>
      <p:bldP spid="10" grpId="0" animBg="1"/>
      <p:bldP spid="10" grpId="1" animBg="1"/>
      <p:bldP spid="11" grpId="0" animBg="1"/>
    </p:bldLst>
  </p:timing>
  <p:extLst mod="1">
    <p:ext uri="{3A86A75C-4F4B-4683-9AE1-C65F6400EC91}">
      <p14:laserTraceLst xmlns:p14="http://schemas.microsoft.com/office/powerpoint/2010/main">
        <p14:tracePtLst>
          <p14:tracePt t="8862" x="88900" y="5911850"/>
          <p14:tracePt t="8886" x="190500" y="5822950"/>
          <p14:tracePt t="8899" x="285750" y="5740400"/>
          <p14:tracePt t="8911" x="393700" y="5651500"/>
          <p14:tracePt t="8923" x="463550" y="5600700"/>
          <p14:tracePt t="8949" x="666750" y="5448300"/>
          <p14:tracePt t="8975" x="914400" y="5289550"/>
          <p14:tracePt t="8987" x="984250" y="5238750"/>
          <p14:tracePt t="9001" x="1104900" y="5149850"/>
          <p14:tracePt t="9026" x="1225550" y="5041900"/>
          <p14:tracePt t="9039" x="1282700" y="4991100"/>
          <p14:tracePt t="9052" x="1314450" y="4965700"/>
          <p14:tracePt t="9065" x="1365250" y="4927600"/>
          <p14:tracePt t="9082" x="1428750" y="4889500"/>
          <p14:tracePt t="9095" x="1473200" y="4857750"/>
          <p14:tracePt t="9119" x="1619250" y="4787900"/>
          <p14:tracePt t="9131" x="1689100" y="4737100"/>
          <p14:tracePt t="9144" x="1847850" y="4641850"/>
          <p14:tracePt t="9168" x="2133600" y="4495800"/>
          <p14:tracePt t="9180" x="2228850" y="4451350"/>
          <p14:tracePt t="9201" x="2514600" y="4292600"/>
          <p14:tracePt t="9234" x="2940050" y="4076700"/>
          <p14:tracePt t="9268" x="3333750" y="3917950"/>
          <p14:tracePt t="9280" x="3511550" y="3841750"/>
          <p14:tracePt t="9305" x="3644900" y="3790950"/>
          <p14:tracePt t="9317" x="3683000" y="3771900"/>
          <p14:tracePt t="9334" x="3727450" y="3759200"/>
          <p14:tracePt t="9346" x="3771900" y="3733800"/>
          <p14:tracePt t="9371" x="3854450" y="3714750"/>
          <p14:tracePt t="9401" x="4000500" y="3670300"/>
          <p14:tracePt t="9413" x="4057650" y="3657600"/>
          <p14:tracePt t="9434" x="4197350" y="3606800"/>
          <p14:tracePt t="9447" x="4324350" y="3581400"/>
          <p14:tracePt t="9467" x="4425950" y="3543300"/>
          <p14:tracePt t="9480" x="4508500" y="3511550"/>
          <p14:tracePt t="9504" x="4667250" y="3441700"/>
          <p14:tracePt t="9534" x="4838700" y="3390900"/>
          <p14:tracePt t="9568" x="5130800" y="3302000"/>
          <p14:tracePt t="9580" x="5175250" y="3282950"/>
          <p14:tracePt t="9601" x="5289550" y="3251200"/>
          <p14:tracePt t="9613" x="5334000" y="3232150"/>
          <p14:tracePt t="9634" x="5441950" y="3181350"/>
          <p14:tracePt t="9646" x="5467350" y="3168650"/>
          <p14:tracePt t="9667" x="5562600" y="3130550"/>
          <p14:tracePt t="9680" x="5638800" y="3098800"/>
          <p14:tracePt t="9700" x="5727700" y="3060700"/>
          <p14:tracePt t="9742" x="5911850" y="3009900"/>
          <p14:tracePt t="9754" x="6013450" y="2971800"/>
          <p14:tracePt t="9767" x="6115050" y="2946400"/>
          <p14:tracePt t="9809" x="6369050" y="2857500"/>
          <p14:tracePt t="9835" x="6508750" y="2819400"/>
          <p14:tracePt t="9875" x="6686550" y="2768600"/>
          <p14:tracePt t="9900" x="6807200" y="2717800"/>
          <p14:tracePt t="9943" x="6940550" y="2673350"/>
          <p14:tracePt t="9958" x="6959600" y="2673350"/>
          <p14:tracePt t="9970" x="6991350" y="2667000"/>
          <p14:tracePt t="10010" x="7086600" y="2641600"/>
          <p14:tracePt t="10036" x="7150100" y="2609850"/>
          <p14:tracePt t="10074" x="7219950" y="2584450"/>
          <p14:tracePt t="10088" x="7226300" y="2584450"/>
          <p14:tracePt t="10100" x="7239000" y="2584450"/>
          <p14:tracePt t="10143" x="7258050" y="2578100"/>
          <p14:tracePt t="10157" x="7264400" y="2578100"/>
          <p14:tracePt t="10169" x="7283450" y="2571750"/>
          <p14:tracePt t="10208" x="7340600" y="2546350"/>
          <p14:tracePt t="10221" x="7346950" y="2546350"/>
          <p14:tracePt t="10232" x="7378700" y="2533650"/>
          <p14:tracePt t="10275" x="7467600" y="2489200"/>
          <p14:tracePt t="10287" x="7512050" y="2476500"/>
          <p14:tracePt t="10299" x="7543800" y="2470150"/>
          <p14:tracePt t="10341" x="7632700" y="2425700"/>
          <p14:tracePt t="10366" x="7689850" y="2406650"/>
          <p14:tracePt t="10409" x="7759700" y="2374900"/>
          <p14:tracePt t="10423" x="7785100" y="2355850"/>
          <p14:tracePt t="10476" x="7899400" y="2286000"/>
          <p14:tracePt t="10488" x="7924800" y="2273300"/>
          <p14:tracePt t="10501" x="7931150" y="2266950"/>
          <p14:tracePt t="10541" x="7969250" y="2241550"/>
          <p14:tracePt t="10609" x="7975600" y="2235200"/>
          <p14:tracePt t="10674" x="8007350" y="2209800"/>
          <p14:tracePt t="10699" x="8020050" y="2197100"/>
          <p14:tracePt t="10743" x="8032750" y="2171700"/>
          <p14:tracePt t="10743" x="8039100" y="2165350"/>
          <p14:tracePt t="10757" x="8045450" y="2159000"/>
          <p14:tracePt t="10769" x="8058150" y="2152650"/>
          <p14:tracePt t="10809" x="8064500" y="2146300"/>
          <p14:tracePt t="10900" x="8070850" y="2133600"/>
          <p14:tracePt t="10952" x="8077200" y="2127250"/>
          <p14:tracePt t="11004" x="8089900" y="2114550"/>
          <p14:tracePt t="11016" x="8096250" y="2114550"/>
          <p14:tracePt t="11071" x="8121650" y="2095500"/>
          <p14:tracePt t="11097" x="8121650" y="2089150"/>
          <p14:tracePt t="11137" x="8134350" y="2089150"/>
          <p14:tracePt t="11233" x="8140700" y="2082800"/>
          <p14:tracePt t="11369" x="8140700" y="2076450"/>
          <p14:tracePt t="11471" x="8147050" y="2063750"/>
          <p14:tracePt t="11669" x="8147050" y="2057400"/>
          <p14:tracePt t="11770" x="8140700" y="2057400"/>
          <p14:tracePt t="11836" x="8134350" y="2057400"/>
          <p14:tracePt t="12246" x="8128000" y="2063750"/>
          <p14:tracePt t="12672" x="8121650" y="2063750"/>
          <p14:tracePt t="12797" x="8115300" y="2070100"/>
          <p14:tracePt t="12824" x="8108950" y="2076450"/>
          <p14:tracePt t="13264" x="8108950" y="2082800"/>
          <p14:tracePt t="16636" x="8108950" y="2089150"/>
          <p14:tracePt t="17810" x="8108950" y="2095500"/>
          <p14:tracePt t="21120" x="8102600" y="2101850"/>
          <p14:tracePt t="21255" x="8102600" y="2108200"/>
          <p14:tracePt t="21342" x="8102600" y="2120900"/>
          <p14:tracePt t="21379" x="8108950" y="2127250"/>
          <p14:tracePt t="21454" x="8115300" y="2133600"/>
          <p14:tracePt t="21467" x="8121650" y="2133600"/>
          <p14:tracePt t="21492" x="8128000" y="2139950"/>
          <p14:tracePt t="21505" x="8134350" y="2139950"/>
          <p14:tracePt t="21519" x="8153400" y="2146300"/>
          <p14:tracePt t="21532" x="8229600" y="2159000"/>
          <p14:tracePt t="21546" x="8280400" y="2178050"/>
          <p14:tracePt t="21575" x="8312150" y="2184400"/>
          <p14:tracePt t="21626" x="8318500" y="2190750"/>
          <p14:tracePt t="21713" x="8324850" y="2197100"/>
          <p14:tracePt t="21765" x="8324850" y="2203450"/>
          <p14:tracePt t="21791" x="8324850" y="2209800"/>
          <p14:tracePt t="21817" x="8324850" y="2222500"/>
          <p14:tracePt t="21842" x="8324850" y="2228850"/>
          <p14:tracePt t="21883" x="8324850" y="2235200"/>
          <p14:tracePt t="21895" x="8324850" y="2241550"/>
          <p14:tracePt t="21910" x="8331200" y="2241550"/>
          <p14:tracePt t="21922" x="8331200" y="2247900"/>
          <p14:tracePt t="21995" x="8337550" y="2273300"/>
          <p14:tracePt t="22010" x="8337550" y="2279650"/>
          <p14:tracePt t="22060" x="8337550" y="2292350"/>
          <p14:tracePt t="22072" x="8337550" y="2298700"/>
          <p14:tracePt t="22127" x="8350250" y="2324100"/>
          <p14:tracePt t="22194" x="8369300" y="2336800"/>
          <p14:tracePt t="22220" x="8369300" y="2343150"/>
          <p14:tracePt t="22260" x="8382000" y="2355850"/>
          <p14:tracePt t="22287" x="8394700" y="2362200"/>
          <p14:tracePt t="22326" x="8420100" y="2368550"/>
          <p14:tracePt t="22352" x="8426450" y="2374900"/>
          <p14:tracePt t="22393" x="8432800" y="2374900"/>
          <p14:tracePt t="22460" x="8439150" y="2381250"/>
          <p14:tracePt t="22473" x="8445500" y="2387600"/>
          <p14:tracePt t="22527" x="8451850" y="2387600"/>
          <p14:tracePt t="22542" x="8458200" y="2393950"/>
          <p14:tracePt t="22716" x="8464550" y="2393950"/>
          <p14:tracePt t="22764" x="8470900" y="2400300"/>
          <p14:tracePt t="22904" x="8477250" y="2400300"/>
          <p14:tracePt t="32021" x="8483600" y="2406650"/>
          <p14:tracePt t="32050" x="8483600" y="2413000"/>
          <p14:tracePt t="32078" x="8483600" y="2419350"/>
          <p14:tracePt t="32094" x="8483600" y="2425700"/>
          <p14:tracePt t="32108" x="8483600" y="2432050"/>
          <p14:tracePt t="32130" x="8483600" y="2444750"/>
          <p14:tracePt t="32158" x="8483600" y="2457450"/>
          <p14:tracePt t="32213" x="8483600" y="2463800"/>
          <p14:tracePt t="32240" x="8483600" y="2476500"/>
          <p14:tracePt t="32255" x="8483600" y="2489200"/>
          <p14:tracePt t="32269" x="8483600" y="2508250"/>
          <p14:tracePt t="32284" x="8483600" y="2527300"/>
          <p14:tracePt t="32299" x="8483600" y="2533650"/>
          <p14:tracePt t="32313" x="8489950" y="2546350"/>
          <p14:tracePt t="32329" x="8489950" y="2552700"/>
          <p14:tracePt t="32343" x="8496300" y="2552700"/>
          <p14:tracePt t="32358" x="8496300" y="2559050"/>
          <p14:tracePt t="32385" x="8496300" y="2565400"/>
          <p14:tracePt t="32416" x="8496300" y="2571750"/>
          <p14:tracePt t="32430" x="8496300" y="2578100"/>
          <p14:tracePt t="32458" x="8496300" y="2584450"/>
          <p14:tracePt t="32472" x="8496300" y="2590800"/>
          <p14:tracePt t="32501" x="8502650" y="2597150"/>
          <p14:tracePt t="32543" x="8502650" y="2603500"/>
          <p14:tracePt t="32570" x="8509000" y="2609850"/>
          <p14:tracePt t="32612" x="8509000" y="2616200"/>
          <p14:tracePt t="32625" x="8509000" y="2622550"/>
          <p14:tracePt t="32641" x="8515350" y="2628900"/>
          <p14:tracePt t="32683" x="8515350" y="2641600"/>
          <p14:tracePt t="32711" x="8515350" y="2647950"/>
          <p14:tracePt t="32725" x="8521700" y="2654300"/>
          <p14:tracePt t="32740" x="8521700" y="2660650"/>
          <p14:tracePt t="32754" x="8528050" y="2673350"/>
          <p14:tracePt t="32824" x="8528050" y="2679700"/>
          <p14:tracePt t="32933" x="8528050" y="2686050"/>
          <p14:tracePt t="33342" x="8528050" y="2692400"/>
          <p14:tracePt t="33356" x="8528050" y="2698750"/>
          <p14:tracePt t="33543" x="8528050" y="2705100"/>
          <p14:tracePt t="33665" x="8528050" y="2711450"/>
          <p14:tracePt t="36574" x="8521700" y="2717800"/>
          <p14:tracePt t="39839" x="8528050" y="2717800"/>
          <p14:tracePt t="39853" x="8534400" y="2717800"/>
          <p14:tracePt t="39896" x="8540750" y="2717800"/>
          <p14:tracePt t="39983" x="8572500" y="2743200"/>
          <p14:tracePt t="40012" x="8591550" y="2768600"/>
          <p14:tracePt t="40027" x="8604250" y="2781300"/>
          <p14:tracePt t="40042" x="8616950" y="2794000"/>
          <p14:tracePt t="40057" x="8636000" y="2800350"/>
          <p14:tracePt t="40072" x="8655050" y="2813050"/>
          <p14:tracePt t="40086" x="8661400" y="2819400"/>
          <p14:tracePt t="40116" x="8667750" y="2825750"/>
          <p14:tracePt t="40194" x="8667750" y="2838450"/>
          <p14:tracePt t="40210" x="8667750" y="2844800"/>
          <p14:tracePt t="40225" x="8674100" y="2857500"/>
          <p14:tracePt t="40255" x="8680450" y="2870200"/>
          <p14:tracePt t="40270" x="8680450" y="2876550"/>
          <p14:tracePt t="40285" x="8686800" y="2876550"/>
          <p14:tracePt t="40300" x="8686800" y="2882900"/>
          <p14:tracePt t="40316" x="8686800" y="2889250"/>
          <p14:tracePt t="40347" x="8693150" y="2901950"/>
          <p14:tracePt t="40379" x="8705850" y="2921000"/>
          <p14:tracePt t="40408" x="8705850" y="2927350"/>
          <p14:tracePt t="40424" x="8712200" y="2933700"/>
          <p14:tracePt t="40438" x="8712200" y="2940050"/>
          <p14:tracePt t="40457" x="8718550" y="2959100"/>
          <p14:tracePt t="40490" x="8724900" y="2978150"/>
          <p14:tracePt t="40490" x="8731250" y="2978150"/>
          <p14:tracePt t="40506" x="8737600" y="2984500"/>
          <p14:tracePt t="40536" x="8737600" y="2990850"/>
          <p14:tracePt t="40594" x="8743950" y="2997200"/>
          <p14:tracePt t="40623" x="8750300" y="3016250"/>
          <p14:tracePt t="40653" x="8763000" y="3028950"/>
          <p14:tracePt t="40683" x="8782050" y="3054350"/>
          <p14:tracePt t="40714" x="8788400" y="3073400"/>
          <p14:tracePt t="40745" x="8794750" y="3079750"/>
          <p14:tracePt t="52979" x="8782050" y="3092450"/>
          <p14:tracePt t="52994" x="8763000" y="3098800"/>
          <p14:tracePt t="53027" x="8686800" y="3130550"/>
          <p14:tracePt t="53059" x="8636000" y="3149600"/>
          <p14:tracePt t="53076" x="8616950" y="3162300"/>
          <p14:tracePt t="53109" x="8559800" y="3194050"/>
          <p14:tracePt t="53125" x="8540750" y="3200400"/>
          <p14:tracePt t="53142" x="8534400" y="3206750"/>
          <p14:tracePt t="53159" x="8515350" y="3213100"/>
          <p14:tracePt t="53175" x="8489950" y="3225800"/>
          <p14:tracePt t="53198" x="8458200" y="3238500"/>
          <p14:tracePt t="53215" x="8420100" y="3251200"/>
          <p14:tracePt t="53246" x="8343900" y="3289300"/>
          <p14:tracePt t="53278" x="8267700" y="3327400"/>
          <p14:tracePt t="53295" x="8248650" y="3340100"/>
          <p14:tracePt t="53311" x="8229600" y="3352800"/>
          <p14:tracePt t="53327" x="8210550" y="3365500"/>
          <p14:tracePt t="53359" x="8185150" y="3378200"/>
          <p14:tracePt t="53375" x="8166100" y="3384550"/>
          <p14:tracePt t="53392" x="8140700" y="3397250"/>
          <p14:tracePt t="53408" x="8128000" y="3403600"/>
          <p14:tracePt t="53425" x="8089900" y="3422650"/>
          <p14:tracePt t="53441" x="8058150" y="3435350"/>
          <p14:tracePt t="53458" x="8032750" y="3448050"/>
          <p14:tracePt t="53474" x="8001000" y="3460750"/>
          <p14:tracePt t="53491" x="7994650" y="3467100"/>
          <p14:tracePt t="53523" x="7981950" y="3473450"/>
          <p14:tracePt t="53541" x="7950200" y="3479800"/>
          <p14:tracePt t="53557" x="7918450" y="3498850"/>
          <p14:tracePt t="53575" x="7886700" y="3517900"/>
          <p14:tracePt t="53609" x="7842250" y="3536950"/>
          <p14:tracePt t="53625" x="7835900" y="3536950"/>
          <p14:tracePt t="53642" x="7823200" y="3543300"/>
          <p14:tracePt t="53658" x="7816850" y="3549650"/>
          <p14:tracePt t="53675" x="7810500" y="3549650"/>
          <p14:tracePt t="53691" x="7797800" y="3556000"/>
          <p14:tracePt t="53707" x="7778750" y="3562350"/>
          <p14:tracePt t="53726" x="7766050" y="3568700"/>
          <p14:tracePt t="53773" x="7759700" y="3575050"/>
          <p14:tracePt t="53827" x="7747000" y="3581400"/>
          <p14:tracePt t="53858" x="7727950" y="3600450"/>
          <p14:tracePt t="53890" x="7708900" y="3619500"/>
          <p14:tracePt t="53905" x="7702550" y="3625850"/>
          <p14:tracePt t="53921" x="7696200" y="3632200"/>
          <p14:tracePt t="53966" x="7683500" y="3644900"/>
          <p14:tracePt t="53998" x="7677150" y="3651250"/>
          <p14:tracePt t="54033" x="7677150" y="3657600"/>
          <p14:tracePt t="54048" x="7670800" y="3657600"/>
          <p14:tracePt t="54063" x="7664450" y="3663950"/>
          <p14:tracePt t="54102" x="7645400" y="3676650"/>
          <p14:tracePt t="54119" x="7626350" y="3683000"/>
          <p14:tracePt t="54135" x="7626350" y="3689350"/>
          <p14:tracePt t="54169" x="7613650" y="3702050"/>
          <p14:tracePt t="54185" x="7607300" y="3708400"/>
          <p14:tracePt t="54200" x="7600950" y="3708400"/>
          <p14:tracePt t="54237" x="7588250" y="3727450"/>
          <p14:tracePt t="54302" x="7581900" y="3733800"/>
          <p14:tracePt t="54317" x="7581900" y="3740150"/>
          <p14:tracePt t="54333" x="7581900" y="3746500"/>
          <p14:tracePt t="54370" x="7581900" y="3752850"/>
          <p14:tracePt t="54387" x="7575550" y="3759200"/>
          <p14:tracePt t="54436" x="7569200" y="3790950"/>
          <p14:tracePt t="54451" x="7569200" y="3797300"/>
          <p14:tracePt t="54467" x="7569200" y="3810000"/>
          <p14:tracePt t="54502" x="7569200" y="3835400"/>
          <p14:tracePt t="54535" x="7569200" y="3848100"/>
          <p14:tracePt t="54569" x="7569200" y="3854450"/>
          <p14:tracePt t="54585" x="7569200" y="3860800"/>
          <p14:tracePt t="54636" x="7569200" y="3886200"/>
          <p14:tracePt t="54667" x="7569200" y="3911600"/>
          <p14:tracePt t="54702" x="7569200" y="3930650"/>
          <p14:tracePt t="54718" x="7569200" y="3937000"/>
          <p14:tracePt t="54733" x="7569200" y="3943350"/>
          <p14:tracePt t="54769" x="7569200" y="3956050"/>
          <p14:tracePt t="54785" x="7569200" y="3962400"/>
          <p14:tracePt t="54801" x="7569200" y="3968750"/>
          <p14:tracePt t="54836" x="7569200" y="3975100"/>
          <p14:tracePt t="54917" x="7569200" y="3981450"/>
          <p14:tracePt t="54964" x="7569200" y="4000500"/>
          <p14:tracePt t="54996" x="7569200" y="4006850"/>
          <p14:tracePt t="55031" x="7575550" y="4025900"/>
          <p14:tracePt t="55120" x="7575550" y="4032250"/>
          <p14:tracePt t="55135" x="7575550" y="4044950"/>
          <p14:tracePt t="55164" x="7575550" y="4057650"/>
          <p14:tracePt t="55471" x="7581900" y="4064000"/>
          <p14:tracePt t="55493" x="7581900" y="4070350"/>
          <p14:tracePt t="55565" x="7594600" y="4089400"/>
          <p14:tracePt t="55597" x="7594600" y="4095750"/>
          <p14:tracePt t="55631" x="7600950" y="4102100"/>
          <p14:tracePt t="55808" x="7600950" y="4108450"/>
          <p14:tracePt t="55843" x="7600950" y="4114800"/>
          <p14:tracePt t="55859" x="7600950" y="4121150"/>
          <p14:tracePt t="55875" x="7600950" y="4127500"/>
          <p14:tracePt t="55897" x="7600950" y="4133850"/>
          <p14:tracePt t="55928" x="7600950" y="4140200"/>
          <p14:tracePt t="55964" x="7600950" y="4152900"/>
          <p14:tracePt t="56035" x="7600950" y="4159250"/>
          <p14:tracePt t="56163" x="7600950" y="4165600"/>
          <p14:tracePt t="56179" x="7600950" y="4171950"/>
          <p14:tracePt t="56194" x="7600950" y="4178300"/>
          <p14:tracePt t="56231" x="7600950" y="4191000"/>
          <p14:tracePt t="56248" x="7600950" y="4197350"/>
          <p14:tracePt t="56263" x="7600950" y="4203700"/>
          <p14:tracePt t="56312" x="7600950" y="4210050"/>
          <p14:tracePt t="56328" x="7600950" y="4216400"/>
          <p14:tracePt t="56345" x="7600950" y="4222750"/>
          <p14:tracePt t="56361" x="7600950" y="4229100"/>
          <p14:tracePt t="56376" x="7600950" y="4235450"/>
          <p14:tracePt t="56401" x="7594600" y="4248150"/>
          <p14:tracePt t="56417" x="7594600" y="4254500"/>
          <p14:tracePt t="56433" x="7588250" y="4260850"/>
          <p14:tracePt t="56467" x="7588250" y="4273550"/>
          <p14:tracePt t="56483" x="7588250" y="4279900"/>
          <p14:tracePt t="56499" x="7588250" y="4286250"/>
          <p14:tracePt t="56601" x="7588250" y="4292600"/>
          <p14:tracePt t="58458" x="7588250" y="4273550"/>
          <p14:tracePt t="58490" x="7588250" y="4235450"/>
          <p14:tracePt t="58529" x="7626350" y="4165600"/>
          <p14:tracePt t="58545" x="7632700" y="4159250"/>
          <p14:tracePt t="58655" x="7639050" y="4152900"/>
          <p14:tracePt t="58671" x="7639050" y="4146550"/>
          <p14:tracePt t="58698" x="7645400" y="4121150"/>
          <p14:tracePt t="58714" x="7651750" y="4114800"/>
          <p14:tracePt t="58730" x="7651750" y="4102100"/>
          <p14:tracePt t="58765" x="7658100" y="4083050"/>
          <p14:tracePt t="58798" x="7670800" y="4057650"/>
          <p14:tracePt t="58832" x="7677150" y="4019550"/>
          <p14:tracePt t="58849" x="7677150" y="4006850"/>
          <p14:tracePt t="58899" x="7689850" y="3956050"/>
          <p14:tracePt t="59028" x="7689850" y="3949700"/>
          <p14:tracePt t="59095" x="7689850" y="3956050"/>
          <p14:tracePt t="59113" x="7689850" y="3962400"/>
          <p14:tracePt t="59128" x="7689850" y="3975100"/>
          <p14:tracePt t="59161" x="7683500" y="3994150"/>
          <p14:tracePt t="59227" x="7677150" y="4006850"/>
          <p14:tracePt t="59853" x="7664450" y="4006850"/>
          <p14:tracePt t="59868" x="7658100" y="4006850"/>
          <p14:tracePt t="59891" x="7651750" y="4006850"/>
          <p14:tracePt t="59962" x="7645400" y="4006850"/>
          <p14:tracePt t="59979" x="7639050" y="4006850"/>
          <p14:tracePt t="59995" x="7632700" y="4000500"/>
          <p14:tracePt t="60030" x="7607300" y="3981450"/>
          <p14:tracePt t="60047" x="7600950" y="3975100"/>
          <p14:tracePt t="60098" x="7600950" y="3917950"/>
          <p14:tracePt t="60130" x="7613650" y="3810000"/>
          <p14:tracePt t="60163" x="7620000" y="3702050"/>
          <p14:tracePt t="60180" x="7620000" y="3670300"/>
          <p14:tracePt t="60195" x="7620000" y="3657600"/>
          <p14:tracePt t="60232" x="7626350" y="3644900"/>
          <p14:tracePt t="60271" x="7626350" y="3638550"/>
          <p14:tracePt t="60287" x="7626350" y="3632200"/>
          <p14:tracePt t="60320" x="7632700" y="3625850"/>
          <p14:tracePt t="60382" x="7632700" y="3619500"/>
          <p14:tracePt t="60398" x="7632700" y="3613150"/>
          <p14:tracePt t="60430" x="7639050" y="3606800"/>
          <p14:tracePt t="60479" x="7639050" y="3600450"/>
          <p14:tracePt t="60494" x="7639050" y="3594100"/>
          <p14:tracePt t="60981" x="7639050" y="3587750"/>
          <p14:tracePt t="60997" x="7632700" y="3587750"/>
          <p14:tracePt t="61014" x="7632700" y="3594100"/>
          <p14:tracePt t="61030" x="7632700" y="3600450"/>
          <p14:tracePt t="61046" x="7632700" y="3606800"/>
          <p14:tracePt t="61080" x="7620000" y="3638550"/>
          <p14:tracePt t="61096" x="7613650" y="3644900"/>
          <p14:tracePt t="61113" x="7613650" y="3657600"/>
          <p14:tracePt t="61129" x="7613650" y="3663950"/>
          <p14:tracePt t="61146" x="7607300" y="3676650"/>
          <p14:tracePt t="61162" x="7607300" y="3683000"/>
          <p14:tracePt t="61179" x="7600950" y="3695700"/>
          <p14:tracePt t="61213" x="7594600" y="3714750"/>
          <p14:tracePt t="61228" x="7588250" y="3727450"/>
          <p14:tracePt t="61246" x="7581900" y="3752850"/>
          <p14:tracePt t="61262" x="7581900" y="3771900"/>
          <p14:tracePt t="61279" x="7575550" y="3797300"/>
          <p14:tracePt t="61295" x="7569200" y="3816350"/>
          <p14:tracePt t="61328" x="7569200" y="3835400"/>
          <p14:tracePt t="61361" x="7569200" y="3860800"/>
          <p14:tracePt t="61378" x="7569200" y="3873500"/>
          <p14:tracePt t="61411" x="7569200" y="3892550"/>
          <p14:tracePt t="61601" x="7569200" y="3898900"/>
          <p14:tracePt t="61648" x="7562850" y="3911600"/>
          <p14:tracePt t="61681" x="7562850" y="3924300"/>
          <p14:tracePt t="61697" x="7556500" y="3943350"/>
          <p14:tracePt t="61713" x="7550150" y="3968750"/>
          <p14:tracePt t="61729" x="7543800" y="3987800"/>
          <p14:tracePt t="61746" x="7537450" y="4000500"/>
          <p14:tracePt t="61778" x="7524750" y="4032250"/>
          <p14:tracePt t="61794" x="7518400" y="4057650"/>
          <p14:tracePt t="61810" x="7512050" y="4070350"/>
          <p14:tracePt t="61827" x="7512050" y="4095750"/>
          <p14:tracePt t="61860" x="7512050" y="4114800"/>
          <p14:tracePt t="61876" x="7512050" y="4121150"/>
          <p14:tracePt t="61893" x="7512050" y="4140200"/>
          <p14:tracePt t="61926" x="7512050" y="4146550"/>
          <p14:tracePt t="61943" x="7512050" y="4159250"/>
          <p14:tracePt t="61962" x="7512050" y="4165600"/>
          <p14:tracePt t="61978" x="7512050" y="4178300"/>
          <p14:tracePt t="61995" x="7518400" y="4197350"/>
          <p14:tracePt t="62028" x="7518400" y="4203700"/>
          <p14:tracePt t="62044" x="7524750" y="4216400"/>
          <p14:tracePt t="62062" x="7524750" y="4222750"/>
          <p14:tracePt t="62111" x="7531100" y="4235450"/>
          <p14:tracePt t="62128" x="7531100" y="4241800"/>
          <p14:tracePt t="62192" x="7531100" y="4248150"/>
          <p14:tracePt t="62208" x="7537450" y="4254500"/>
          <p14:tracePt t="62335" x="7537450" y="4260850"/>
          <p14:tracePt t="62384" x="7543800" y="4267200"/>
          <p14:tracePt t="62605" x="7543800" y="4273550"/>
          <p14:tracePt t="62621" x="7543800" y="4286250"/>
          <p14:tracePt t="62671" x="7543800" y="4305300"/>
          <p14:tracePt t="62688" x="7543800" y="4318000"/>
          <p14:tracePt t="62721" x="7543800" y="4330700"/>
          <p14:tracePt t="62753" x="7537450" y="4343400"/>
          <p14:tracePt t="62770" x="7537450" y="4349750"/>
          <p14:tracePt t="62788" x="7531100" y="4356100"/>
          <p14:tracePt t="62804" x="7524750" y="4368800"/>
          <p14:tracePt t="62822" x="7518400" y="4394200"/>
          <p14:tracePt t="62839" x="7512050" y="4413250"/>
          <p14:tracePt t="62856" x="7512050" y="4438650"/>
          <p14:tracePt t="62891" x="7499350" y="4489450"/>
          <p14:tracePt t="62907" x="7493000" y="4514850"/>
          <p14:tracePt t="62924" x="7493000" y="4521200"/>
          <p14:tracePt t="62941" x="7493000" y="4527550"/>
          <p14:tracePt t="62959" x="7493000" y="4533900"/>
          <p14:tracePt t="63139" x="7499350" y="4540250"/>
          <p14:tracePt t="63207" x="7505700" y="4546600"/>
          <p14:tracePt t="63257" x="7512050" y="4552950"/>
          <p14:tracePt t="63419" x="7512050" y="4559300"/>
          <p14:tracePt t="63452" x="7512050" y="4565650"/>
          <p14:tracePt t="63660" x="7512050" y="4572000"/>
          <p14:tracePt t="63758" x="7518400" y="4572000"/>
          <p14:tracePt t="64016" x="7518400" y="4584700"/>
          <p14:tracePt t="64065" x="7512050" y="4603750"/>
          <p14:tracePt t="64082" x="7505700" y="4603750"/>
          <p14:tracePt t="64098" x="7499350" y="4616450"/>
          <p14:tracePt t="64116" x="7486650" y="4635500"/>
          <p14:tracePt t="64133" x="7473950" y="4648200"/>
          <p14:tracePt t="64150" x="7461250" y="4654550"/>
          <p14:tracePt t="64167" x="7454900" y="4673600"/>
          <p14:tracePt t="64200" x="7448550" y="4686300"/>
          <p14:tracePt t="64233" x="7448550" y="4692650"/>
          <p14:tracePt t="64250" x="7448550" y="4699000"/>
          <p14:tracePt t="64267" x="7448550" y="4705350"/>
          <p14:tracePt t="64283" x="7442200" y="4705350"/>
          <p14:tracePt t="64299" x="7442200" y="4711700"/>
          <p14:tracePt t="64315" x="7435850" y="4718050"/>
          <p14:tracePt t="64332" x="7435850" y="4724400"/>
          <p14:tracePt t="64349" x="7429500" y="4737100"/>
          <p14:tracePt t="64366" x="7423150" y="4749800"/>
          <p14:tracePt t="64382" x="7416800" y="4762500"/>
          <p14:tracePt t="64399" x="7416800" y="4768850"/>
          <p14:tracePt t="64415" x="7416800" y="4781550"/>
          <p14:tracePt t="64449" x="7416800" y="4794250"/>
          <p14:tracePt t="64466" x="7410450" y="4794250"/>
          <p14:tracePt t="64483" x="7410450" y="4800600"/>
          <p14:tracePt t="64500" x="7410450" y="4806950"/>
          <p14:tracePt t="64517" x="7410450" y="4813300"/>
          <p14:tracePt t="64533" x="7410450" y="4819650"/>
          <p14:tracePt t="64550" x="7410450" y="4826000"/>
          <p14:tracePt t="64566" x="7410450" y="4832350"/>
          <p14:tracePt t="64583" x="7410450" y="4838700"/>
          <p14:tracePt t="64600" x="7410450" y="4851400"/>
          <p14:tracePt t="64617" x="7410450" y="4864100"/>
          <p14:tracePt t="64650" x="7410450" y="4889500"/>
          <p14:tracePt t="64668" x="7410450" y="4902200"/>
          <p14:tracePt t="64703" x="7410450" y="4927600"/>
          <p14:tracePt t="64720" x="7410450" y="4933950"/>
          <p14:tracePt t="64803" x="7410450" y="4940300"/>
          <p14:tracePt t="64820" x="7416800" y="4946650"/>
          <p14:tracePt t="64837" x="7416800" y="4953000"/>
          <p14:tracePt t="64871" x="7423150" y="4959350"/>
          <p14:tracePt t="64889" x="7429500" y="4965700"/>
          <p14:tracePt t="64907" x="7429500" y="4972050"/>
          <p14:tracePt t="64924" x="7435850" y="4978400"/>
          <p14:tracePt t="64958" x="7442200" y="4984750"/>
          <p14:tracePt t="64992" x="7448550" y="4991100"/>
          <p14:tracePt t="65108" x="7454900" y="4991100"/>
          <p14:tracePt t="65508" x="7461250" y="4997450"/>
          <p14:tracePt t="66267" x="7461250" y="5003800"/>
          <p14:tracePt t="73815" x="7461250" y="4991100"/>
          <p14:tracePt t="73832" x="7461250" y="4984750"/>
          <p14:tracePt t="73867" x="7454900" y="4972050"/>
          <p14:tracePt t="73917" x="7454900" y="4965700"/>
          <p14:tracePt t="73951" x="7442200" y="4946650"/>
          <p14:tracePt t="73967" x="7435850" y="4927600"/>
          <p14:tracePt t="73985" x="7435850" y="4914900"/>
          <p14:tracePt t="74002" x="7429500" y="4895850"/>
          <p14:tracePt t="74020" x="7429500" y="4883150"/>
          <p14:tracePt t="74037" x="7423150" y="4864100"/>
          <p14:tracePt t="74055" x="7423150" y="4838700"/>
          <p14:tracePt t="74071" x="7416800" y="4826000"/>
          <p14:tracePt t="74089" x="7416800" y="4806950"/>
          <p14:tracePt t="74125" x="7416800" y="4768850"/>
          <p14:tracePt t="74141" x="7416800" y="4762500"/>
          <p14:tracePt t="74159" x="7416800" y="4749800"/>
          <p14:tracePt t="74175" x="7416800" y="4730750"/>
          <p14:tracePt t="74193" x="7416800" y="4718050"/>
          <p14:tracePt t="74211" x="7416800" y="4705350"/>
          <p14:tracePt t="74228" x="7416800" y="4699000"/>
          <p14:tracePt t="74263" x="7416800" y="4660900"/>
          <p14:tracePt t="74281" x="7416800" y="4648200"/>
          <p14:tracePt t="74298" x="7416800" y="4635500"/>
          <p14:tracePt t="74315" x="7416800" y="4622800"/>
          <p14:tracePt t="74333" x="7416800" y="4616450"/>
          <p14:tracePt t="74351" x="7416800" y="4610100"/>
          <p14:tracePt t="74368" x="7416800" y="4597400"/>
          <p14:tracePt t="74403" x="7416800" y="4572000"/>
          <p14:tracePt t="74419" x="7416800" y="4565650"/>
          <p14:tracePt t="74454" x="7416800" y="4540250"/>
          <p14:tracePt t="74471" x="7416800" y="4521200"/>
          <p14:tracePt t="74488" x="7416800" y="4514850"/>
          <p14:tracePt t="74505" x="7423150" y="4495800"/>
          <p14:tracePt t="74522" x="7429500" y="4483100"/>
          <p14:tracePt t="74540" x="7435850" y="4470400"/>
          <p14:tracePt t="74557" x="7435850" y="4457700"/>
          <p14:tracePt t="74592" x="7448550" y="4425950"/>
          <p14:tracePt t="74608" x="7454900" y="4419600"/>
          <p14:tracePt t="74626" x="7454900" y="4413250"/>
          <p14:tracePt t="74644" x="7461250" y="4394200"/>
          <p14:tracePt t="74680" x="7467600" y="4375150"/>
          <p14:tracePt t="74697" x="7467600" y="4362450"/>
          <p14:tracePt t="74731" x="7467600" y="4356100"/>
          <p14:tracePt t="74748" x="7467600" y="4349750"/>
          <p14:tracePt t="74766" x="7473950" y="4337050"/>
          <p14:tracePt t="74783" x="7473950" y="4330700"/>
          <p14:tracePt t="74819" x="7480300" y="4324350"/>
          <p14:tracePt t="74836" x="7480300" y="4311650"/>
          <p14:tracePt t="74854" x="7486650" y="4305300"/>
          <p14:tracePt t="74870" x="7493000" y="4298950"/>
          <p14:tracePt t="74888" x="7499350" y="4292600"/>
          <p14:tracePt t="74922" x="7505700" y="4279900"/>
          <p14:tracePt t="74939" x="7512050" y="4267200"/>
          <p14:tracePt t="74956" x="7518400" y="4260850"/>
          <p14:tracePt t="74973" x="7518400" y="4254500"/>
          <p14:tracePt t="75007" x="7531100" y="4235450"/>
          <p14:tracePt t="75040" x="7550150" y="4216400"/>
          <p14:tracePt t="75057" x="7556500" y="4210050"/>
          <p14:tracePt t="75092" x="7562850" y="4197350"/>
          <p14:tracePt t="75109" x="7569200" y="4191000"/>
          <p14:tracePt t="75127" x="7569200" y="4184650"/>
          <p14:tracePt t="75145" x="7569200" y="4178300"/>
          <p14:tracePt t="75162" x="7575550" y="4165600"/>
          <p14:tracePt t="75180" x="7581900" y="4159250"/>
          <p14:tracePt t="75197" x="7581900" y="4152900"/>
          <p14:tracePt t="75231" x="7588250" y="4146550"/>
          <p14:tracePt t="75248" x="7594600" y="4140200"/>
          <p14:tracePt t="75266" x="7600950" y="4133850"/>
          <p14:tracePt t="75283" x="7607300" y="4121150"/>
          <p14:tracePt t="75300" x="7613650" y="4114800"/>
          <p14:tracePt t="75333" x="7620000" y="4102100"/>
          <p14:tracePt t="75349" x="7626350" y="4095750"/>
          <p14:tracePt t="75382" x="7626350" y="4083050"/>
          <p14:tracePt t="75399" x="7632700" y="4083050"/>
          <p14:tracePt t="75449" x="7645400" y="4064000"/>
          <p14:tracePt t="75482" x="7658100" y="4044950"/>
          <p14:tracePt t="75517" x="7664450" y="4038600"/>
          <p14:tracePt t="75534" x="7670800" y="4038600"/>
          <p14:tracePt t="75550" x="7670800" y="4032250"/>
          <p14:tracePt t="75584" x="7683500" y="4019550"/>
          <p14:tracePt t="75617" x="7689850" y="4013200"/>
          <p14:tracePt t="75651" x="7702550" y="4000500"/>
          <p14:tracePt t="75670" x="7708900" y="3994150"/>
          <p14:tracePt t="75717" x="7715250" y="3994150"/>
          <p14:tracePt t="75734" x="7715250" y="3987800"/>
          <p14:tracePt t="75783" x="7721600" y="3981450"/>
          <p14:tracePt t="75800" x="7727950" y="3975100"/>
          <p14:tracePt t="75913" x="7734300" y="3968750"/>
          <p14:tracePt t="76013" x="7740650" y="3962400"/>
          <p14:tracePt t="76029" x="7747000" y="3956050"/>
          <p14:tracePt t="76079" x="7753350" y="3949700"/>
          <p14:tracePt t="76096" x="7759700" y="3943350"/>
          <p14:tracePt t="76113" x="7766050" y="3937000"/>
          <p14:tracePt t="76146" x="7772400" y="3930650"/>
          <p14:tracePt t="76342" x="7772400" y="3924300"/>
          <p14:tracePt t="76359" x="7778750" y="3917950"/>
          <p14:tracePt t="77124" x="7785100" y="3917950"/>
          <p14:tracePt t="77160" x="7791450" y="3924300"/>
          <p14:tracePt t="77327" x="7804150" y="3930650"/>
          <p14:tracePt t="77395" x="7810500" y="3930650"/>
          <p14:tracePt t="77411" x="7816850" y="3937000"/>
          <p14:tracePt t="77429" x="7823200" y="3937000"/>
          <p14:tracePt t="77478" x="7848600" y="3943350"/>
          <p14:tracePt t="77495" x="7854950" y="3943350"/>
          <p14:tracePt t="77512" x="7867650" y="3943350"/>
          <p14:tracePt t="77546" x="7880350" y="3943350"/>
          <p14:tracePt t="77580" x="7886700" y="3943350"/>
          <p14:tracePt t="77611" x="7893050" y="3943350"/>
          <p14:tracePt t="77644" x="7899400" y="3943350"/>
          <p14:tracePt t="77678" x="7912100" y="3943350"/>
          <p14:tracePt t="77711" x="7924800" y="3943350"/>
          <p14:tracePt t="77744" x="7937500" y="3943350"/>
          <p14:tracePt t="77762" x="7950200" y="3943350"/>
          <p14:tracePt t="77778" x="7956550" y="3943350"/>
          <p14:tracePt t="77812" x="7988300" y="3943350"/>
          <p14:tracePt t="77831" x="7994650" y="3943350"/>
          <p14:tracePt t="77878" x="8001000" y="3943350"/>
          <p14:tracePt t="77912" x="8013700" y="3943350"/>
          <p14:tracePt t="77944" x="8026400" y="3943350"/>
          <p14:tracePt t="77962" x="8032750" y="3943350"/>
          <p14:tracePt t="77978" x="8039100" y="3943350"/>
          <p14:tracePt t="78011" x="8051800" y="3943350"/>
          <p14:tracePt t="78045" x="8058150" y="3943350"/>
          <p14:tracePt t="78078" x="8064500" y="3943350"/>
          <p14:tracePt t="78095" x="8077200" y="3943350"/>
          <p14:tracePt t="78145" x="8089900" y="3943350"/>
          <p14:tracePt t="78163" x="8096250" y="3943350"/>
          <p14:tracePt t="78181" x="8102600" y="3943350"/>
          <p14:tracePt t="78211" x="8121650" y="3949700"/>
          <p14:tracePt t="78246" x="8134350" y="3949700"/>
          <p14:tracePt t="78281" x="8140700" y="3956050"/>
          <p14:tracePt t="78348" x="8153400" y="3956050"/>
          <p14:tracePt t="78381" x="8166100" y="3956050"/>
          <p14:tracePt t="78415" x="8172450" y="3956050"/>
          <p14:tracePt t="78434" x="8185150" y="3956050"/>
          <p14:tracePt t="78450" x="8191500" y="3956050"/>
          <p14:tracePt t="78481" x="8204200" y="3956050"/>
          <p14:tracePt t="78498" x="8210550" y="3956050"/>
          <p14:tracePt t="78579" x="8216900" y="3956050"/>
          <p14:tracePt t="78610" x="8229600" y="3956050"/>
          <p14:tracePt t="78677" x="8242300" y="3956050"/>
          <p14:tracePt t="78711" x="8248650" y="3956050"/>
          <p14:tracePt t="78761" x="8255000" y="3956050"/>
          <p14:tracePt t="78811" x="8261350" y="3956050"/>
          <p14:tracePt t="78877" x="8274050" y="3956050"/>
          <p14:tracePt t="78911" x="8280400" y="3956050"/>
          <p14:tracePt t="78961" x="8286750" y="3956050"/>
          <p14:tracePt t="79209" x="8293100" y="3956050"/>
          <p14:tracePt t="79243" x="8299450" y="3956050"/>
          <p14:tracePt t="79276" x="8312150" y="3956050"/>
          <p14:tracePt t="79294" x="8318500" y="3956050"/>
          <p14:tracePt t="79311" x="8324850" y="3956050"/>
          <p14:tracePt t="79344" x="8337550" y="3956050"/>
          <p14:tracePt t="79380" x="8343900" y="3956050"/>
          <p14:tracePt t="79542" x="8350250" y="3949700"/>
          <p14:tracePt t="79558" x="8356600" y="3949700"/>
          <p14:tracePt t="79594" x="8369300" y="3949700"/>
          <p14:tracePt t="79610" x="8375650" y="3949700"/>
          <p14:tracePt t="79643" x="8388350" y="3949700"/>
          <p14:tracePt t="79680" x="8394700" y="3949700"/>
          <p14:tracePt t="79710" x="8407400" y="3949700"/>
          <p14:tracePt t="79744" x="8413750" y="3949700"/>
          <p14:tracePt t="79776" x="8426450" y="3949700"/>
          <p14:tracePt t="79794" x="8432800" y="3949700"/>
          <p14:tracePt t="79810" x="8439150" y="3949700"/>
          <p14:tracePt t="79843" x="8464550" y="3937000"/>
          <p14:tracePt t="79860" x="8483600" y="3937000"/>
          <p14:tracePt t="79878" x="8502650" y="3937000"/>
          <p14:tracePt t="79910" x="8515350" y="3930650"/>
          <p14:tracePt t="79944" x="8540750" y="3924300"/>
          <p14:tracePt t="80059" x="8547100" y="3917950"/>
          <p14:tracePt t="80110" x="8553450" y="3911600"/>
          <p14:tracePt t="80128" x="8566150" y="3911600"/>
          <p14:tracePt t="80163" x="8578850" y="3905250"/>
          <p14:tracePt t="80209" x="8585200" y="3905250"/>
          <p14:tracePt t="80226" x="8591550" y="3905250"/>
          <p14:tracePt t="80277" x="8591550" y="3898900"/>
          <p14:tracePt t="80342" x="8597900" y="3898900"/>
          <p14:tracePt t="80359" x="8604250" y="3898900"/>
          <p14:tracePt t="80376" x="8610600" y="3898900"/>
          <p14:tracePt t="80409" x="8623300" y="3898900"/>
          <p14:tracePt t="80443" x="8636000" y="3898900"/>
          <p14:tracePt t="80542" x="8655050" y="3898900"/>
          <p14:tracePt t="80562" x="8661400" y="3898900"/>
          <p14:tracePt t="80608" x="8674100" y="3905250"/>
          <p14:tracePt t="80675" x="8686800" y="3917950"/>
          <p14:tracePt t="80708" x="8693150" y="3924300"/>
          <p14:tracePt t="80923" x="8674100" y="3930650"/>
          <p14:tracePt t="80940" x="8642350" y="3937000"/>
          <p14:tracePt t="80959" x="8616950" y="3949700"/>
          <p14:tracePt t="80976" x="8578850" y="3956050"/>
          <p14:tracePt t="80993" x="8566150" y="3956050"/>
          <p14:tracePt t="81010" x="8559800" y="3956050"/>
          <p14:tracePt t="81028" x="8547100" y="3962400"/>
          <p14:tracePt t="81045" x="8534400" y="3962400"/>
          <p14:tracePt t="81075" x="8502650" y="3962400"/>
          <p14:tracePt t="81093" x="8483600" y="3968750"/>
          <p14:tracePt t="81112" x="8470900" y="3968750"/>
          <p14:tracePt t="81130" x="8458200" y="3975100"/>
          <p14:tracePt t="81150" x="8439150" y="3975100"/>
          <p14:tracePt t="81167" x="8426450" y="3981450"/>
          <p14:tracePt t="81185" x="8413750" y="3994150"/>
          <p14:tracePt t="81203" x="8394700" y="3994150"/>
          <p14:tracePt t="81220" x="8388350" y="3994150"/>
          <p14:tracePt t="81241" x="8343900" y="3994150"/>
          <p14:tracePt t="81259" x="8318500" y="3994150"/>
          <p14:tracePt t="81277" x="8293100" y="3994150"/>
          <p14:tracePt t="81295" x="8286750" y="3994150"/>
          <p14:tracePt t="81314" x="8267700" y="3994150"/>
          <p14:tracePt t="81332" x="8248650" y="3994150"/>
          <p14:tracePt t="81350" x="8235950" y="3994150"/>
          <p14:tracePt t="81368" x="8223250" y="4000500"/>
          <p14:tracePt t="81386" x="8210550" y="4000500"/>
          <p14:tracePt t="81403" x="8204200" y="4000500"/>
          <p14:tracePt t="81421" x="8197850" y="4000500"/>
          <p14:tracePt t="81439" x="8191500" y="4000500"/>
          <p14:tracePt t="81474" x="8178800" y="4006850"/>
          <p14:tracePt t="81491" x="8172450" y="4006850"/>
          <p14:tracePt t="81509" x="8166100" y="4006850"/>
          <p14:tracePt t="81538" x="8140700" y="4013200"/>
          <p14:tracePt t="81573" x="8128000" y="4013200"/>
          <p14:tracePt t="81590" x="8115300" y="4019550"/>
          <p14:tracePt t="81642" x="8102600" y="4025900"/>
          <p14:tracePt t="81660" x="8096250" y="4025900"/>
          <p14:tracePt t="81678" x="8083550" y="4032250"/>
          <p14:tracePt t="81696" x="8070850" y="4032250"/>
          <p14:tracePt t="81715" x="8051800" y="4038600"/>
          <p14:tracePt t="81732" x="8045450" y="4038600"/>
          <p14:tracePt t="81750" x="8039100" y="4038600"/>
          <p14:tracePt t="81784" x="8020050" y="4044950"/>
          <p14:tracePt t="81802" x="8020050" y="4051300"/>
          <p14:tracePt t="81820" x="8013700" y="4051300"/>
          <p14:tracePt t="81838" x="7994650" y="4057650"/>
          <p14:tracePt t="81858" x="7969250" y="4070350"/>
          <p14:tracePt t="81875" x="7962900" y="4070350"/>
          <p14:tracePt t="81895" x="7937500" y="4076700"/>
          <p14:tracePt t="82522" x="7931150" y="4076700"/>
          <p14:tracePt t="82539" x="7924800" y="4076700"/>
          <p14:tracePt t="82558" x="7899400" y="4076700"/>
          <p14:tracePt t="82594" x="7835900" y="4076700"/>
          <p14:tracePt t="82612" x="7810500" y="4076700"/>
          <p14:tracePt t="82630" x="7797800" y="4076700"/>
          <p14:tracePt t="82648" x="7791450" y="4076700"/>
          <p14:tracePt t="82667" x="7785100" y="4076700"/>
          <p14:tracePt t="82684" x="7778750" y="4076700"/>
          <p14:tracePt t="82703" x="7766050" y="4076700"/>
          <p14:tracePt t="82720" x="7740650" y="4076700"/>
          <p14:tracePt t="82755" x="7727950" y="4076700"/>
          <p14:tracePt t="82773" x="7715250" y="4076700"/>
          <p14:tracePt t="82792" x="7696200" y="4076700"/>
          <p14:tracePt t="82810" x="7689850" y="4076700"/>
          <p14:tracePt t="82845" x="7677150" y="4076700"/>
          <p14:tracePt t="82862" x="7670800" y="4076700"/>
          <p14:tracePt t="82881" x="7651750" y="4076700"/>
          <p14:tracePt t="82898" x="7632700" y="4076700"/>
          <p14:tracePt t="82916" x="7613650" y="4076700"/>
          <p14:tracePt t="82934" x="7600950" y="4076700"/>
          <p14:tracePt t="82952" x="7581900" y="4076700"/>
          <p14:tracePt t="83073" x="7575550" y="4076700"/>
          <p14:tracePt t="83143" x="7562850" y="4076700"/>
          <p14:tracePt t="83213" x="7556500" y="4070350"/>
          <p14:tracePt t="83534" x="7556500" y="4064000"/>
          <p14:tracePt t="83622" x="7562850" y="4064000"/>
          <p14:tracePt t="83676" x="7569200" y="4064000"/>
          <p14:tracePt t="83693" x="7575550" y="4070350"/>
          <p14:tracePt t="83712" x="7581900" y="4076700"/>
          <p14:tracePt t="83730" x="7588250" y="4076700"/>
          <p14:tracePt t="83765" x="7594600" y="4083050"/>
          <p14:tracePt t="83782" x="7600950" y="4089400"/>
          <p14:tracePt t="83818" x="7607300" y="4102100"/>
          <p14:tracePt t="83836" x="7607300" y="4108450"/>
          <p14:tracePt t="83855" x="7607300" y="4127500"/>
          <p14:tracePt t="83872" x="7607300" y="4133850"/>
          <p14:tracePt t="83891" x="7613650" y="4146550"/>
          <p14:tracePt t="83928" x="7626350" y="4165600"/>
          <p14:tracePt t="83945" x="7639050" y="4178300"/>
          <p14:tracePt t="83964" x="7645400" y="4184650"/>
          <p14:tracePt t="83982" x="7658100" y="4184650"/>
          <p14:tracePt t="84035" x="7689850" y="4184650"/>
          <p14:tracePt t="84053" x="7702550" y="4191000"/>
          <p14:tracePt t="84072" x="7715250" y="4191000"/>
          <p14:tracePt t="84089" x="7721600" y="4191000"/>
          <p14:tracePt t="84108" x="7727950" y="4191000"/>
          <p14:tracePt t="84145" x="7747000" y="4191000"/>
          <p14:tracePt t="84162" x="7753350" y="4191000"/>
          <p14:tracePt t="84181" x="7759700" y="4191000"/>
          <p14:tracePt t="84200" x="7778750" y="4191000"/>
          <p14:tracePt t="84219" x="7785100" y="4191000"/>
          <p14:tracePt t="84238" x="7791450" y="4191000"/>
          <p14:tracePt t="84257" x="7804150" y="4191000"/>
          <p14:tracePt t="84274" x="7816850" y="4191000"/>
          <p14:tracePt t="84293" x="7829550" y="4191000"/>
          <p14:tracePt t="84310" x="7835900" y="4191000"/>
          <p14:tracePt t="84329" x="7848600" y="4184650"/>
          <p14:tracePt t="84347" x="7874000" y="4165600"/>
          <p14:tracePt t="84382" x="7886700" y="4165600"/>
          <p14:tracePt t="84400" x="7905750" y="4165600"/>
          <p14:tracePt t="84454" x="7912100" y="4165600"/>
          <p14:tracePt t="84472" x="7924800" y="4165600"/>
          <p14:tracePt t="84491" x="7931150" y="4165600"/>
          <p14:tracePt t="84509" x="7943850" y="4165600"/>
          <p14:tracePt t="84544" x="7962900" y="4165600"/>
          <p14:tracePt t="84562" x="7981950" y="4165600"/>
          <p14:tracePt t="84580" x="7988300" y="4165600"/>
          <p14:tracePt t="84597" x="7994650" y="4165600"/>
          <p14:tracePt t="84615" x="8001000" y="4165600"/>
          <p14:tracePt t="84633" x="8020050" y="4165600"/>
          <p14:tracePt t="84652" x="8026400" y="4165600"/>
          <p14:tracePt t="84670" x="8039100" y="4165600"/>
          <p14:tracePt t="84690" x="8045450" y="4165600"/>
          <p14:tracePt t="84707" x="8051800" y="4165600"/>
          <p14:tracePt t="84725" x="8058150" y="4165600"/>
          <p14:tracePt t="84743" x="8064500" y="4165600"/>
          <p14:tracePt t="84761" x="8070850" y="4171950"/>
          <p14:tracePt t="84780" x="8077200" y="4171950"/>
          <p14:tracePt t="84815" x="8083550" y="4171950"/>
          <p14:tracePt t="84833" x="8096250" y="4171950"/>
          <p14:tracePt t="84852" x="8102600" y="4171950"/>
          <p14:tracePt t="84870" x="8108950" y="4171950"/>
          <p14:tracePt t="84889" x="8128000" y="4171950"/>
          <p14:tracePt t="84925" x="8140700" y="4178300"/>
          <p14:tracePt t="84962" x="8153400" y="4184650"/>
          <p14:tracePt t="84980" x="8159750" y="4184650"/>
          <p14:tracePt t="85015" x="8178800" y="4184650"/>
          <p14:tracePt t="85033" x="8185150" y="4184650"/>
          <p14:tracePt t="85052" x="8191500" y="4184650"/>
          <p14:tracePt t="85071" x="8204200" y="4184650"/>
          <p14:tracePt t="85126" x="8210550" y="4184650"/>
          <p14:tracePt t="85143" x="8216900" y="4184650"/>
          <p14:tracePt t="85162" x="8223250" y="4184650"/>
          <p14:tracePt t="85214" x="8235950" y="4184650"/>
          <p14:tracePt t="85232" x="8242300" y="4184650"/>
          <p14:tracePt t="85250" x="8248650" y="4184650"/>
          <p14:tracePt t="85323" x="8255000" y="4184650"/>
          <p14:tracePt t="85359" x="8261350" y="4184650"/>
          <p14:tracePt t="85396" x="8267700" y="4184650"/>
          <p14:tracePt t="85449" x="8280400" y="4184650"/>
          <p14:tracePt t="85486" x="8286750" y="4184650"/>
          <p14:tracePt t="85505" x="8299450" y="4184650"/>
          <p14:tracePt t="85541" x="8305800" y="4184650"/>
          <p14:tracePt t="85559" x="8312150" y="4184650"/>
          <p14:tracePt t="85647" x="8318500" y="4184650"/>
          <p14:tracePt t="85665" x="8324850" y="4184650"/>
          <p14:tracePt t="85700" x="8331200" y="4184650"/>
          <p14:tracePt t="85737" x="8343900" y="4184650"/>
          <p14:tracePt t="85755" x="8350250" y="4184650"/>
          <p14:tracePt t="85775" x="8356600" y="4184650"/>
          <p14:tracePt t="85811" x="8362950" y="4184650"/>
          <p14:tracePt t="85829" x="8375650" y="4184650"/>
          <p14:tracePt t="85848" x="8382000" y="4184650"/>
          <p14:tracePt t="85865" x="8388350" y="4184650"/>
          <p14:tracePt t="85904" x="8401050" y="4184650"/>
          <p14:tracePt t="85975" x="8407400" y="4184650"/>
          <p14:tracePt t="85992" x="8413750" y="4184650"/>
          <p14:tracePt t="86045" x="8420100" y="4184650"/>
          <p14:tracePt t="86062" x="8426450" y="4184650"/>
          <p14:tracePt t="86080" x="8432800" y="4184650"/>
          <p14:tracePt t="86135" x="8439150" y="4184650"/>
          <p14:tracePt t="86153" x="8445500" y="4184650"/>
          <p14:tracePt t="86189" x="8451850" y="4184650"/>
          <p14:tracePt t="86208" x="8458200" y="4184650"/>
          <p14:tracePt t="86226" x="8464550" y="4184650"/>
          <p14:tracePt t="86262" x="8470900" y="4184650"/>
          <p14:tracePt t="86279" x="8477250" y="4184650"/>
          <p14:tracePt t="86298" x="8483600" y="4178300"/>
          <p14:tracePt t="86316" x="8489950" y="4178300"/>
          <p14:tracePt t="86334" x="8496300" y="4178300"/>
          <p14:tracePt t="86353" x="8502650" y="4178300"/>
          <p14:tracePt t="86372" x="8509000" y="4178300"/>
          <p14:tracePt t="86390" x="8515350" y="4178300"/>
          <p14:tracePt t="86408" x="8521700" y="4178300"/>
          <p14:tracePt t="86426" x="8528050" y="4178300"/>
          <p14:tracePt t="86462" x="8534400" y="4178300"/>
          <p14:tracePt t="86480" x="8540750" y="4178300"/>
          <p14:tracePt t="86515" x="8553450" y="4178300"/>
          <p14:tracePt t="86534" x="8559800" y="4178300"/>
          <p14:tracePt t="86589" x="8566150" y="4178300"/>
          <p14:tracePt t="86625" x="8578850" y="4178300"/>
          <p14:tracePt t="86678" x="8585200" y="4178300"/>
          <p14:tracePt t="86696" x="8591550" y="4178300"/>
          <p14:tracePt t="86714" x="8604250" y="4178300"/>
          <p14:tracePt t="86732" x="8610600" y="4178300"/>
          <p14:tracePt t="86751" x="8616950" y="4178300"/>
          <p14:tracePt t="86770" x="8623300" y="4178300"/>
          <p14:tracePt t="86824" x="8642350" y="4178300"/>
          <p14:tracePt t="86842" x="8648700" y="4178300"/>
          <p14:tracePt t="86861" x="8655050" y="4178300"/>
          <p14:tracePt t="86879" x="8661400" y="4178300"/>
          <p14:tracePt t="86897" x="8667750" y="4178300"/>
          <p14:tracePt t="86969" x="8680450" y="4178300"/>
          <p14:tracePt t="86987" x="8693150" y="4178300"/>
          <p14:tracePt t="87024" x="8699500" y="4178300"/>
          <p14:tracePt t="87059" x="8705850" y="4178300"/>
          <p14:tracePt t="87095" x="8712200" y="4178300"/>
          <p14:tracePt t="87289" x="8718550" y="4178300"/>
          <p14:tracePt t="87826" x="8724900" y="4171950"/>
          <p14:tracePt t="89331" x="8724900" y="4165600"/>
          <p14:tracePt t="89350" x="8731250" y="4152900"/>
          <p14:tracePt t="89404" x="8737600" y="4146550"/>
          <p14:tracePt t="89649" x="8737600" y="4133850"/>
          <p14:tracePt t="89686" x="8737600" y="4127500"/>
          <p14:tracePt t="89703" x="8737600" y="412115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a:stretch>
            <a:fillRect/>
          </a:stretch>
        </p:blipFill>
        <p:spPr>
          <a:xfrm>
            <a:off x="-1" y="1340768"/>
            <a:ext cx="9144001" cy="3360552"/>
          </a:xfrm>
          <a:prstGeom prst="rect">
            <a:avLst/>
          </a:prstGeom>
        </p:spPr>
      </p:pic>
      <p:sp>
        <p:nvSpPr>
          <p:cNvPr id="4"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1</a:t>
            </a:r>
            <a:r>
              <a:rPr lang="fr-CA" sz="2400" kern="0" dirty="0"/>
              <a:t>:</a:t>
            </a:r>
            <a:r>
              <a:rPr lang="fr-CA" sz="2400" kern="0" dirty="0" smtClean="0"/>
              <a:t> Métadonnées (2/2)</a:t>
            </a:r>
            <a:endParaRPr lang="en-CA" sz="2400" kern="0" dirty="0"/>
          </a:p>
        </p:txBody>
      </p:sp>
      <p:sp>
        <p:nvSpPr>
          <p:cNvPr id="6" name="Rectangle 5"/>
          <p:cNvSpPr/>
          <p:nvPr/>
        </p:nvSpPr>
        <p:spPr>
          <a:xfrm>
            <a:off x="-1" y="1628799"/>
            <a:ext cx="9106526" cy="21602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 y="1844824"/>
            <a:ext cx="9106526" cy="64807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 y="2492896"/>
            <a:ext cx="9106526" cy="108012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 y="3573016"/>
            <a:ext cx="9106526" cy="112830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2427476501"/>
      </p:ext>
    </p:extLst>
  </p:cSld>
  <p:clrMapOvr>
    <a:masterClrMapping/>
  </p:clrMapOvr>
  <mc:AlternateContent xmlns:mc="http://schemas.openxmlformats.org/markup-compatibility/2006" xmlns:p14="http://schemas.microsoft.com/office/powerpoint/2010/main">
    <mc:Choice Requires="p14">
      <p:transition spd="slow" p14:dur="2000" advTm="77518"/>
    </mc:Choice>
    <mc:Fallback xmlns="">
      <p:transition spd="slow" advTm="77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
                </p:tgtEl>
              </p:cMediaNode>
            </p:audio>
          </p:childTnLst>
        </p:cTn>
      </p:par>
    </p:tnLst>
    <p:bldLst>
      <p:bldP spid="6" grpId="1" animBg="1"/>
      <p:bldP spid="7" grpId="0" animBg="1"/>
      <p:bldP spid="7" grpId="1" animBg="1"/>
      <p:bldP spid="8" grpId="0" animBg="1"/>
      <p:bldP spid="8" grpId="1" animBg="1"/>
      <p:bldP spid="9" grpId="0" animBg="1"/>
    </p:bldLst>
  </p:timing>
  <p:extLst mod="1">
    <p:ext uri="{3A86A75C-4F4B-4683-9AE1-C65F6400EC91}">
      <p14:laserTraceLst xmlns:p14="http://schemas.microsoft.com/office/powerpoint/2010/main">
        <p14:tracePtLst>
          <p14:tracePt t="4050" x="95250" y="5410200"/>
          <p14:tracePt t="4058" x="203200" y="5441950"/>
          <p14:tracePt t="4074" x="387350" y="5473700"/>
          <p14:tracePt t="4091" x="609600" y="5505450"/>
          <p14:tracePt t="4107" x="889000" y="5549900"/>
          <p14:tracePt t="4124" x="1187450" y="5549900"/>
          <p14:tracePt t="4147" x="1612900" y="5549900"/>
          <p14:tracePt t="4158" x="1733550" y="5549900"/>
          <p14:tracePt t="4187" x="2082800" y="5549900"/>
          <p14:tracePt t="4193" x="2133600" y="5549900"/>
          <p14:tracePt t="4217" x="2216150" y="5549900"/>
          <p14:tracePt t="4225" x="2228850" y="5549900"/>
          <p14:tracePt t="4247" x="2241550" y="5549900"/>
          <p14:tracePt t="4265" x="2247900" y="5549900"/>
          <p14:tracePt t="4305" x="2260600" y="5549900"/>
          <p14:tracePt t="4321" x="2273300" y="5549900"/>
          <p14:tracePt t="4329" x="2298700" y="5556250"/>
          <p14:tracePt t="4357" x="2349500" y="5562600"/>
          <p14:tracePt t="4361" x="2355850" y="5562600"/>
          <p14:tracePt t="4387" x="2387600" y="5568950"/>
          <p14:tracePt t="4393" x="2400300" y="5575300"/>
          <p14:tracePt t="4417" x="2520950" y="5581650"/>
          <p14:tracePt t="4425" x="2590800" y="5600700"/>
          <p14:tracePt t="4447" x="2787650" y="5613400"/>
          <p14:tracePt t="4458" x="3022600" y="5626100"/>
          <p14:tracePt t="4487" x="3435350" y="5626100"/>
          <p14:tracePt t="4492" x="3575050" y="5626100"/>
          <p14:tracePt t="4517" x="3962400" y="5626100"/>
          <p14:tracePt t="4525" x="4076700" y="5626100"/>
          <p14:tracePt t="4547" x="4362450" y="5626100"/>
          <p14:tracePt t="4558" x="4445000" y="5626100"/>
          <p14:tracePt t="4587" x="4756150" y="5626100"/>
          <p14:tracePt t="4593" x="4857750" y="5626100"/>
          <p14:tracePt t="4617" x="5181600" y="5626100"/>
          <p14:tracePt t="4625" x="5302250" y="5626100"/>
          <p14:tracePt t="4657" x="5727700" y="5607050"/>
          <p14:tracePt t="4665" x="5797550" y="5588000"/>
          <p14:tracePt t="4691" x="5943600" y="5524500"/>
          <p14:tracePt t="4717" x="6019800" y="5454650"/>
          <p14:tracePt t="4723" x="6045200" y="5435600"/>
          <p14:tracePt t="4747" x="6096000" y="5372100"/>
          <p14:tracePt t="4757" x="6115050" y="5340350"/>
          <p14:tracePt t="4787" x="6197600" y="5238750"/>
          <p14:tracePt t="4794" x="6248400" y="5200650"/>
          <p14:tracePt t="4817" x="6375400" y="5067300"/>
          <p14:tracePt t="4825" x="6426200" y="5010150"/>
          <p14:tracePt t="4857" x="6597650" y="4737100"/>
          <p14:tracePt t="4865" x="6629400" y="4692650"/>
          <p14:tracePt t="4890" x="6731000" y="4552950"/>
          <p14:tracePt t="4917" x="6794500" y="4438650"/>
          <p14:tracePt t="4923" x="6807200" y="4419600"/>
          <p14:tracePt t="4947" x="6845300" y="4311650"/>
          <p14:tracePt t="4957" x="6864350" y="4279900"/>
          <p14:tracePt t="4987" x="6934200" y="4108450"/>
          <p14:tracePt t="4993" x="6959600" y="4057650"/>
          <p14:tracePt t="5017" x="7035800" y="3898900"/>
          <p14:tracePt t="5025" x="7061200" y="3841750"/>
          <p14:tracePt t="5056" x="7131050" y="3670300"/>
          <p14:tracePt t="5058" x="7137400" y="3632200"/>
          <p14:tracePt t="5087" x="7188200" y="3460750"/>
          <p14:tracePt t="5091" x="7207250" y="3409950"/>
          <p14:tracePt t="5117" x="7277100" y="3251200"/>
          <p14:tracePt t="5123" x="7296150" y="3194050"/>
          <p14:tracePt t="5147" x="7359650" y="3060700"/>
          <p14:tracePt t="5156" x="7378700" y="3016250"/>
          <p14:tracePt t="5187" x="7448550" y="2851150"/>
          <p14:tracePt t="5193" x="7461250" y="2819400"/>
          <p14:tracePt t="5217" x="7524750" y="2705100"/>
          <p14:tracePt t="5225" x="7550150" y="2673350"/>
          <p14:tracePt t="5247" x="7569200" y="2628900"/>
          <p14:tracePt t="5258" x="7594600" y="2584450"/>
          <p14:tracePt t="5287" x="7613650" y="2533650"/>
          <p14:tracePt t="5291" x="7620000" y="2514600"/>
          <p14:tracePt t="5317" x="7639050" y="2476500"/>
          <p14:tracePt t="5323" x="7639050" y="2470150"/>
          <p14:tracePt t="5347" x="7645400" y="2457450"/>
          <p14:tracePt t="5356" x="7645400" y="2451100"/>
          <p14:tracePt t="5387" x="7645400" y="2432050"/>
          <p14:tracePt t="5394" x="7651750" y="2432050"/>
          <p14:tracePt t="5417" x="7651750" y="2413000"/>
          <p14:tracePt t="5434" x="7651750" y="2400300"/>
          <p14:tracePt t="5457" x="7651750" y="2374900"/>
          <p14:tracePt t="5465" x="7658100" y="2374900"/>
          <p14:tracePt t="5491" x="7664450" y="2343150"/>
          <p14:tracePt t="5517" x="7664450" y="2324100"/>
          <p14:tracePt t="5524" x="7664450" y="2317750"/>
          <p14:tracePt t="5547" x="7670800" y="2298700"/>
          <p14:tracePt t="5558" x="7670800" y="2273300"/>
          <p14:tracePt t="5587" x="7670800" y="2241550"/>
          <p14:tracePt t="5594" x="7670800" y="2235200"/>
          <p14:tracePt t="5617" x="7664450" y="2216150"/>
          <p14:tracePt t="5625" x="7664450" y="2209800"/>
          <p14:tracePt t="5647" x="7658100" y="2190750"/>
          <p14:tracePt t="5665" x="7658100" y="2178050"/>
          <p14:tracePt t="5687" x="7658100" y="2139950"/>
          <p14:tracePt t="5690" x="7658100" y="2127250"/>
          <p14:tracePt t="5717" x="7651750" y="2082800"/>
          <p14:tracePt t="5724" x="7651750" y="2070100"/>
          <p14:tracePt t="5747" x="7651750" y="2038350"/>
          <p14:tracePt t="5756" x="7651750" y="2025650"/>
          <p14:tracePt t="5777" x="7651750" y="2019300"/>
          <p14:tracePt t="5777" x="7651750" y="2012950"/>
          <p14:tracePt t="5789" x="7645400" y="2006600"/>
          <p14:tracePt t="5817" x="7645400" y="1987550"/>
          <p14:tracePt t="5825" x="7645400" y="1981200"/>
          <p14:tracePt t="5847" x="7645400" y="1974850"/>
          <p14:tracePt t="5857" x="7639050" y="1962150"/>
          <p14:tracePt t="5889" x="7639050" y="1955800"/>
          <p14:tracePt t="5905" x="7639050" y="1949450"/>
          <p14:tracePt t="5922" x="7639050" y="1943100"/>
          <p14:tracePt t="5953" x="7639050" y="1936750"/>
          <p14:tracePt t="5969" x="7639050" y="1930400"/>
          <p14:tracePt t="5994" x="7639050" y="1924050"/>
          <p14:tracePt t="6018" x="7639050" y="1911350"/>
          <p14:tracePt t="6042" x="7639050" y="1905000"/>
          <p14:tracePt t="6058" x="7639050" y="1898650"/>
          <p14:tracePt t="6087" x="7639050" y="1892300"/>
          <p14:tracePt t="6098" x="7639050" y="1885950"/>
          <p14:tracePt t="6146" x="7639050" y="1879600"/>
          <p14:tracePt t="6162" x="7639050" y="1873250"/>
          <p14:tracePt t="6187" x="7639050" y="1854200"/>
          <p14:tracePt t="6194" x="7639050" y="1847850"/>
          <p14:tracePt t="6217" x="7639050" y="1841500"/>
          <p14:tracePt t="6233" x="7639050" y="1835150"/>
          <p14:tracePt t="6255" x="7639050" y="1828800"/>
          <p14:tracePt t="6277" x="7639050" y="1809750"/>
          <p14:tracePt t="6290" x="7639050" y="1803400"/>
          <p14:tracePt t="6317" x="7639050" y="1797050"/>
          <p14:tracePt t="6362" x="7639050" y="1790700"/>
          <p14:tracePt t="6377" x="7639050" y="1784350"/>
          <p14:tracePt t="6393" x="7639050" y="1771650"/>
          <p14:tracePt t="6690" x="7639050" y="1765300"/>
          <p14:tracePt t="6746" x="7639050" y="1758950"/>
          <p14:tracePt t="6897" x="7639050" y="1752600"/>
          <p14:tracePt t="6921" x="7639050" y="1746250"/>
          <p14:tracePt t="6929" x="7645400" y="1746250"/>
          <p14:tracePt t="8210" x="7639050" y="1746250"/>
          <p14:tracePt t="8674" x="7632700" y="1758950"/>
          <p14:tracePt t="8954" x="7632700" y="1765300"/>
          <p14:tracePt t="9490" x="7632700" y="1771650"/>
          <p14:tracePt t="10058" x="7632700" y="1778000"/>
          <p14:tracePt t="10794" x="7626350" y="1784350"/>
          <p14:tracePt t="11098" x="7620000" y="1797050"/>
          <p14:tracePt t="11194" x="7613650" y="1797050"/>
          <p14:tracePt t="11202" x="7607300" y="1803400"/>
          <p14:tracePt t="11266" x="7600950" y="1803400"/>
          <p14:tracePt t="11322" x="7594600" y="1809750"/>
          <p14:tracePt t="11338" x="7588250" y="1816100"/>
          <p14:tracePt t="11362" x="7581900" y="1822450"/>
          <p14:tracePt t="11386" x="7575550" y="1828800"/>
          <p14:tracePt t="11418" x="7543800" y="1847850"/>
          <p14:tracePt t="11426" x="7537450" y="1847850"/>
          <p14:tracePt t="11452" x="7531100" y="1854200"/>
          <p14:tracePt t="11478" x="7524750" y="1860550"/>
          <p14:tracePt t="11498" x="7518400" y="1860550"/>
          <p14:tracePt t="11519" x="7505700" y="1866900"/>
          <p14:tracePt t="11548" x="7499350" y="1873250"/>
          <p14:tracePt t="11562" x="7493000" y="1879600"/>
          <p14:tracePt t="11585" x="7480300" y="1885950"/>
          <p14:tracePt t="11618" x="7454900" y="1892300"/>
          <p14:tracePt t="11626" x="7448550" y="1892300"/>
          <p14:tracePt t="11651" x="7442200" y="1892300"/>
          <p14:tracePt t="11678" x="7429500" y="1898650"/>
          <p14:tracePt t="11684" x="7423150" y="1898650"/>
          <p14:tracePt t="11708" x="7404100" y="1911350"/>
          <p14:tracePt t="11719" x="7397750" y="1911350"/>
          <p14:tracePt t="11748" x="7372350" y="1917700"/>
          <p14:tracePt t="11754" x="7359650" y="1917700"/>
          <p14:tracePt t="11778" x="7340600" y="1924050"/>
          <p14:tracePt t="11786" x="7334250" y="1930400"/>
          <p14:tracePt t="11818" x="7327900" y="1930400"/>
          <p14:tracePt t="11826" x="7321550" y="1930400"/>
          <p14:tracePt t="11852" x="7308850" y="1936750"/>
          <p14:tracePt t="11878" x="7296150" y="1943100"/>
          <p14:tracePt t="11884" x="7283450" y="1943100"/>
          <p14:tracePt t="11908" x="7270750" y="1955800"/>
          <p14:tracePt t="11917" x="7264400" y="1955800"/>
          <p14:tracePt t="11948" x="7226300" y="1962150"/>
          <p14:tracePt t="11970" x="7219950" y="1962150"/>
          <p14:tracePt t="11985" x="7213600" y="1962150"/>
          <p14:tracePt t="12008" x="7207250" y="1962150"/>
          <p14:tracePt t="12018" x="7200900" y="1968500"/>
          <p14:tracePt t="12048" x="7188200" y="1968500"/>
          <p14:tracePt t="12050" x="7181850" y="1974850"/>
          <p14:tracePt t="12078" x="7169150" y="1974850"/>
          <p14:tracePt t="12085" x="7162800" y="1974850"/>
          <p14:tracePt t="12108" x="7143750" y="1981200"/>
          <p14:tracePt t="12118" x="7137400" y="1981200"/>
          <p14:tracePt t="12148" x="7131050" y="1987550"/>
          <p14:tracePt t="12178" x="7124700" y="1993900"/>
          <p14:tracePt t="12595" x="7118350" y="2006600"/>
          <p14:tracePt t="12642" x="7118350" y="2012950"/>
          <p14:tracePt t="12666" x="7118350" y="2019300"/>
          <p14:tracePt t="12674" x="7112000" y="2019300"/>
          <p14:tracePt t="12786" x="7112000" y="2025650"/>
          <p14:tracePt t="16563" x="7112000" y="2032000"/>
          <p14:tracePt t="19710" x="7112000" y="2038350"/>
          <p14:tracePt t="19749" x="7099300" y="2057400"/>
          <p14:tracePt t="19758" x="7099300" y="2063750"/>
          <p14:tracePt t="19789" x="7080250" y="2082800"/>
          <p14:tracePt t="19820" x="7073900" y="2101850"/>
          <p14:tracePt t="19835" x="7073900" y="2108200"/>
          <p14:tracePt t="19859" x="7067550" y="2120900"/>
          <p14:tracePt t="19889" x="7061200" y="2127250"/>
          <p14:tracePt t="19891" x="7061200" y="2133600"/>
          <p14:tracePt t="19919" x="7054850" y="2146300"/>
          <p14:tracePt t="19931" x="7048500" y="2159000"/>
          <p14:tracePt t="19959" x="7048500" y="2165350"/>
          <p14:tracePt t="19989" x="7042150" y="2178050"/>
          <p14:tracePt t="19995" x="7035800" y="2178050"/>
          <p14:tracePt t="20019" x="7035800" y="2190750"/>
          <p14:tracePt t="20035" x="7035800" y="2197100"/>
          <p14:tracePt t="20058" x="7029450" y="2209800"/>
          <p14:tracePt t="20089" x="7029450" y="2241550"/>
          <p14:tracePt t="20099" x="7029450" y="2247900"/>
          <p14:tracePt t="20125" x="7023100" y="2266950"/>
          <p14:tracePt t="20149" x="7023100" y="2286000"/>
          <p14:tracePt t="20159" x="7023100" y="2292350"/>
          <p14:tracePt t="20189" x="7016750" y="2317750"/>
          <p14:tracePt t="20195" x="7016750" y="2324100"/>
          <p14:tracePt t="20219" x="7010400" y="2349500"/>
          <p14:tracePt t="20227" x="7010400" y="2362200"/>
          <p14:tracePt t="20258" x="7010400" y="2381250"/>
          <p14:tracePt t="20289" x="7010400" y="2406650"/>
          <p14:tracePt t="20291" x="7010400" y="2413000"/>
          <p14:tracePt t="20319" x="7010400" y="2419350"/>
          <p14:tracePt t="20325" x="7010400" y="2432050"/>
          <p14:tracePt t="20395" x="7016750" y="2438400"/>
          <p14:tracePt t="20411" x="7016750" y="2444750"/>
          <p14:tracePt t="20435" x="7023100" y="2451100"/>
          <p14:tracePt t="20443" x="7029450" y="2463800"/>
          <p14:tracePt t="20469" x="7029450" y="2470150"/>
          <p14:tracePt t="20483" x="7029450" y="2476500"/>
          <p14:tracePt t="20509" x="7035800" y="2489200"/>
          <p14:tracePt t="20523" x="7042150" y="2495550"/>
          <p14:tracePt t="20547" x="7048500" y="2501900"/>
          <p14:tracePt t="20577" x="7048500" y="2508250"/>
          <p14:tracePt t="20609" x="7054850" y="2527300"/>
          <p14:tracePt t="20627" x="7054850" y="2533650"/>
          <p14:tracePt t="20644" x="7061200" y="2546350"/>
          <p14:tracePt t="20669" x="7061200" y="2552700"/>
          <p14:tracePt t="20676" x="7061200" y="2559050"/>
          <p14:tracePt t="20699" x="7061200" y="2565400"/>
          <p14:tracePt t="20715" x="7067550" y="2571750"/>
          <p14:tracePt t="20747" x="7067550" y="2578100"/>
          <p14:tracePt t="20763" x="7073900" y="2584450"/>
          <p14:tracePt t="20819" x="7080250" y="2590800"/>
          <p14:tracePt t="20891" x="7086600" y="2597150"/>
          <p14:tracePt t="20947" x="7086600" y="2603500"/>
          <p14:tracePt t="20955" x="7092950" y="2609850"/>
          <p14:tracePt t="20977" x="7099300" y="2616200"/>
          <p14:tracePt t="21009" x="7105650" y="2628900"/>
          <p14:tracePt t="21019" x="7112000" y="2635250"/>
          <p14:tracePt t="21044" x="7118350" y="2635250"/>
          <p14:tracePt t="21075" x="7124700" y="2641600"/>
          <p14:tracePt t="21091" x="7131050" y="2647950"/>
          <p14:tracePt t="21109" x="7137400" y="2654300"/>
          <p14:tracePt t="21139" x="7150100" y="2660650"/>
          <p14:tracePt t="21147" x="7150100" y="2667000"/>
          <p14:tracePt t="21177" x="7156450" y="2667000"/>
          <p14:tracePt t="21209" x="7162800" y="2673350"/>
          <p14:tracePt t="21243" x="7169150" y="2673350"/>
          <p14:tracePt t="21259" x="7175500" y="2679700"/>
          <p14:tracePt t="21299" x="7181850" y="2679700"/>
          <p14:tracePt t="21309" x="7188200" y="2679700"/>
          <p14:tracePt t="21347" x="7194550" y="2686050"/>
          <p14:tracePt t="21404" x="7200900" y="2692400"/>
          <p14:tracePt t="21412" x="7207250" y="2692400"/>
          <p14:tracePt t="21439" x="7213600" y="2692400"/>
          <p14:tracePt t="21444" x="7219950" y="2692400"/>
          <p14:tracePt t="21469" x="7226300" y="2698750"/>
          <p14:tracePt t="21484" x="7232650" y="2698750"/>
          <p14:tracePt t="21509" x="7239000" y="2698750"/>
          <p14:tracePt t="21588" x="7245350" y="2698750"/>
          <p14:tracePt t="21619" x="7251700" y="2705100"/>
          <p14:tracePt t="21716" x="7258050" y="2705100"/>
          <p14:tracePt t="21940" x="7264400" y="2711450"/>
          <p14:tracePt t="22012" x="7251700" y="2717800"/>
          <p14:tracePt t="22076" x="7239000" y="2724150"/>
          <p14:tracePt t="22116" x="7232650" y="2730500"/>
          <p14:tracePt t="22131" x="7226300" y="2730500"/>
          <p14:tracePt t="22141" x="7219950" y="2736850"/>
          <p14:tracePt t="22188" x="7213600" y="2743200"/>
          <p14:tracePt t="22236" x="7207250" y="2749550"/>
          <p14:tracePt t="22267" x="7200900" y="2755900"/>
          <p14:tracePt t="22283" x="7200900" y="2762250"/>
          <p14:tracePt t="22309" x="7200900" y="2768600"/>
          <p14:tracePt t="22339" x="7194550" y="2781300"/>
          <p14:tracePt t="22371" x="7194550" y="2787650"/>
          <p14:tracePt t="22427" x="7194550" y="2794000"/>
          <p14:tracePt t="22475" x="7194550" y="2800350"/>
          <p14:tracePt t="22524" x="7194550" y="2806700"/>
          <p14:tracePt t="22564" x="7194550" y="2813050"/>
          <p14:tracePt t="22604" x="7194550" y="2819400"/>
          <p14:tracePt t="22612" x="7194550" y="2825750"/>
          <p14:tracePt t="22644" x="7194550" y="2832100"/>
          <p14:tracePt t="22692" x="7200900" y="2838450"/>
          <p14:tracePt t="22732" x="7200900" y="2844800"/>
          <p14:tracePt t="22748" x="7200900" y="2851150"/>
          <p14:tracePt t="22756" x="7200900" y="2857500"/>
          <p14:tracePt t="22776" x="7207250" y="2870200"/>
          <p14:tracePt t="22804" x="7207250" y="2876550"/>
          <p14:tracePt t="22812" x="7207250" y="2882900"/>
          <p14:tracePt t="22839" x="7213600" y="2889250"/>
          <p14:tracePt t="22852" x="7213600" y="2895600"/>
          <p14:tracePt t="22875" x="7213600" y="2901950"/>
          <p14:tracePt t="22899" x="7219950" y="2914650"/>
          <p14:tracePt t="22931" x="7219950" y="2921000"/>
          <p14:tracePt t="22947" x="7219950" y="2927350"/>
          <p14:tracePt t="22972" x="7219950" y="2933700"/>
          <p14:tracePt t="22988" x="7226300" y="2933700"/>
          <p14:tracePt t="23036" x="7226300" y="2940050"/>
          <p14:tracePt t="23044" x="7232650" y="2946400"/>
          <p14:tracePt t="23084" x="7232650" y="2952750"/>
          <p14:tracePt t="23116" x="7232650" y="2959100"/>
          <p14:tracePt t="23124" x="7239000" y="2965450"/>
          <p14:tracePt t="23172" x="7245350" y="2971800"/>
          <p14:tracePt t="23284" x="7251700" y="2978150"/>
          <p14:tracePt t="23340" x="7258050" y="2978150"/>
          <p14:tracePt t="23388" x="7258050" y="2984500"/>
          <p14:tracePt t="23420" x="7264400" y="2990850"/>
          <p14:tracePt t="23492" x="7270750" y="2990850"/>
          <p14:tracePt t="23756" x="7277100" y="2997200"/>
          <p14:tracePt t="23836" x="7277100" y="3003550"/>
          <p14:tracePt t="23876" x="7270750" y="3009900"/>
          <p14:tracePt t="23901" x="7264400" y="3009900"/>
          <p14:tracePt t="23924" x="7251700" y="3016250"/>
          <p14:tracePt t="23972" x="7251700" y="3022600"/>
          <p14:tracePt t="24020" x="7245350" y="3022600"/>
          <p14:tracePt t="24028" x="7239000" y="3022600"/>
          <p14:tracePt t="24076" x="7232650" y="3028950"/>
          <p14:tracePt t="24123" x="7226300" y="3035300"/>
          <p14:tracePt t="24188" x="7219950" y="3041650"/>
          <p14:tracePt t="24212" x="7213600" y="3048000"/>
          <p14:tracePt t="24252" x="7207250" y="3054350"/>
          <p14:tracePt t="24292" x="7207250" y="3060700"/>
          <p14:tracePt t="24332" x="7207250" y="3067050"/>
          <p14:tracePt t="24380" x="7200900" y="3079750"/>
          <p14:tracePt t="24428" x="7200900" y="3086100"/>
          <p14:tracePt t="24452" x="7200900" y="3092450"/>
          <p14:tracePt t="24460" x="7194550" y="3098800"/>
          <p14:tracePt t="24492" x="7194550" y="3105150"/>
          <p14:tracePt t="24508" x="7188200" y="3111500"/>
          <p14:tracePt t="24540" x="7188200" y="3124200"/>
          <p14:tracePt t="24580" x="7188200" y="3130550"/>
          <p14:tracePt t="24595" x="7188200" y="3136900"/>
          <p14:tracePt t="24620" x="7188200" y="3143250"/>
          <p14:tracePt t="24644" x="7188200" y="3149600"/>
          <p14:tracePt t="24670" x="7181850" y="3155950"/>
          <p14:tracePt t="24676" x="7181850" y="3162300"/>
          <p14:tracePt t="24716" x="7181850" y="3168650"/>
          <p14:tracePt t="24740" x="7181850" y="3175000"/>
          <p14:tracePt t="24748" x="7181850" y="3181350"/>
          <p14:tracePt t="24796" x="7181850" y="3187700"/>
          <p14:tracePt t="24820" x="7181850" y="3194050"/>
          <p14:tracePt t="24840" x="7181850" y="3200400"/>
          <p14:tracePt t="24870" x="7181850" y="3206750"/>
          <p14:tracePt t="24908" x="7181850" y="3213100"/>
          <p14:tracePt t="24916" x="7188200" y="3219450"/>
          <p14:tracePt t="24964" x="7188200" y="3225800"/>
          <p14:tracePt t="25004" x="7194550" y="3232150"/>
          <p14:tracePt t="25052" x="7194550" y="3238500"/>
          <p14:tracePt t="25076" x="7194550" y="3244850"/>
          <p14:tracePt t="25100" x="7194550" y="3251200"/>
          <p14:tracePt t="25108" x="7200900" y="3251200"/>
          <p14:tracePt t="25140" x="7200900" y="3257550"/>
          <p14:tracePt t="25180" x="7200900" y="3263900"/>
          <p14:tracePt t="25188" x="7207250" y="3270250"/>
          <p14:tracePt t="25228" x="7207250" y="3276600"/>
          <p14:tracePt t="25244" x="7207250" y="3282950"/>
          <p14:tracePt t="25270" x="7213600" y="3289300"/>
          <p14:tracePt t="25292" x="7213600" y="3295650"/>
          <p14:tracePt t="25332" x="7219950" y="3302000"/>
          <p14:tracePt t="25372" x="7219950" y="3308350"/>
          <p14:tracePt t="25380" x="7226300" y="3314700"/>
          <p14:tracePt t="25406" x="7226300" y="3321050"/>
          <p14:tracePt t="25430" x="7232650" y="3327400"/>
          <p14:tracePt t="25444" x="7239000" y="3333750"/>
          <p14:tracePt t="25492" x="7239000" y="3340100"/>
          <p14:tracePt t="25548" x="7245350" y="3346450"/>
          <p14:tracePt t="25612" x="7245350" y="3352800"/>
          <p14:tracePt t="25644" x="7245350" y="3359150"/>
          <p14:tracePt t="25692" x="7245350" y="3365500"/>
          <p14:tracePt t="25772" x="7251700" y="3371850"/>
          <p14:tracePt t="25804" x="7258050" y="3378200"/>
          <p14:tracePt t="26884" x="7258050" y="3384550"/>
          <p14:tracePt t="37662" x="7251700" y="3384550"/>
          <p14:tracePt t="40638" x="7251700" y="3390900"/>
          <p14:tracePt t="40678" x="7251700" y="3397250"/>
          <p14:tracePt t="40702" x="7251700" y="3403600"/>
          <p14:tracePt t="40734" x="7251700" y="3409950"/>
          <p14:tracePt t="40750" x="7251700" y="3416300"/>
          <p14:tracePt t="40766" x="7251700" y="3422650"/>
          <p14:tracePt t="40792" x="7251700" y="3441700"/>
          <p14:tracePt t="40798" x="7251700" y="3454400"/>
          <p14:tracePt t="40821" x="7251700" y="3492500"/>
          <p14:tracePt t="40830" x="7251700" y="3498850"/>
          <p14:tracePt t="40851" x="7251700" y="3511550"/>
          <p14:tracePt t="40858" x="7251700" y="3517900"/>
          <p14:tracePt t="40881" x="7251700" y="3524250"/>
          <p14:tracePt t="40892" x="7258050" y="3524250"/>
          <p14:tracePt t="40922" x="7258050" y="3530600"/>
          <p14:tracePt t="40942" x="7258050" y="3536950"/>
          <p14:tracePt t="40982" x="7258050" y="3543300"/>
          <p14:tracePt t="41054" x="7258050" y="3549650"/>
          <p14:tracePt t="41070" x="7258050" y="3556000"/>
          <p14:tracePt t="41094" x="7258050" y="3562350"/>
          <p14:tracePt t="41118" x="7264400" y="3568700"/>
          <p14:tracePt t="41183" x="7264400" y="3575050"/>
          <p14:tracePt t="41206" x="7264400" y="3581400"/>
          <p14:tracePt t="41238" x="7264400" y="3587750"/>
          <p14:tracePt t="41278" x="7270750" y="3600450"/>
          <p14:tracePt t="41302" x="7270750" y="3606800"/>
          <p14:tracePt t="41318" x="7277100" y="3613150"/>
          <p14:tracePt t="41342" x="7277100" y="3619500"/>
          <p14:tracePt t="41366" x="7277100" y="3625850"/>
          <p14:tracePt t="41382" x="7283450" y="3632200"/>
          <p14:tracePt t="41406" x="7283450" y="3638550"/>
          <p14:tracePt t="41422" x="7283450" y="3644900"/>
          <p14:tracePt t="41438" x="7289800" y="3651250"/>
          <p14:tracePt t="41454" x="7289800" y="3657600"/>
          <p14:tracePt t="41478" x="7289800" y="3663950"/>
          <p14:tracePt t="41502" x="7289800" y="3670300"/>
          <p14:tracePt t="41526" x="7289800" y="3676650"/>
          <p14:tracePt t="41542" x="7289800" y="3683000"/>
          <p14:tracePt t="41566" x="7289800" y="3689350"/>
          <p14:tracePt t="41582" x="7296150" y="3695700"/>
          <p14:tracePt t="41598" x="7296150" y="3702050"/>
          <p14:tracePt t="41606" x="7296150" y="3708400"/>
          <p14:tracePt t="41622" x="7302500" y="3714750"/>
          <p14:tracePt t="41638" x="7302500" y="3721100"/>
          <p14:tracePt t="41654" x="7302500" y="3727450"/>
          <p14:tracePt t="41670" x="7308850" y="3740150"/>
          <p14:tracePt t="41702" x="7315200" y="3752850"/>
          <p14:tracePt t="41742" x="7315200" y="3759200"/>
          <p14:tracePt t="41758" x="7315200" y="3765550"/>
          <p14:tracePt t="41766" x="7321550" y="3771900"/>
          <p14:tracePt t="41790" x="7321550" y="3778250"/>
          <p14:tracePt t="41822" x="7321550" y="3784600"/>
          <p14:tracePt t="41830" x="7327900" y="3790950"/>
          <p14:tracePt t="41910" x="7327900" y="3797300"/>
          <p14:tracePt t="42150" x="7327900" y="3803650"/>
          <p14:tracePt t="42182" x="7327900" y="3810000"/>
          <p14:tracePt t="42214" x="7327900" y="3816350"/>
          <p14:tracePt t="42238" x="7327900" y="3822700"/>
          <p14:tracePt t="42262" x="7334250" y="3829050"/>
          <p14:tracePt t="42326" x="7334250" y="3835400"/>
          <p14:tracePt t="42334" x="7340600" y="3841750"/>
          <p14:tracePt t="42422" x="7340600" y="3848100"/>
          <p14:tracePt t="42438" x="7346950" y="3854450"/>
          <p14:tracePt t="46415" x="7353300" y="3854450"/>
          <p14:tracePt t="49023" x="7353300" y="3860800"/>
          <p14:tracePt t="49039" x="7353300" y="3873500"/>
          <p14:tracePt t="49054" x="7334250" y="3886200"/>
          <p14:tracePt t="49079" x="7334250" y="3892550"/>
          <p14:tracePt t="49375" x="7327900" y="3898900"/>
          <p14:tracePt t="49447" x="7321550" y="3905250"/>
          <p14:tracePt t="49583" x="7321550" y="3911600"/>
          <p14:tracePt t="49599" x="7321550" y="3917950"/>
          <p14:tracePt t="49615" x="7321550" y="3924300"/>
          <p14:tracePt t="49639" x="7321550" y="3930650"/>
          <p14:tracePt t="49655" x="7321550" y="3937000"/>
          <p14:tracePt t="49679" x="7321550" y="3943350"/>
          <p14:tracePt t="49687" x="7315200" y="3949700"/>
          <p14:tracePt t="49751" x="7315200" y="3956050"/>
          <p14:tracePt t="49759" x="7315200" y="3968750"/>
          <p14:tracePt t="49769" x="7315200" y="3975100"/>
          <p14:tracePt t="49785" x="7315200" y="3987800"/>
          <p14:tracePt t="49802" x="7315200" y="4006850"/>
          <p14:tracePt t="49817" x="7315200" y="4013200"/>
          <p14:tracePt t="49834" x="7315200" y="4019550"/>
          <p14:tracePt t="49879" x="7315200" y="4025900"/>
          <p14:tracePt t="49919" x="7315200" y="4032250"/>
          <p14:tracePt t="49943" x="7315200" y="4038600"/>
          <p14:tracePt t="49959" x="7315200" y="4044950"/>
          <p14:tracePt t="49967" x="7315200" y="4051300"/>
          <p14:tracePt t="50071" x="7315200" y="4057650"/>
          <p14:tracePt t="50087" x="7315200" y="4064000"/>
          <p14:tracePt t="50111" x="7315200" y="4070350"/>
          <p14:tracePt t="50119" x="7315200" y="4076700"/>
          <p14:tracePt t="50143" x="7315200" y="4083050"/>
          <p14:tracePt t="50159" x="7315200" y="4089400"/>
          <p14:tracePt t="50175" x="7308850" y="4102100"/>
          <p14:tracePt t="50287" x="7308850" y="4108450"/>
          <p14:tracePt t="50311" x="7302500" y="4114800"/>
          <p14:tracePt t="50335" x="7302500" y="4121150"/>
          <p14:tracePt t="50359" x="7302500" y="4127500"/>
          <p14:tracePt t="50391" x="7302500" y="4133850"/>
          <p14:tracePt t="50407" x="7296150" y="4140200"/>
          <p14:tracePt t="50423" x="7296150" y="4146550"/>
          <p14:tracePt t="50463" x="7296150" y="4152900"/>
          <p14:tracePt t="50479" x="7296150" y="4159250"/>
          <p14:tracePt t="50501" x="7296150" y="4165600"/>
          <p14:tracePt t="50533" x="7296150" y="4171950"/>
          <p14:tracePt t="50575" x="7296150" y="4178300"/>
          <p14:tracePt t="50591" x="7289800" y="4184650"/>
          <p14:tracePt t="50663" x="7289800" y="4191000"/>
          <p14:tracePt t="50783" x="7289800" y="4197350"/>
          <p14:tracePt t="50791" x="7289800" y="4203700"/>
          <p14:tracePt t="50815" x="7289800" y="4210050"/>
          <p14:tracePt t="50863" x="7289800" y="4216400"/>
          <p14:tracePt t="50887" x="7289800" y="4222750"/>
          <p14:tracePt t="50935" x="7289800" y="4229100"/>
          <p14:tracePt t="50967" x="7289800" y="4235450"/>
          <p14:tracePt t="51023" x="7289800" y="4241800"/>
          <p14:tracePt t="51055" x="7289800" y="4248150"/>
          <p14:tracePt t="51119" x="7289800" y="4254500"/>
          <p14:tracePt t="51159" x="7289800" y="4260850"/>
          <p14:tracePt t="51191" x="7289800" y="4267200"/>
          <p14:tracePt t="51223" x="7289800" y="4273550"/>
          <p14:tracePt t="51263" x="7289800" y="4279900"/>
          <p14:tracePt t="51295" x="7289800" y="4286250"/>
          <p14:tracePt t="51319" x="7289800" y="4292600"/>
          <p14:tracePt t="52623" x="7289800" y="4286250"/>
          <p14:tracePt t="52639" x="7289800" y="4279900"/>
          <p14:tracePt t="52649" x="7289800" y="4273550"/>
          <p14:tracePt t="52673" x="7302500" y="4235450"/>
          <p14:tracePt t="52682" x="7308850" y="4222750"/>
          <p14:tracePt t="52713" x="7327900" y="4178300"/>
          <p14:tracePt t="52719" x="7327900" y="4171950"/>
          <p14:tracePt t="52743" x="7359650" y="4114800"/>
          <p14:tracePt t="52751" x="7366000" y="4102100"/>
          <p14:tracePt t="52782" x="7391400" y="4044950"/>
          <p14:tracePt t="52783" x="7397750" y="4032250"/>
          <p14:tracePt t="52813" x="7423150" y="4000500"/>
          <p14:tracePt t="52879" x="7429500" y="4000500"/>
          <p14:tracePt t="52887" x="7435850" y="4000500"/>
          <p14:tracePt t="52913" x="7448550" y="4000500"/>
          <p14:tracePt t="52919" x="7454900" y="4000500"/>
          <p14:tracePt t="52943" x="7473950" y="3994150"/>
          <p14:tracePt t="52959" x="7480300" y="3987800"/>
          <p14:tracePt t="52981" x="7493000" y="3981450"/>
          <p14:tracePt t="53003" x="7499350" y="3975100"/>
          <p14:tracePt t="53016" x="7505700" y="3975100"/>
          <p14:tracePt t="53055" x="7512050" y="3968750"/>
          <p14:tracePt t="53280" x="7518400" y="3962400"/>
          <p14:tracePt t="53287" x="7524750" y="3956050"/>
          <p14:tracePt t="53313" x="7524750" y="3943350"/>
          <p14:tracePt t="53319" x="7531100" y="3937000"/>
          <p14:tracePt t="53343" x="7531100" y="3924300"/>
          <p14:tracePt t="53351" x="7531100" y="3917950"/>
          <p14:tracePt t="53373" x="7531100" y="3911600"/>
          <p14:tracePt t="53381" x="7531100" y="3905250"/>
          <p14:tracePt t="53403" x="7531100" y="3892550"/>
          <p14:tracePt t="53415" x="7531100" y="3879850"/>
          <p14:tracePt t="53443" x="7531100" y="3867150"/>
          <p14:tracePt t="53455" x="7531100" y="3860800"/>
          <p14:tracePt t="53535" x="7537450" y="3854450"/>
          <p14:tracePt t="54351" x="7537450" y="3860800"/>
          <p14:tracePt t="54359" x="7537450" y="3867150"/>
          <p14:tracePt t="54792" x="7531100" y="3867150"/>
          <p14:tracePt t="54816" x="7524750" y="3873500"/>
          <p14:tracePt t="54848" x="7518400" y="3873500"/>
          <p14:tracePt t="54864" x="7512050" y="3879850"/>
          <p14:tracePt t="54887" x="7505700" y="3879850"/>
          <p14:tracePt t="54913" x="7499350" y="3886200"/>
          <p14:tracePt t="54944" x="7480300" y="3898900"/>
          <p14:tracePt t="54960" x="7473950" y="3898900"/>
          <p14:tracePt t="54980" x="7467600" y="3911600"/>
          <p14:tracePt t="55013" x="7442200" y="3937000"/>
          <p14:tracePt t="55043" x="7423150" y="3956050"/>
          <p14:tracePt t="55056" x="7416800" y="3962400"/>
          <p14:tracePt t="55080" x="7416800" y="3968750"/>
          <p14:tracePt t="55104" x="7404100" y="3981450"/>
          <p14:tracePt t="55120" x="7397750" y="3987800"/>
          <p14:tracePt t="55144" x="7391400" y="3994150"/>
          <p14:tracePt t="55152" x="7385050" y="4000500"/>
          <p14:tracePt t="55180" x="7385050" y="4013200"/>
          <p14:tracePt t="55204" x="7378700" y="4032250"/>
          <p14:tracePt t="55231" x="7372350" y="4038600"/>
          <p14:tracePt t="55247" x="7366000" y="4044950"/>
          <p14:tracePt t="55273" x="7359650" y="4057650"/>
          <p14:tracePt t="55279" x="7359650" y="4064000"/>
          <p14:tracePt t="55303" x="7353300" y="4076700"/>
          <p14:tracePt t="55319" x="7353300" y="4083050"/>
          <p14:tracePt t="55343" x="7346950" y="4095750"/>
          <p14:tracePt t="55359" x="7346950" y="4102100"/>
          <p14:tracePt t="55379" x="7340600" y="4114800"/>
          <p14:tracePt t="55404" x="7340600" y="4133850"/>
          <p14:tracePt t="55413" x="7340600" y="4140200"/>
          <p14:tracePt t="55444" x="7334250" y="4146550"/>
          <p14:tracePt t="55472" x="7334250" y="4152900"/>
          <p14:tracePt t="55488" x="7327900" y="4165600"/>
          <p14:tracePt t="55513" x="7327900" y="4171950"/>
          <p14:tracePt t="55544" x="7327900" y="4184650"/>
          <p14:tracePt t="55560" x="7327900" y="4191000"/>
          <p14:tracePt t="55580" x="7327900" y="4203700"/>
          <p14:tracePt t="55607" x="7327900" y="4210050"/>
          <p14:tracePt t="55615" x="7327900" y="4216400"/>
          <p14:tracePt t="55644" x="7321550" y="4235450"/>
          <p14:tracePt t="55656" x="7321550" y="4241800"/>
          <p14:tracePt t="55688" x="7321550" y="4248150"/>
          <p14:tracePt t="56944" x="7321550" y="4241800"/>
          <p14:tracePt t="57456" x="7327900" y="4241800"/>
          <p14:tracePt t="57496" x="7334250" y="4241800"/>
          <p14:tracePt t="57568" x="7340600" y="4241800"/>
          <p14:tracePt t="57920" x="7346950" y="4241800"/>
          <p14:tracePt t="58144" x="7353300" y="4241800"/>
          <p14:tracePt t="58168" x="7359650" y="4241800"/>
          <p14:tracePt t="58192" x="7359650" y="4248150"/>
          <p14:tracePt t="58211" x="7359650" y="4254500"/>
          <p14:tracePt t="58272" x="7359650" y="4260850"/>
          <p14:tracePt t="58288" x="7359650" y="4267200"/>
          <p14:tracePt t="58311" x="7359650" y="4273550"/>
          <p14:tracePt t="58334" x="7366000" y="4292600"/>
          <p14:tracePt t="58352" x="7366000" y="4298950"/>
          <p14:tracePt t="58374" x="7372350" y="4305300"/>
          <p14:tracePt t="58377" x="7378700" y="4305300"/>
          <p14:tracePt t="58404" x="7385050" y="4330700"/>
          <p14:tracePt t="58416" x="7385050" y="4337050"/>
          <p14:tracePt t="58444" x="7391400" y="4368800"/>
          <p14:tracePt t="58448" x="7397750" y="4381500"/>
          <p14:tracePt t="58474" x="7404100" y="4419600"/>
          <p14:tracePt t="58488" x="7404100" y="4438650"/>
          <p14:tracePt t="58511" x="7410450" y="4445000"/>
          <p14:tracePt t="58534" x="7416800" y="4451350"/>
          <p14:tracePt t="58544" x="7423150" y="4464050"/>
          <p14:tracePt t="58592" x="7423150" y="4470400"/>
          <p14:tracePt t="58600" x="7429500" y="4470400"/>
          <p14:tracePt t="58656" x="7429500" y="4476750"/>
          <p14:tracePt t="58665" x="7429500" y="4483100"/>
          <p14:tracePt t="58696" x="7435850" y="4489450"/>
          <p14:tracePt t="58712" x="7442200" y="4495800"/>
          <p14:tracePt t="58744" x="7448550" y="4502150"/>
          <p14:tracePt t="58774" x="7454900" y="4508500"/>
          <p14:tracePt t="58792" x="7461250" y="4508500"/>
          <p14:tracePt t="58816" x="7467600" y="4514850"/>
          <p14:tracePt t="58880" x="7473950" y="4521200"/>
          <p14:tracePt t="61081" x="7473950" y="4514850"/>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2: Identification des données (1/3)</a:t>
            </a:r>
            <a:endParaRPr lang="en-CA" sz="2400" kern="0" dirty="0"/>
          </a:p>
        </p:txBody>
      </p:sp>
      <p:pic>
        <p:nvPicPr>
          <p:cNvPr id="8" name="Picture 7"/>
          <p:cNvPicPr>
            <a:picLocks noChangeAspect="1"/>
          </p:cNvPicPr>
          <p:nvPr/>
        </p:nvPicPr>
        <p:blipFill>
          <a:blip r:embed="rId6"/>
          <a:stretch>
            <a:fillRect/>
          </a:stretch>
        </p:blipFill>
        <p:spPr>
          <a:xfrm>
            <a:off x="0" y="836712"/>
            <a:ext cx="9144000" cy="5361279"/>
          </a:xfrm>
          <a:prstGeom prst="rect">
            <a:avLst/>
          </a:prstGeom>
        </p:spPr>
      </p:pic>
      <p:sp>
        <p:nvSpPr>
          <p:cNvPr id="4" name="Rectangle 3"/>
          <p:cNvSpPr/>
          <p:nvPr/>
        </p:nvSpPr>
        <p:spPr>
          <a:xfrm>
            <a:off x="11646" y="1371600"/>
            <a:ext cx="9106526" cy="47322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1646" y="1844824"/>
            <a:ext cx="9106526" cy="136815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1646" y="3212975"/>
            <a:ext cx="9106526" cy="1856711"/>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1646" y="5069687"/>
            <a:ext cx="9106526" cy="735577"/>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1646" y="5805264"/>
            <a:ext cx="9106526" cy="392727"/>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2026106273"/>
      </p:ext>
    </p:extLst>
  </p:cSld>
  <p:clrMapOvr>
    <a:masterClrMapping/>
  </p:clrMapOvr>
  <mc:AlternateContent xmlns:mc="http://schemas.openxmlformats.org/markup-compatibility/2006" xmlns:p14="http://schemas.microsoft.com/office/powerpoint/2010/main">
    <mc:Choice Requires="p14">
      <p:transition spd="slow" p14:dur="2000" advTm="86900"/>
    </mc:Choice>
    <mc:Fallback xmlns="">
      <p:transition spd="slow" advTm="86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5" grpId="0" animBg="1"/>
      <p:bldP spid="5" grpId="1" animBg="1"/>
      <p:bldP spid="7" grpId="0" animBg="1"/>
      <p:bldP spid="7" grpId="1" animBg="1"/>
      <p:bldP spid="9" grpId="0" animBg="1"/>
      <p:bldP spid="9" grpId="1" animBg="1"/>
      <p:bldP spid="10" grpId="0" animBg="1"/>
    </p:bldLst>
  </p:timing>
  <p:extLst mod="1">
    <p:ext uri="{3A86A75C-4F4B-4683-9AE1-C65F6400EC91}">
      <p14:laserTraceLst xmlns:p14="http://schemas.microsoft.com/office/powerpoint/2010/main">
        <p14:tracePtLst>
          <p14:tracePt t="482" x="7480300" y="4730750"/>
          <p14:tracePt t="515" x="7480300" y="4965700"/>
          <p14:tracePt t="516" x="7480300" y="5010150"/>
          <p14:tracePt t="541" x="7461250" y="5111750"/>
          <p14:tracePt t="573" x="7423150" y="5181600"/>
          <p14:tracePt t="582" x="7416800" y="5187950"/>
          <p14:tracePt t="609" x="7359650" y="5213350"/>
          <p14:tracePt t="635" x="7270750" y="5226050"/>
          <p14:tracePt t="642" x="7219950" y="5238750"/>
          <p14:tracePt t="665" x="7010400" y="5238750"/>
          <p14:tracePt t="674" x="6946900" y="5238750"/>
          <p14:tracePt t="705" x="6750050" y="5238750"/>
          <p14:tracePt t="708" x="6692900" y="5238750"/>
          <p14:tracePt t="735" x="6502400" y="5213350"/>
          <p14:tracePt t="742" x="6426200" y="5207000"/>
          <p14:tracePt t="765" x="6146800" y="5162550"/>
          <p14:tracePt t="775" x="6045200" y="5143500"/>
          <p14:tracePt t="805" x="5657850" y="5092700"/>
          <p14:tracePt t="813" x="5581650" y="5080000"/>
          <p14:tracePt t="842" x="5378450" y="5054600"/>
          <p14:tracePt t="865" x="5226050" y="5022850"/>
          <p14:tracePt t="875" x="5175250" y="5022850"/>
          <p14:tracePt t="905" x="4927600" y="4991100"/>
          <p14:tracePt t="908" x="4851400" y="4978400"/>
          <p14:tracePt t="935" x="4559300" y="4940300"/>
          <p14:tracePt t="942" x="4445000" y="4914900"/>
          <p14:tracePt t="965" x="4089400" y="4864100"/>
          <p14:tracePt t="974" x="3968750" y="4851400"/>
          <p14:tracePt t="995" x="3771900" y="4800600"/>
          <p14:tracePt t="1007" x="3606800" y="4756150"/>
          <p14:tracePt t="1035" x="3409950" y="4667250"/>
          <p14:tracePt t="1042" x="3352800" y="4641850"/>
          <p14:tracePt t="1065" x="3105150" y="4540250"/>
          <p14:tracePt t="1074" x="3028950" y="4521200"/>
          <p14:tracePt t="1091" x="2851150" y="4457700"/>
          <p14:tracePt t="1107" x="2724150" y="4419600"/>
          <p14:tracePt t="1124" x="2571750" y="4368800"/>
          <p14:tracePt t="1141" x="2482850" y="4324350"/>
          <p14:tracePt t="1158" x="2419350" y="4305300"/>
          <p14:tracePt t="1185" x="2343150" y="4273550"/>
          <p14:tracePt t="1192" x="2324100" y="4260850"/>
          <p14:tracePt t="1215" x="2266950" y="4235450"/>
          <p14:tracePt t="1225" x="2247900" y="4235450"/>
          <p14:tracePt t="1255" x="2108200" y="4159250"/>
          <p14:tracePt t="1261" x="2063750" y="4146550"/>
          <p14:tracePt t="1275" x="2032000" y="4127500"/>
          <p14:tracePt t="1292" x="1974850" y="4095750"/>
          <p14:tracePt t="1308" x="1917700" y="4064000"/>
          <p14:tracePt t="1325" x="1905000" y="4057650"/>
          <p14:tracePt t="1340" x="1892300" y="4051300"/>
          <p14:tracePt t="1357" x="1885950" y="4051300"/>
          <p14:tracePt t="1374" x="1866900" y="4038600"/>
          <p14:tracePt t="1390" x="1847850" y="4025900"/>
          <p14:tracePt t="1407" x="1841500" y="4019550"/>
          <p14:tracePt t="1425" x="1828800" y="4013200"/>
          <p14:tracePt t="1442" x="1816100" y="3994150"/>
          <p14:tracePt t="1458" x="1816100" y="3987800"/>
          <p14:tracePt t="1475" x="1809750" y="3975100"/>
          <p14:tracePt t="1492" x="1803400" y="3975100"/>
          <p14:tracePt t="1508" x="1778000" y="3943350"/>
          <p14:tracePt t="1525" x="1765300" y="3930650"/>
          <p14:tracePt t="1540" x="1746250" y="3905250"/>
          <p14:tracePt t="1557" x="1739900" y="3892550"/>
          <p14:tracePt t="1574" x="1733550" y="3873500"/>
          <p14:tracePt t="1590" x="1714500" y="3860800"/>
          <p14:tracePt t="1608" x="1676400" y="3803650"/>
          <p14:tracePt t="1625" x="1631950" y="3759200"/>
          <p14:tracePt t="1641" x="1562100" y="3708400"/>
          <p14:tracePt t="1658" x="1517650" y="3676650"/>
          <p14:tracePt t="1675" x="1492250" y="3657600"/>
          <p14:tracePt t="1691" x="1492250" y="3644900"/>
          <p14:tracePt t="1708" x="1479550" y="3606800"/>
          <p14:tracePt t="1709" x="1479550" y="3581400"/>
          <p14:tracePt t="1725" x="1473200" y="3511550"/>
          <p14:tracePt t="1741" x="1447800" y="3441700"/>
          <p14:tracePt t="1757" x="1409700" y="3384550"/>
          <p14:tracePt t="1773" x="1397000" y="3371850"/>
          <p14:tracePt t="1791" x="1390650" y="3359150"/>
          <p14:tracePt t="1808" x="1390650" y="3346450"/>
          <p14:tracePt t="1823" x="1390650" y="3340100"/>
          <p14:tracePt t="1840" x="1390650" y="3333750"/>
          <p14:tracePt t="1856" x="1390650" y="3327400"/>
          <p14:tracePt t="1873" x="1390650" y="3321050"/>
          <p14:tracePt t="1900" x="1390650" y="3314700"/>
          <p14:tracePt t="1908" x="1384300" y="3308350"/>
          <p14:tracePt t="1932" x="1384300" y="3302000"/>
          <p14:tracePt t="1941" x="1384300" y="3289300"/>
          <p14:tracePt t="1958" x="1384300" y="3270250"/>
          <p14:tracePt t="1974" x="1390650" y="3263900"/>
          <p14:tracePt t="1991" x="1390650" y="3251200"/>
          <p14:tracePt t="2008" x="1397000" y="3232150"/>
          <p14:tracePt t="2024" x="1403350" y="3213100"/>
          <p14:tracePt t="2041" x="1416050" y="3187700"/>
          <p14:tracePt t="2058" x="1441450" y="3162300"/>
          <p14:tracePt t="2074" x="1466850" y="3117850"/>
          <p14:tracePt t="2090" x="1485900" y="3092450"/>
          <p14:tracePt t="2106" x="1517650" y="3054350"/>
          <p14:tracePt t="2123" x="1536700" y="3022600"/>
          <p14:tracePt t="2140" x="1555750" y="3003550"/>
          <p14:tracePt t="2157" x="1568450" y="2978150"/>
          <p14:tracePt t="2173" x="1581150" y="2965450"/>
          <p14:tracePt t="2190" x="1593850" y="2946400"/>
          <p14:tracePt t="2208" x="1600200" y="2933700"/>
          <p14:tracePt t="2224" x="1606550" y="2927350"/>
          <p14:tracePt t="2239" x="1612900" y="2921000"/>
          <p14:tracePt t="2276" x="1619250" y="2914650"/>
          <p14:tracePt t="2309" x="1625600" y="2908300"/>
          <p14:tracePt t="2317" x="1625600" y="2901950"/>
          <p14:tracePt t="2325" x="1638300" y="2889250"/>
          <p14:tracePt t="2340" x="1644650" y="2876550"/>
          <p14:tracePt t="2356" x="1651000" y="2870200"/>
          <p14:tracePt t="2373" x="1657350" y="2851150"/>
          <p14:tracePt t="2390" x="1670050" y="2832100"/>
          <p14:tracePt t="2406" x="1676400" y="2819400"/>
          <p14:tracePt t="2423" x="1682750" y="2806700"/>
          <p14:tracePt t="2441" x="1689100" y="2794000"/>
          <p14:tracePt t="2456" x="1695450" y="2781300"/>
          <p14:tracePt t="2473" x="1708150" y="2768600"/>
          <p14:tracePt t="2490" x="1727200" y="2743200"/>
          <p14:tracePt t="2507" x="1739900" y="2730500"/>
          <p14:tracePt t="2524" x="1752600" y="2698750"/>
          <p14:tracePt t="2525" x="1758950" y="2686050"/>
          <p14:tracePt t="2541" x="1771650" y="2660650"/>
          <p14:tracePt t="2557" x="1778000" y="2660650"/>
          <p14:tracePt t="2574" x="1778000" y="2641600"/>
          <p14:tracePt t="2589" x="1784350" y="2622550"/>
          <p14:tracePt t="2606" x="1790700" y="2609850"/>
          <p14:tracePt t="2623" x="1803400" y="2603500"/>
          <p14:tracePt t="2639" x="1816100" y="2584450"/>
          <p14:tracePt t="2656" x="1835150" y="2565400"/>
          <p14:tracePt t="2673" x="1841500" y="2552700"/>
          <p14:tracePt t="2690" x="1854200" y="2540000"/>
          <p14:tracePt t="2707" x="1866900" y="2527300"/>
          <p14:tracePt t="2724" x="1873250" y="2527300"/>
          <p14:tracePt t="2740" x="1885950" y="2514600"/>
          <p14:tracePt t="2741" x="1892300" y="2508250"/>
          <p14:tracePt t="2757" x="1898650" y="2501900"/>
          <p14:tracePt t="2774" x="1905000" y="2495550"/>
          <p14:tracePt t="2789" x="1911350" y="2489200"/>
          <p14:tracePt t="2820" x="1917700" y="2482850"/>
          <p14:tracePt t="2845" x="1924050" y="2482850"/>
          <p14:tracePt t="2869" x="1930400" y="2476500"/>
          <p14:tracePt t="2877" x="1936750" y="2470150"/>
          <p14:tracePt t="2892" x="1943100" y="2463800"/>
          <p14:tracePt t="2905" x="1943100" y="2457450"/>
          <p14:tracePt t="2922" x="1949450" y="2444750"/>
          <p14:tracePt t="2939" x="1955800" y="2438400"/>
          <p14:tracePt t="2957" x="1974850" y="2419350"/>
          <p14:tracePt t="2974" x="1987550" y="2400300"/>
          <p14:tracePt t="2989" x="1993900" y="2381250"/>
          <p14:tracePt t="3006" x="1993900" y="2374900"/>
          <p14:tracePt t="3022" x="2000250" y="2362200"/>
          <p14:tracePt t="3069" x="2000250" y="2355850"/>
          <p14:tracePt t="3093" x="2006600" y="2343150"/>
          <p14:tracePt t="3117" x="2006600" y="2336800"/>
          <p14:tracePt t="3125" x="2006600" y="2330450"/>
          <p14:tracePt t="3140" x="2012950" y="2324100"/>
          <p14:tracePt t="3157" x="2025650" y="2292350"/>
          <p14:tracePt t="3174" x="2032000" y="2273300"/>
          <p14:tracePt t="3190" x="2038350" y="2266950"/>
          <p14:tracePt t="3205" x="2044700" y="2260600"/>
          <p14:tracePt t="3222" x="2057400" y="2241550"/>
          <p14:tracePt t="3245" x="2063750" y="2235200"/>
          <p14:tracePt t="3256" x="2070100" y="2228850"/>
          <p14:tracePt t="3272" x="2070100" y="2222500"/>
          <p14:tracePt t="3290" x="2076450" y="2222500"/>
          <p14:tracePt t="3307" x="2095500" y="2203450"/>
          <p14:tracePt t="3322" x="2101850" y="2197100"/>
          <p14:tracePt t="3339" x="2108200" y="2184400"/>
          <p14:tracePt t="3355" x="2114550" y="2178050"/>
          <p14:tracePt t="3372" x="2120900" y="2165350"/>
          <p14:tracePt t="3388" x="2133600" y="2159000"/>
          <p14:tracePt t="3405" x="2133600" y="2152650"/>
          <p14:tracePt t="3429" x="2139950" y="2146300"/>
          <p14:tracePt t="3445" x="2146300" y="2139950"/>
          <p14:tracePt t="3456" x="2152650" y="2133600"/>
          <p14:tracePt t="3472" x="2171700" y="2127250"/>
          <p14:tracePt t="3488" x="2197100" y="2114550"/>
          <p14:tracePt t="3505" x="2216150" y="2101850"/>
          <p14:tracePt t="3523" x="2241550" y="2089150"/>
          <p14:tracePt t="3540" x="2273300" y="2076450"/>
          <p14:tracePt t="3557" x="2349500" y="2063750"/>
          <p14:tracePt t="3573" x="2400300" y="2038350"/>
          <p14:tracePt t="3590" x="2444750" y="2032000"/>
          <p14:tracePt t="3606" x="2495550" y="2025650"/>
          <p14:tracePt t="3623" x="2520950" y="2019300"/>
          <p14:tracePt t="3638" x="2552700" y="2006600"/>
          <p14:tracePt t="3655" x="2571750" y="2000250"/>
          <p14:tracePt t="3672" x="2597150" y="1981200"/>
          <p14:tracePt t="3688" x="2609850" y="1974850"/>
          <p14:tracePt t="3706" x="2628900" y="1974850"/>
          <p14:tracePt t="3723" x="2641600" y="1968500"/>
          <p14:tracePt t="3740" x="2654300" y="1962150"/>
          <p14:tracePt t="3756" x="2660650" y="1962150"/>
          <p14:tracePt t="3773" x="2686050" y="1955800"/>
          <p14:tracePt t="3790" x="2692400" y="1955800"/>
          <p14:tracePt t="3806" x="2711450" y="1949450"/>
          <p14:tracePt t="3823" x="2736850" y="1943100"/>
          <p14:tracePt t="3840" x="2781300" y="1936750"/>
          <p14:tracePt t="3855" x="2832100" y="1930400"/>
          <p14:tracePt t="3871" x="2882900" y="1917700"/>
          <p14:tracePt t="3889" x="2921000" y="1911350"/>
          <p14:tracePt t="3906" x="2946400" y="1911350"/>
          <p14:tracePt t="3923" x="2965450" y="1905000"/>
          <p14:tracePt t="3939" x="2978150" y="1905000"/>
          <p14:tracePt t="3956" x="2990850" y="1898650"/>
          <p14:tracePt t="3971" x="2990850" y="1892300"/>
          <p14:tracePt t="3988" x="3009900" y="1892300"/>
          <p14:tracePt t="4005" x="3048000" y="1892300"/>
          <p14:tracePt t="4021" x="3079750" y="1879600"/>
          <p14:tracePt t="4039" x="3111500" y="1873250"/>
          <p14:tracePt t="4056" x="3130550" y="1873250"/>
          <p14:tracePt t="4072" x="3149600" y="1866900"/>
          <p14:tracePt t="4089" x="3162300" y="1866900"/>
          <p14:tracePt t="4106" x="3187700" y="1854200"/>
          <p14:tracePt t="4123" x="3200400" y="1841500"/>
          <p14:tracePt t="4138" x="3225800" y="1828800"/>
          <p14:tracePt t="4154" x="3276600" y="1822450"/>
          <p14:tracePt t="4171" x="3327400" y="1816100"/>
          <p14:tracePt t="4189" x="3409950" y="1809750"/>
          <p14:tracePt t="4206" x="3467100" y="1809750"/>
          <p14:tracePt t="4223" x="3517900" y="1809750"/>
          <p14:tracePt t="4239" x="3562350" y="1809750"/>
          <p14:tracePt t="4254" x="3600450" y="1803400"/>
          <p14:tracePt t="4271" x="3638550" y="1797050"/>
          <p14:tracePt t="4288" x="3670300" y="1797050"/>
          <p14:tracePt t="4304" x="3714750" y="1784350"/>
          <p14:tracePt t="4321" x="3740150" y="1778000"/>
          <p14:tracePt t="4338" x="3771900" y="1771650"/>
          <p14:tracePt t="4355" x="3803650" y="1771650"/>
          <p14:tracePt t="4371" x="3829050" y="1765300"/>
          <p14:tracePt t="4388" x="3854450" y="1765300"/>
          <p14:tracePt t="4405" x="3911600" y="1765300"/>
          <p14:tracePt t="4421" x="3962400" y="1765300"/>
          <p14:tracePt t="4438" x="4025900" y="1765300"/>
          <p14:tracePt t="4454" x="4095750" y="1765300"/>
          <p14:tracePt t="4471" x="4152900" y="1758950"/>
          <p14:tracePt t="4488" x="4203700" y="1752600"/>
          <p14:tracePt t="4504" x="4248150" y="1746250"/>
          <p14:tracePt t="4521" x="4273550" y="1746250"/>
          <p14:tracePt t="4539" x="4286250" y="1739900"/>
          <p14:tracePt t="4555" x="4298950" y="1739900"/>
          <p14:tracePt t="4572" x="4318000" y="1739900"/>
          <p14:tracePt t="4589" x="4356100" y="1739900"/>
          <p14:tracePt t="4605" x="4406900" y="1739900"/>
          <p14:tracePt t="4622" x="4457700" y="1739900"/>
          <p14:tracePt t="4639" x="4527550" y="1739900"/>
          <p14:tracePt t="4655" x="4584700" y="1739900"/>
          <p14:tracePt t="4671" x="4641850" y="1739900"/>
          <p14:tracePt t="4687" x="4679950" y="1739900"/>
          <p14:tracePt t="4704" x="4711700" y="1733550"/>
          <p14:tracePt t="4721" x="4730750" y="1727200"/>
          <p14:tracePt t="4737" x="4756150" y="1727200"/>
          <p14:tracePt t="4755" x="4781550" y="1714500"/>
          <p14:tracePt t="4772" x="4806950" y="1714500"/>
          <p14:tracePt t="4789" x="4851400" y="1708150"/>
          <p14:tracePt t="4805" x="4902200" y="1708150"/>
          <p14:tracePt t="4822" x="4972050" y="1708150"/>
          <p14:tracePt t="4839" x="5035550" y="1708150"/>
          <p14:tracePt t="4854" x="5099050" y="1708150"/>
          <p14:tracePt t="4870" x="5156200" y="1708150"/>
          <p14:tracePt t="4887" x="5213350" y="1708150"/>
          <p14:tracePt t="4904" x="5264150" y="1708150"/>
          <p14:tracePt t="4921" x="5308600" y="1701800"/>
          <p14:tracePt t="4939" x="5340350" y="1682750"/>
          <p14:tracePt t="4955" x="5378450" y="1676400"/>
          <p14:tracePt t="4972" x="5403850" y="1670050"/>
          <p14:tracePt t="4988" x="5410200" y="1670050"/>
          <p14:tracePt t="4989" x="5416550" y="1670050"/>
          <p14:tracePt t="5005" x="5429250" y="1663700"/>
          <p14:tracePt t="5021" x="5454650" y="1663700"/>
          <p14:tracePt t="5037" x="5473700" y="1657350"/>
          <p14:tracePt t="5054" x="5505450" y="1651000"/>
          <p14:tracePt t="5070" x="5530850" y="1644650"/>
          <p14:tracePt t="5088" x="5556250" y="1638300"/>
          <p14:tracePt t="5115" x="5588000" y="1625600"/>
          <p14:tracePt t="5120" x="5600700" y="1625600"/>
          <p14:tracePt t="5145" x="5645150" y="1619250"/>
          <p14:tracePt t="5154" x="5670550" y="1619250"/>
          <p14:tracePt t="5176" x="5708650" y="1612900"/>
          <p14:tracePt t="5188" x="5721350" y="1612900"/>
          <p14:tracePt t="5205" x="5759450" y="1612900"/>
          <p14:tracePt t="5222" x="5784850" y="1612900"/>
          <p14:tracePt t="5238" x="5803900" y="1612900"/>
          <p14:tracePt t="5255" x="5822950" y="1612900"/>
          <p14:tracePt t="5270" x="5842000" y="1612900"/>
          <p14:tracePt t="5287" x="5861050" y="1612900"/>
          <p14:tracePt t="5304" x="5886450" y="1612900"/>
          <p14:tracePt t="5321" x="5899150" y="1612900"/>
          <p14:tracePt t="5337" x="5924550" y="1612900"/>
          <p14:tracePt t="5353" x="5956300" y="1612900"/>
          <p14:tracePt t="5370" x="5981700" y="1612900"/>
          <p14:tracePt t="5387" x="6000750" y="1612900"/>
          <p14:tracePt t="5404" x="6019800" y="1612900"/>
          <p14:tracePt t="5422" x="6032500" y="1612900"/>
          <p14:tracePt t="5438" x="6038850" y="1612900"/>
          <p14:tracePt t="5455" x="6051550" y="1612900"/>
          <p14:tracePt t="5471" x="6070600" y="1612900"/>
          <p14:tracePt t="5486" x="6089650" y="1612900"/>
          <p14:tracePt t="5503" x="6108700" y="1612900"/>
          <p14:tracePt t="5520" x="6134100" y="1612900"/>
          <p14:tracePt t="5538" x="6146800" y="1612900"/>
          <p14:tracePt t="5555" x="6172200" y="1612900"/>
          <p14:tracePt t="5571" x="6191250" y="1612900"/>
          <p14:tracePt t="5588" x="6216650" y="1612900"/>
          <p14:tracePt t="5603" x="6235700" y="1612900"/>
          <p14:tracePt t="5620" x="6248400" y="1612900"/>
          <p14:tracePt t="5636" x="6267450" y="1612900"/>
          <p14:tracePt t="5637" x="6280150" y="1612900"/>
          <p14:tracePt t="5653" x="6305550" y="1612900"/>
          <p14:tracePt t="5670" x="6324600" y="1612900"/>
          <p14:tracePt t="5688" x="6350000" y="1612900"/>
          <p14:tracePt t="5704" x="6362700" y="1612900"/>
          <p14:tracePt t="5721" x="6394450" y="1612900"/>
          <p14:tracePt t="5736" x="6407150" y="1612900"/>
          <p14:tracePt t="5753" x="6426200" y="1612900"/>
          <p14:tracePt t="5770" x="6438900" y="1612900"/>
          <p14:tracePt t="5787" x="6451600" y="1612900"/>
          <p14:tracePt t="5803" x="6470650" y="1612900"/>
          <p14:tracePt t="5820" x="6502400" y="1612900"/>
          <p14:tracePt t="5838" x="6553200" y="1612900"/>
          <p14:tracePt t="5854" x="6572250" y="1612900"/>
          <p14:tracePt t="5871" x="6597650" y="1612900"/>
          <p14:tracePt t="5888" x="6610350" y="1612900"/>
          <p14:tracePt t="5903" x="6623050" y="1612900"/>
          <p14:tracePt t="5920" x="6642100" y="1612900"/>
          <p14:tracePt t="5936" x="6648450" y="1606550"/>
          <p14:tracePt t="5953" x="6667500" y="1606550"/>
          <p14:tracePt t="5970" x="6686550" y="1606550"/>
          <p14:tracePt t="5987" x="6705600" y="1606550"/>
          <p14:tracePt t="6004" x="6724650" y="1606550"/>
          <p14:tracePt t="6021" x="6750050" y="1606550"/>
          <p14:tracePt t="6037" x="6769100" y="1606550"/>
          <p14:tracePt t="6066" x="6781800" y="1606550"/>
          <p14:tracePt t="6071" x="6788150" y="1606550"/>
          <p14:tracePt t="6096" x="6800850" y="1606550"/>
          <p14:tracePt t="6125" x="6807200" y="1606550"/>
          <p14:tracePt t="6141" x="6813550" y="1606550"/>
          <p14:tracePt t="6166" x="6826250" y="1606550"/>
          <p14:tracePt t="6173" x="6832600" y="1606550"/>
          <p14:tracePt t="6196" x="6845300" y="1606550"/>
          <p14:tracePt t="6204" x="6851650" y="1606550"/>
          <p14:tracePt t="6235" x="6864350" y="1606550"/>
          <p14:tracePt t="6245" x="6870700" y="1606550"/>
          <p14:tracePt t="6270" x="6877050" y="1606550"/>
          <p14:tracePt t="6296" x="6883400" y="1606550"/>
          <p14:tracePt t="6381" x="6889750" y="1606550"/>
          <p14:tracePt t="6453" x="6896100" y="1606550"/>
          <p14:tracePt t="6509" x="6902450" y="1606550"/>
          <p14:tracePt t="6517" x="6908800" y="1606550"/>
          <p14:tracePt t="6565" x="6915150" y="1600200"/>
          <p14:tracePt t="6589" x="6921500" y="1600200"/>
          <p14:tracePt t="6605" x="6927850" y="1600200"/>
          <p14:tracePt t="6636" x="6934200" y="1600200"/>
          <p14:tracePt t="6653" x="6946900" y="1593850"/>
          <p14:tracePt t="6893" x="6953250" y="1593850"/>
          <p14:tracePt t="6933" x="6959600" y="1593850"/>
          <p14:tracePt t="7101" x="6965950" y="1593850"/>
          <p14:tracePt t="7261" x="6972300" y="1593850"/>
          <p14:tracePt t="7309" x="6978650" y="1593850"/>
          <p14:tracePt t="7325" x="6985000" y="1593850"/>
          <p14:tracePt t="7335" x="6991350" y="1593850"/>
          <p14:tracePt t="7477" x="6997700" y="1593850"/>
          <p14:tracePt t="7501" x="7004050" y="1593850"/>
          <p14:tracePt t="7541" x="7010400" y="1593850"/>
          <p14:tracePt t="24152" x="7004050" y="1593850"/>
          <p14:tracePt t="24176" x="6997700" y="1593850"/>
          <p14:tracePt t="24223" x="6991350" y="1593850"/>
          <p14:tracePt t="24231" x="6985000" y="1593850"/>
          <p14:tracePt t="24253" x="6978650" y="1593850"/>
          <p14:tracePt t="24278" x="6972300" y="1593850"/>
          <p14:tracePt t="24320" x="6965950" y="1593850"/>
          <p14:tracePt t="24336" x="6959600" y="1593850"/>
          <p14:tracePt t="24355" x="6940550" y="1593850"/>
          <p14:tracePt t="24378" x="6927850" y="1600200"/>
          <p14:tracePt t="24386" x="6915150" y="1600200"/>
          <p14:tracePt t="24408" x="6902450" y="1606550"/>
          <p14:tracePt t="24423" x="6896100" y="1606550"/>
          <p14:tracePt t="24448" x="6877050" y="1606550"/>
          <p14:tracePt t="24455" x="6870700" y="1606550"/>
          <p14:tracePt t="24478" x="6864350" y="1606550"/>
          <p14:tracePt t="24496" x="6858000" y="1606550"/>
          <p14:tracePt t="24521" x="6845300" y="1612900"/>
          <p14:tracePt t="24548" x="6826250" y="1619250"/>
          <p14:tracePt t="24553" x="6813550" y="1625600"/>
          <p14:tracePt t="24578" x="6788150" y="1631950"/>
          <p14:tracePt t="24587" x="6775450" y="1638300"/>
          <p14:tracePt t="24618" x="6737350" y="1644650"/>
          <p14:tracePt t="24624" x="6731000" y="1651000"/>
          <p14:tracePt t="24648" x="6705600" y="1657350"/>
          <p14:tracePt t="24655" x="6699250" y="1657350"/>
          <p14:tracePt t="24678" x="6686550" y="1663700"/>
          <p14:tracePt t="24686" x="6673850" y="1663700"/>
          <p14:tracePt t="24708" x="6648450" y="1670050"/>
          <p14:tracePt t="24728" x="6635750" y="1670050"/>
          <p14:tracePt t="24753" x="6616700" y="1676400"/>
          <p14:tracePt t="24778" x="6591300" y="1682750"/>
          <p14:tracePt t="24786" x="6584950" y="1682750"/>
          <p14:tracePt t="24808" x="6572250" y="1689100"/>
          <p14:tracePt t="24821" x="6572250" y="1695450"/>
          <p14:tracePt t="24848" x="6553200" y="1695450"/>
          <p14:tracePt t="24856" x="6546850" y="1695450"/>
          <p14:tracePt t="24886" x="6521450" y="1701800"/>
          <p14:tracePt t="24908" x="6502400" y="1708150"/>
          <p14:tracePt t="24920" x="6496050" y="1708150"/>
          <p14:tracePt t="24948" x="6470650" y="1708150"/>
          <p14:tracePt t="24960" x="6464300" y="1714500"/>
          <p14:tracePt t="24987" x="6451600" y="1714500"/>
          <p14:tracePt t="25018" x="6445250" y="1720850"/>
          <p14:tracePt t="25071" x="6438900" y="1720850"/>
          <p14:tracePt t="25103" x="6432550" y="1720850"/>
          <p14:tracePt t="25120" x="6426200" y="1720850"/>
          <p14:tracePt t="25144" x="6419850" y="1720850"/>
          <p14:tracePt t="25154" x="6413500" y="1727200"/>
          <p14:tracePt t="25183" x="6407150" y="1727200"/>
          <p14:tracePt t="25215" x="6400800" y="1727200"/>
          <p14:tracePt t="25248" x="6394450" y="1727200"/>
          <p14:tracePt t="25263" x="6388100" y="1727200"/>
          <p14:tracePt t="25286" x="6381750" y="1727200"/>
          <p14:tracePt t="25308" x="6369050" y="1727200"/>
          <p14:tracePt t="25320" x="6362700" y="1727200"/>
          <p14:tracePt t="25348" x="6356350" y="1727200"/>
          <p14:tracePt t="25354" x="6350000" y="1727200"/>
          <p14:tracePt t="25496" x="6343650" y="1727200"/>
          <p14:tracePt t="25560" x="6337300" y="1727200"/>
          <p14:tracePt t="29256" x="6343650" y="1727200"/>
          <p14:tracePt t="29528" x="6350000" y="1727200"/>
          <p14:tracePt t="29544" x="6356350" y="1727200"/>
          <p14:tracePt t="29560" x="6362700" y="1727200"/>
          <p14:tracePt t="29582" x="6369050" y="1720850"/>
          <p14:tracePt t="29608" x="6381750" y="1720850"/>
          <p14:tracePt t="29624" x="6388100" y="1720850"/>
          <p14:tracePt t="29649" x="6394450" y="1714500"/>
          <p14:tracePt t="29656" x="6407150" y="1708150"/>
          <p14:tracePt t="29682" x="6426200" y="1708150"/>
          <p14:tracePt t="29784" x="6432550" y="1708150"/>
          <p14:tracePt t="29808" x="6438900" y="1708150"/>
          <p14:tracePt t="29816" x="6445250" y="1708150"/>
          <p14:tracePt t="29849" x="6464300" y="1695450"/>
          <p14:tracePt t="29864" x="6470650" y="1695450"/>
          <p14:tracePt t="29883" x="6483350" y="1689100"/>
          <p14:tracePt t="29909" x="6521450" y="1670050"/>
          <p14:tracePt t="29916" x="6534150" y="1663700"/>
          <p14:tracePt t="29949" x="6572250" y="1651000"/>
          <p14:tracePt t="29952" x="6591300" y="1644650"/>
          <p14:tracePt t="29979" x="6610350" y="1631950"/>
          <p14:tracePt t="29984" x="6616700" y="1631950"/>
          <p14:tracePt t="30009" x="6629400" y="1631950"/>
          <p14:tracePt t="30024" x="6635750" y="1631950"/>
          <p14:tracePt t="30049" x="6642100" y="1631950"/>
          <p14:tracePt t="30079" x="6648450" y="1625600"/>
          <p14:tracePt t="30128" x="6654800" y="1625600"/>
          <p14:tracePt t="30144" x="6661150" y="1625600"/>
          <p14:tracePt t="30152" x="6667500" y="1625600"/>
          <p14:tracePt t="30179" x="6673850" y="1619250"/>
          <p14:tracePt t="30184" x="6680200" y="1612900"/>
          <p14:tracePt t="30209" x="6692900" y="1606550"/>
          <p14:tracePt t="30232" x="6699250" y="1606550"/>
          <p14:tracePt t="30249" x="6711950" y="1600200"/>
          <p14:tracePt t="30279" x="6711950" y="1593850"/>
          <p14:tracePt t="30296" x="6718300" y="1593850"/>
          <p14:tracePt t="30316" x="6724650" y="1593850"/>
          <p14:tracePt t="30339" x="6731000" y="1587500"/>
          <p14:tracePt t="30348" x="6737350" y="1587500"/>
          <p14:tracePt t="30379" x="6750050" y="1574800"/>
          <p14:tracePt t="30384" x="6756400" y="1574800"/>
          <p14:tracePt t="30409" x="6762750" y="1568450"/>
          <p14:tracePt t="30416" x="6769100" y="1568450"/>
          <p14:tracePt t="30449" x="6781800" y="1562100"/>
          <p14:tracePt t="30456" x="6788150" y="1562100"/>
          <p14:tracePt t="30482" x="6800850" y="1562100"/>
          <p14:tracePt t="30509" x="6813550" y="1555750"/>
          <p14:tracePt t="30516" x="6819900" y="1549400"/>
          <p14:tracePt t="30539" x="6845300" y="1543050"/>
          <p14:tracePt t="30549" x="6851650" y="1543050"/>
          <p14:tracePt t="30579" x="6877050" y="1536700"/>
          <p14:tracePt t="30584" x="6889750" y="1530350"/>
          <p14:tracePt t="30609" x="6896100" y="1530350"/>
          <p14:tracePt t="30624" x="6902450" y="1524000"/>
          <p14:tracePt t="30648" x="6915150" y="1524000"/>
          <p14:tracePt t="30680" x="6921500" y="1517650"/>
          <p14:tracePt t="30688" x="6927850" y="1517650"/>
          <p14:tracePt t="30714" x="6940550" y="1511300"/>
          <p14:tracePt t="30744" x="6946900" y="1504950"/>
          <p14:tracePt t="31144" x="6946900" y="1511300"/>
          <p14:tracePt t="31176" x="6940550" y="1517650"/>
          <p14:tracePt t="31192" x="6940550" y="1524000"/>
          <p14:tracePt t="31216" x="6934200" y="1524000"/>
          <p14:tracePt t="31247" x="6934200" y="1530350"/>
          <p14:tracePt t="31269" x="6934200" y="1543050"/>
          <p14:tracePt t="31281" x="6927850" y="1549400"/>
          <p14:tracePt t="31309" x="6927850" y="1555750"/>
          <p14:tracePt t="31320" x="6921500" y="1562100"/>
          <p14:tracePt t="31348" x="6921500" y="1568450"/>
          <p14:tracePt t="31379" x="6921500" y="1587500"/>
          <p14:tracePt t="31384" x="6921500" y="1593850"/>
          <p14:tracePt t="31409" x="6921500" y="1606550"/>
          <p14:tracePt t="31424" x="6921500" y="1612900"/>
          <p14:tracePt t="31448" x="6921500" y="1625600"/>
          <p14:tracePt t="31479" x="6921500" y="1631950"/>
          <p14:tracePt t="31482" x="6921500" y="1638300"/>
          <p14:tracePt t="31509" x="6921500" y="1644650"/>
          <p14:tracePt t="31528" x="6921500" y="1651000"/>
          <p14:tracePt t="31592" x="6921500" y="1657350"/>
          <p14:tracePt t="31632" x="6921500" y="1663700"/>
          <p14:tracePt t="31680" x="6921500" y="1670050"/>
          <p14:tracePt t="31712" x="6921500" y="1676400"/>
          <p14:tracePt t="31752" x="6927850" y="1682750"/>
          <p14:tracePt t="31792" x="6934200" y="1689100"/>
          <p14:tracePt t="31848" x="6940550" y="1695450"/>
          <p14:tracePt t="31904" x="6946900" y="1695450"/>
          <p14:tracePt t="31953" x="6953250" y="1695450"/>
          <p14:tracePt t="31976" x="6959600" y="1695450"/>
          <p14:tracePt t="32120" x="6965950" y="1701800"/>
          <p14:tracePt t="35232" x="6965950" y="1708150"/>
          <p14:tracePt t="35273" x="6959600" y="1714500"/>
          <p14:tracePt t="35297" x="6953250" y="1714500"/>
          <p14:tracePt t="35304" x="6946900" y="1720850"/>
          <p14:tracePt t="35321" x="6940550" y="1727200"/>
          <p14:tracePt t="35328" x="6934200" y="1733550"/>
          <p14:tracePt t="35344" x="6927850" y="1739900"/>
          <p14:tracePt t="35361" x="6921500" y="1739900"/>
          <p14:tracePt t="35385" x="6921500" y="1752600"/>
          <p14:tracePt t="35433" x="6921500" y="1758950"/>
          <p14:tracePt t="35545" x="6921500" y="1765300"/>
          <p14:tracePt t="35553" x="6921500" y="1771650"/>
          <p14:tracePt t="35601" x="6921500" y="1778000"/>
          <p14:tracePt t="35689" x="6921500" y="1784350"/>
          <p14:tracePt t="35713" x="6921500" y="1790700"/>
          <p14:tracePt t="35753" x="6921500" y="1797050"/>
          <p14:tracePt t="35777" x="6921500" y="1803400"/>
          <p14:tracePt t="35793" x="6927850" y="1809750"/>
          <p14:tracePt t="35825" x="6934200" y="1816100"/>
          <p14:tracePt t="35833" x="6940550" y="1828800"/>
          <p14:tracePt t="35865" x="6946900" y="1835150"/>
          <p14:tracePt t="35897" x="6953250" y="1841500"/>
          <p14:tracePt t="35921" x="6959600" y="1847850"/>
          <p14:tracePt t="35985" x="6959600" y="1854200"/>
          <p14:tracePt t="35993" x="6959600" y="1860550"/>
          <p14:tracePt t="36001" x="6959600" y="1866900"/>
          <p14:tracePt t="36017" x="6959600" y="1873250"/>
          <p14:tracePt t="36027" x="6959600" y="1879600"/>
          <p14:tracePt t="36044" x="6959600" y="1885950"/>
          <p14:tracePt t="36061" x="6959600" y="1892300"/>
          <p14:tracePt t="36078" x="6959600" y="1898650"/>
          <p14:tracePt t="36094" x="6959600" y="1911350"/>
          <p14:tracePt t="36111" x="6959600" y="1917700"/>
          <p14:tracePt t="36128" x="6965950" y="1924050"/>
          <p14:tracePt t="36145" x="6965950" y="1930400"/>
          <p14:tracePt t="36161" x="6965950" y="1943100"/>
          <p14:tracePt t="36178" x="6972300" y="1943100"/>
          <p14:tracePt t="36209" x="6972300" y="1949450"/>
          <p14:tracePt t="36265" x="6978650" y="1955800"/>
          <p14:tracePt t="36761" x="6985000" y="1968500"/>
          <p14:tracePt t="36889" x="6991350" y="1968500"/>
          <p14:tracePt t="36905" x="6997700" y="1968500"/>
          <p14:tracePt t="36929" x="7004050" y="1974850"/>
          <p14:tracePt t="36953" x="7010400" y="1974850"/>
          <p14:tracePt t="36961" x="7010400" y="1981200"/>
          <p14:tracePt t="36977" x="7023100" y="1987550"/>
          <p14:tracePt t="37001" x="7029450" y="1987550"/>
          <p14:tracePt t="37145" x="7035800" y="1987550"/>
          <p14:tracePt t="37217" x="7042150" y="1987550"/>
          <p14:tracePt t="37249" x="7048500" y="1987550"/>
          <p14:tracePt t="37265" x="7061200" y="1987550"/>
          <p14:tracePt t="37305" x="7067550" y="1987550"/>
          <p14:tracePt t="37353" x="7073900" y="1987550"/>
          <p14:tracePt t="37385" x="7080250" y="1987550"/>
          <p14:tracePt t="37393" x="7086600" y="1981200"/>
          <p14:tracePt t="37401" x="7092950" y="1981200"/>
          <p14:tracePt t="37417" x="7099300" y="1981200"/>
          <p14:tracePt t="37425" x="7105650" y="1981200"/>
          <p14:tracePt t="37442" x="7112000" y="1981200"/>
          <p14:tracePt t="37459" x="7118350" y="1981200"/>
          <p14:tracePt t="37475" x="7124700" y="1981200"/>
          <p14:tracePt t="37493" x="7137400" y="1981200"/>
          <p14:tracePt t="37513" x="7143750" y="1981200"/>
          <p14:tracePt t="37529" x="7150100" y="1981200"/>
          <p14:tracePt t="37545" x="7156450" y="1981200"/>
          <p14:tracePt t="37561" x="7162800" y="1981200"/>
          <p14:tracePt t="37576" x="7175500" y="1981200"/>
          <p14:tracePt t="37593" x="7200900" y="1981200"/>
          <p14:tracePt t="37610" x="7207250" y="1981200"/>
          <p14:tracePt t="37665" x="7213600" y="1981200"/>
          <p14:tracePt t="37681" x="7219950" y="1981200"/>
          <p14:tracePt t="37705" x="7226300" y="1981200"/>
          <p14:tracePt t="37721" x="7232650" y="1981200"/>
          <p14:tracePt t="37729" x="7239000" y="1974850"/>
          <p14:tracePt t="37753" x="7245350" y="1974850"/>
          <p14:tracePt t="37769" x="7251700" y="1974850"/>
          <p14:tracePt t="37777" x="7258050" y="1974850"/>
          <p14:tracePt t="37792" x="7264400" y="1974850"/>
          <p14:tracePt t="37817" x="7270750" y="1974850"/>
          <p14:tracePt t="37826" x="7277100" y="1974850"/>
          <p14:tracePt t="37843" x="7289800" y="1974850"/>
          <p14:tracePt t="37858" x="7302500" y="1974850"/>
          <p14:tracePt t="37875" x="7308850" y="1974850"/>
          <p14:tracePt t="37891" x="7321550" y="1974850"/>
          <p14:tracePt t="37908" x="7340600" y="1974850"/>
          <p14:tracePt t="37925" x="7366000" y="1974850"/>
          <p14:tracePt t="37941" x="7385050" y="1974850"/>
          <p14:tracePt t="37958" x="7397750" y="1974850"/>
          <p14:tracePt t="37975" x="7404100" y="1974850"/>
          <p14:tracePt t="37991" x="7410450" y="1974850"/>
          <p14:tracePt t="38065" x="7416800" y="1974850"/>
          <p14:tracePt t="38081" x="7423150" y="1974850"/>
          <p14:tracePt t="38097" x="7429500" y="1974850"/>
          <p14:tracePt t="38113" x="7435850" y="1974850"/>
          <p14:tracePt t="38129" x="7442200" y="1974850"/>
          <p14:tracePt t="38161" x="7448550" y="1974850"/>
          <p14:tracePt t="38169" x="7454900" y="1974850"/>
          <p14:tracePt t="38201" x="7461250" y="1974850"/>
          <p14:tracePt t="38601" x="7448550" y="1974850"/>
          <p14:tracePt t="38609" x="7435850" y="1981200"/>
          <p14:tracePt t="38626" x="7410450" y="1987550"/>
          <p14:tracePt t="38641" x="7391400" y="2000250"/>
          <p14:tracePt t="38657" x="7372350" y="2012950"/>
          <p14:tracePt t="38674" x="7366000" y="2019300"/>
          <p14:tracePt t="38692" x="7353300" y="2032000"/>
          <p14:tracePt t="38709" x="7346950" y="2038350"/>
          <p14:tracePt t="38724" x="7340600" y="2038350"/>
          <p14:tracePt t="38741" x="7334250" y="2044700"/>
          <p14:tracePt t="38757" x="7321550" y="2057400"/>
          <p14:tracePt t="38774" x="7321550" y="2063750"/>
          <p14:tracePt t="38791" x="7321550" y="2070100"/>
          <p14:tracePt t="38809" x="7315200" y="2076450"/>
          <p14:tracePt t="38825" x="7308850" y="2089150"/>
          <p14:tracePt t="38842" x="7302500" y="2101850"/>
          <p14:tracePt t="38859" x="7296150" y="2114550"/>
          <p14:tracePt t="38874" x="7296150" y="2133600"/>
          <p14:tracePt t="38891" x="7283450" y="2152650"/>
          <p14:tracePt t="38907" x="7283450" y="2171700"/>
          <p14:tracePt t="38924" x="7277100" y="2197100"/>
          <p14:tracePt t="38941" x="7270750" y="2222500"/>
          <p14:tracePt t="38958" x="7270750" y="2235200"/>
          <p14:tracePt t="38975" x="7264400" y="2247900"/>
          <p14:tracePt t="38990" x="7264400" y="2266950"/>
          <p14:tracePt t="39007" x="7264400" y="2286000"/>
          <p14:tracePt t="39024" x="7264400" y="2305050"/>
          <p14:tracePt t="39042" x="7264400" y="2330450"/>
          <p14:tracePt t="39057" x="7264400" y="2355850"/>
          <p14:tracePt t="39074" x="7264400" y="2374900"/>
          <p14:tracePt t="39090" x="7264400" y="2387600"/>
          <p14:tracePt t="39107" x="7264400" y="2406650"/>
          <p14:tracePt t="39124" x="7264400" y="2419350"/>
          <p14:tracePt t="39142" x="7264400" y="2432050"/>
          <p14:tracePt t="39158" x="7264400" y="2438400"/>
          <p14:tracePt t="39175" x="7264400" y="2444750"/>
          <p14:tracePt t="39192" x="7264400" y="2457450"/>
          <p14:tracePt t="39220" x="7264400" y="2470150"/>
          <p14:tracePt t="39225" x="7264400" y="2476500"/>
          <p14:tracePt t="39250" x="7270750" y="2482850"/>
          <p14:tracePt t="39265" x="7270750" y="2489200"/>
          <p14:tracePt t="39290" x="7277100" y="2501900"/>
          <p14:tracePt t="39313" x="7277100" y="2508250"/>
          <p14:tracePt t="39329" x="7277100" y="2514600"/>
          <p14:tracePt t="39345" x="7277100" y="2520950"/>
          <p14:tracePt t="39353" x="7283450" y="2527300"/>
          <p14:tracePt t="39385" x="7283450" y="2533650"/>
          <p14:tracePt t="39393" x="7289800" y="2540000"/>
          <p14:tracePt t="39420" x="7296150" y="2546350"/>
          <p14:tracePt t="39441" x="7302500" y="2552700"/>
          <p14:tracePt t="39513" x="7308850" y="2559050"/>
          <p14:tracePt t="39537" x="7315200" y="2565400"/>
          <p14:tracePt t="39561" x="7321550" y="2571750"/>
          <p14:tracePt t="39665" x="7327900" y="2584450"/>
          <p14:tracePt t="39697" x="7334250" y="2590800"/>
          <p14:tracePt t="39761" x="7334250" y="2597150"/>
          <p14:tracePt t="39777" x="7334250" y="2603500"/>
          <p14:tracePt t="39801" x="7340600" y="2609850"/>
          <p14:tracePt t="39817" x="7346950" y="2616200"/>
          <p14:tracePt t="39841" x="7346950" y="2622550"/>
          <p14:tracePt t="39849" x="7353300" y="2622550"/>
          <p14:tracePt t="39874" x="7359650" y="2628900"/>
          <p14:tracePt t="39900" x="7372350" y="2641600"/>
          <p14:tracePt t="39907" x="7372350" y="2647950"/>
          <p14:tracePt t="39940" x="7391400" y="2667000"/>
          <p14:tracePt t="39945" x="7404100" y="2673350"/>
          <p14:tracePt t="39970" x="7429500" y="2686050"/>
          <p14:tracePt t="39985" x="7435850" y="2686050"/>
          <p14:tracePt t="40006" x="7442200" y="2692400"/>
          <p14:tracePt t="40030" x="7448550" y="2692400"/>
          <p14:tracePt t="40041" x="7461250" y="2698750"/>
          <p14:tracePt t="40113" x="7467600" y="2698750"/>
          <p14:tracePt t="40705" x="7473950" y="2698750"/>
          <p14:tracePt t="40737" x="7480300" y="2705100"/>
          <p14:tracePt t="49899" x="7486650" y="2711450"/>
          <p14:tracePt t="50355" x="7486650" y="2717800"/>
          <p14:tracePt t="50379" x="7486650" y="2724150"/>
          <p14:tracePt t="50403" x="7486650" y="2736850"/>
          <p14:tracePt t="50419" x="7480300" y="2743200"/>
          <p14:tracePt t="50435" x="7467600" y="2762250"/>
          <p14:tracePt t="50462" x="7442200" y="2787650"/>
          <p14:tracePt t="50467" x="7435850" y="2794000"/>
          <p14:tracePt t="50491" x="7404100" y="2819400"/>
          <p14:tracePt t="50499" x="7397750" y="2825750"/>
          <p14:tracePt t="50521" x="7378700" y="2844800"/>
          <p14:tracePt t="50532" x="7366000" y="2857500"/>
          <p14:tracePt t="50561" x="7340600" y="2901950"/>
          <p14:tracePt t="50565" x="7334250" y="2901950"/>
          <p14:tracePt t="50591" x="7321550" y="2927350"/>
          <p14:tracePt t="50597" x="7315200" y="2933700"/>
          <p14:tracePt t="50621" x="7296150" y="2952750"/>
          <p14:tracePt t="50634" x="7289800" y="2959100"/>
          <p14:tracePt t="50661" x="7283450" y="2971800"/>
          <p14:tracePt t="50666" x="7277100" y="2978150"/>
          <p14:tracePt t="50691" x="7270750" y="2997200"/>
          <p14:tracePt t="50706" x="7264400" y="3003550"/>
          <p14:tracePt t="50730" x="7258050" y="3009900"/>
          <p14:tracePt t="50762" x="7245350" y="3016250"/>
          <p14:tracePt t="50779" x="7245350" y="3022600"/>
          <p14:tracePt t="50798" x="7239000" y="3028950"/>
          <p14:tracePt t="50822" x="7232650" y="3035300"/>
          <p14:tracePt t="50835" x="7226300" y="3048000"/>
          <p14:tracePt t="50867" x="7226300" y="3054350"/>
          <p14:tracePt t="50890" x="7219950" y="3060700"/>
          <p14:tracePt t="50914" x="7213600" y="3060700"/>
          <p14:tracePt t="50930" x="7207250" y="3067050"/>
          <p14:tracePt t="50962" x="7200900" y="3086100"/>
          <p14:tracePt t="50971" x="7194550" y="3092450"/>
          <p14:tracePt t="50998" x="7194550" y="3098800"/>
          <p14:tracePt t="51021" x="7188200" y="3105150"/>
          <p14:tracePt t="51030" x="7181850" y="3111500"/>
          <p14:tracePt t="51075" x="7175500" y="3124200"/>
          <p14:tracePt t="51107" x="7169150" y="3130550"/>
          <p14:tracePt t="51123" x="7169150" y="3136900"/>
          <p14:tracePt t="51139" x="7169150" y="3149600"/>
          <p14:tracePt t="51162" x="7162800" y="3155950"/>
          <p14:tracePt t="51179" x="7156450" y="3168650"/>
          <p14:tracePt t="51211" x="7150100" y="3181350"/>
          <p14:tracePt t="51242" x="7143750" y="3194050"/>
          <p14:tracePt t="51274" x="7137400" y="3200400"/>
          <p14:tracePt t="51297" x="7137400" y="3206750"/>
          <p14:tracePt t="51322" x="7131050" y="3219450"/>
          <p14:tracePt t="51331" x="7124700" y="3232150"/>
          <p14:tracePt t="51363" x="7124700" y="3238500"/>
          <p14:tracePt t="51371" x="7124700" y="3244850"/>
          <p14:tracePt t="51396" x="7118350" y="3257550"/>
          <p14:tracePt t="51421" x="7112000" y="3270250"/>
          <p14:tracePt t="51435" x="7112000" y="3276600"/>
          <p14:tracePt t="51462" x="7112000" y="3289300"/>
          <p14:tracePt t="51491" x="7105650" y="3302000"/>
          <p14:tracePt t="51523" x="7105650" y="3308350"/>
          <p14:tracePt t="51546" x="7105650" y="3314700"/>
          <p14:tracePt t="51563" x="7099300" y="3321050"/>
          <p14:tracePt t="51592" x="7099300" y="3333750"/>
          <p14:tracePt t="51597" x="7092950" y="3346450"/>
          <p14:tracePt t="51643" x="7092950" y="3352800"/>
          <p14:tracePt t="51683" x="7086600" y="3359150"/>
          <p14:tracePt t="51723" x="7086600" y="3365500"/>
          <p14:tracePt t="51747" x="7086600" y="3371850"/>
          <p14:tracePt t="51764" x="7086600" y="3378200"/>
          <p14:tracePt t="51791" x="7086600" y="3384550"/>
          <p14:tracePt t="51827" x="7086600" y="3390900"/>
          <p14:tracePt t="51859" x="7086600" y="3397250"/>
          <p14:tracePt t="51907" x="7086600" y="3403600"/>
          <p14:tracePt t="51923" x="7086600" y="3409950"/>
          <p14:tracePt t="51939" x="7086600" y="3416300"/>
          <p14:tracePt t="51971" x="7086600" y="3422650"/>
          <p14:tracePt t="51997" x="7086600" y="3429000"/>
          <p14:tracePt t="52021" x="7086600" y="3435350"/>
          <p14:tracePt t="52043" x="7086600" y="3441700"/>
          <p14:tracePt t="52083" x="7086600" y="3448050"/>
          <p14:tracePt t="52097" x="7086600" y="3454400"/>
          <p14:tracePt t="52122" x="7086600" y="3460750"/>
          <p14:tracePt t="52130" x="7086600" y="3467100"/>
          <p14:tracePt t="52161" x="7086600" y="3473450"/>
          <p14:tracePt t="52187" x="7086600" y="3479800"/>
          <p14:tracePt t="52227" x="7086600" y="3486150"/>
          <p14:tracePt t="52299" x="7086600" y="3492500"/>
          <p14:tracePt t="52307" x="7092950" y="3498850"/>
          <p14:tracePt t="52451" x="7099300" y="3511550"/>
          <p14:tracePt t="52611" x="7105650" y="3517900"/>
          <p14:tracePt t="52691" x="7112000" y="3524250"/>
          <p14:tracePt t="52723" x="7118350" y="3530600"/>
          <p14:tracePt t="52803" x="7124700" y="3536950"/>
          <p14:tracePt t="52875" x="7131050" y="3536950"/>
          <p14:tracePt t="52899" x="7137400" y="3536950"/>
          <p14:tracePt t="52915" x="7143750" y="3536950"/>
          <p14:tracePt t="53019" x="7150100" y="3536950"/>
          <p14:tracePt t="53027" x="7156450" y="3536950"/>
          <p14:tracePt t="53043" x="7162800" y="3536950"/>
          <p14:tracePt t="53067" x="7162800" y="3543300"/>
          <p14:tracePt t="53092" x="7175500" y="3543300"/>
          <p14:tracePt t="53107" x="7181850" y="3543300"/>
          <p14:tracePt t="53129" x="7188200" y="3543300"/>
          <p14:tracePt t="53162" x="7194550" y="3543300"/>
          <p14:tracePt t="53179" x="7200900" y="3543300"/>
          <p14:tracePt t="53196" x="7213600" y="3543300"/>
          <p14:tracePt t="53221" x="7219950" y="3543300"/>
          <p14:tracePt t="53228" x="7226300" y="3543300"/>
          <p14:tracePt t="53252" x="7232650" y="3543300"/>
          <p14:tracePt t="53275" x="7239000" y="3543300"/>
          <p14:tracePt t="53294" x="7245350" y="3543300"/>
          <p14:tracePt t="53347" x="7251700" y="3543300"/>
          <p14:tracePt t="53371" x="7258050" y="3543300"/>
          <p14:tracePt t="53387" x="7264400" y="3536950"/>
          <p14:tracePt t="53411" x="7270750" y="3536950"/>
          <p14:tracePt t="53443" x="7277100" y="3536950"/>
          <p14:tracePt t="53555" x="7283450" y="3536950"/>
          <p14:tracePt t="58628" x="7277100" y="3536950"/>
          <p14:tracePt t="58636" x="7270750" y="3543300"/>
          <p14:tracePt t="58658" x="7264400" y="3556000"/>
          <p14:tracePt t="58682" x="7258050" y="3568700"/>
          <p14:tracePt t="58690" x="7258050" y="3581400"/>
          <p14:tracePt t="58712" x="7251700" y="3594100"/>
          <p14:tracePt t="58732" x="7251700" y="3600450"/>
          <p14:tracePt t="58757" x="7245350" y="3606800"/>
          <p14:tracePt t="58788" x="7239000" y="3613150"/>
          <p14:tracePt t="58803" x="7239000" y="3619500"/>
          <p14:tracePt t="58823" x="7232650" y="3625850"/>
          <p14:tracePt t="58853" x="7232650" y="3632200"/>
          <p14:tracePt t="58868" x="7226300" y="3644900"/>
          <p14:tracePt t="58891" x="7226300" y="3651250"/>
          <p14:tracePt t="58922" x="7213600" y="3657600"/>
          <p14:tracePt t="58925" x="7207250" y="3670300"/>
          <p14:tracePt t="58952" x="7200900" y="3683000"/>
          <p14:tracePt t="58956" x="7200900" y="3695700"/>
          <p14:tracePt t="58973" x="7188200" y="3708400"/>
          <p14:tracePt t="58990" x="7188200" y="3721100"/>
          <p14:tracePt t="59008" x="7175500" y="3740150"/>
          <p14:tracePt t="59032" x="7162800" y="3771900"/>
          <p14:tracePt t="59038" x="7162800" y="3784600"/>
          <p14:tracePt t="59062" x="7156450" y="3816350"/>
          <p14:tracePt t="59071" x="7156450" y="3829050"/>
          <p14:tracePt t="59102" x="7150100" y="3860800"/>
          <p14:tracePt t="59108" x="7150100" y="3867150"/>
          <p14:tracePt t="59133" x="7143750" y="3898900"/>
          <p14:tracePt t="59140" x="7143750" y="3905250"/>
          <p14:tracePt t="59172" x="7118350" y="3943350"/>
          <p14:tracePt t="59203" x="7118350" y="3962400"/>
          <p14:tracePt t="59206" x="7112000" y="3981450"/>
          <p14:tracePt t="59232" x="7112000" y="3994150"/>
          <p14:tracePt t="59238" x="7112000" y="4006850"/>
          <p14:tracePt t="59262" x="7112000" y="4013200"/>
          <p14:tracePt t="59271" x="7112000" y="4019550"/>
          <p14:tracePt t="59303" x="7112000" y="4044950"/>
          <p14:tracePt t="59308" x="7112000" y="4051300"/>
          <p14:tracePt t="59333" x="7112000" y="4057650"/>
          <p14:tracePt t="59340" x="7112000" y="4064000"/>
          <p14:tracePt t="59372" x="7112000" y="4070350"/>
          <p14:tracePt t="59402" x="7112000" y="4083050"/>
          <p14:tracePt t="59405" x="7112000" y="4089400"/>
          <p14:tracePt t="59433" x="7118350" y="4102100"/>
          <p14:tracePt t="59444" x="7124700" y="4114800"/>
          <p14:tracePt t="59475" x="7124700" y="4121150"/>
          <p14:tracePt t="59502" x="7131050" y="4127500"/>
          <p14:tracePt t="59515" x="7137400" y="4133850"/>
          <p14:tracePt t="59548" x="7143750" y="4140200"/>
          <p14:tracePt t="59572" x="7143750" y="4146550"/>
          <p14:tracePt t="59603" x="7150100" y="4152900"/>
          <p14:tracePt t="59620" x="7156450" y="4159250"/>
          <p14:tracePt t="59639" x="7162800" y="4159250"/>
          <p14:tracePt t="59660" x="7175500" y="4165600"/>
          <p14:tracePt t="59700" x="7181850" y="4171950"/>
          <p14:tracePt t="59740" x="7194550" y="4178300"/>
          <p14:tracePt t="59764" x="7200900" y="4178300"/>
          <p14:tracePt t="59780" x="7207250" y="4178300"/>
          <p14:tracePt t="59796" x="7219950" y="4178300"/>
          <p14:tracePt t="59823" x="7226300" y="4184650"/>
          <p14:tracePt t="59852" x="7232650" y="4184650"/>
          <p14:tracePt t="59868" x="7239000" y="4184650"/>
          <p14:tracePt t="59890" x="7245350" y="4184650"/>
          <p14:tracePt t="59923" x="7264400" y="4184650"/>
          <p14:tracePt t="59926" x="7270750" y="4184650"/>
          <p14:tracePt t="60428" x="7270750" y="4191000"/>
          <p14:tracePt t="60476" x="7264400" y="4191000"/>
          <p14:tracePt t="60500" x="7251700" y="4197350"/>
          <p14:tracePt t="60532" x="7245350" y="4197350"/>
          <p14:tracePt t="60540" x="7239000" y="4197350"/>
          <p14:tracePt t="60555" x="7232650" y="4203700"/>
          <p14:tracePt t="60582" x="7207250" y="4210050"/>
          <p14:tracePt t="60612" x="7200900" y="4210050"/>
          <p14:tracePt t="60628" x="7194550" y="4216400"/>
          <p14:tracePt t="60660" x="7188200" y="4216400"/>
          <p14:tracePt t="60668" x="7181850" y="4222750"/>
          <p14:tracePt t="60689" x="7175500" y="4222750"/>
          <p14:tracePt t="60713" x="7156450" y="4229100"/>
          <p14:tracePt t="60724" x="7150100" y="4229100"/>
          <p14:tracePt t="60753" x="7143750" y="4235450"/>
          <p14:tracePt t="60756" x="7137400" y="4241800"/>
          <p14:tracePt t="60783" x="7131050" y="4248150"/>
          <p14:tracePt t="60796" x="7124700" y="4254500"/>
          <p14:tracePt t="60822" x="7118350" y="4260850"/>
          <p14:tracePt t="60853" x="7105650" y="4273550"/>
          <p14:tracePt t="60868" x="7099300" y="4279900"/>
          <p14:tracePt t="60892" x="7092950" y="4298950"/>
          <p14:tracePt t="60922" x="7086600" y="4311650"/>
          <p14:tracePt t="60953" x="7080250" y="4324350"/>
          <p14:tracePt t="60956" x="7080250" y="4330700"/>
          <p14:tracePt t="60983" x="7073900" y="4337050"/>
          <p14:tracePt t="60989" x="7073900" y="4343400"/>
          <p14:tracePt t="61013" x="7073900" y="4356100"/>
          <p14:tracePt t="61022" x="7073900" y="4362450"/>
          <p14:tracePt t="61052" x="7073900" y="4387850"/>
          <p14:tracePt t="61060" x="7073900" y="4394200"/>
          <p14:tracePt t="61083" x="7067550" y="4400550"/>
          <p14:tracePt t="61089" x="7067550" y="4406900"/>
          <p14:tracePt t="61113" x="7067550" y="4432300"/>
          <p14:tracePt t="61122" x="7067550" y="4438650"/>
          <p14:tracePt t="61153" x="7067550" y="4457700"/>
          <p14:tracePt t="61164" x="7067550" y="4464050"/>
          <p14:tracePt t="61188" x="7067550" y="4476750"/>
          <p14:tracePt t="61212" x="7067550" y="4502150"/>
          <p14:tracePt t="61228" x="7067550" y="4508500"/>
          <p14:tracePt t="61253" x="7067550" y="4527550"/>
          <p14:tracePt t="61260" x="7067550" y="4540250"/>
          <p14:tracePt t="61289" x="7067550" y="4559300"/>
          <p14:tracePt t="61313" x="7073900" y="4578350"/>
          <p14:tracePt t="61322" x="7073900" y="4591050"/>
          <p14:tracePt t="61353" x="7080250" y="4616450"/>
          <p14:tracePt t="61364" x="7086600" y="4622800"/>
          <p14:tracePt t="61389" x="7092950" y="4641850"/>
          <p14:tracePt t="61412" x="7099300" y="4654550"/>
          <p14:tracePt t="61421" x="7105650" y="4654550"/>
          <p14:tracePt t="61444" x="7112000" y="4667250"/>
          <p14:tracePt t="61468" x="7118350" y="4673600"/>
          <p14:tracePt t="61488" x="7118350" y="4679950"/>
          <p14:tracePt t="61512" x="7118350" y="4686300"/>
          <p14:tracePt t="61524" x="7118350" y="4692650"/>
          <p14:tracePt t="61553" x="7124700" y="4699000"/>
          <p14:tracePt t="61564" x="7124700" y="4705350"/>
          <p14:tracePt t="61589" x="7124700" y="4711700"/>
          <p14:tracePt t="61613" x="7131050" y="4718050"/>
          <p14:tracePt t="61636" x="7137400" y="4724400"/>
          <p14:tracePt t="61655" x="7143750" y="4730750"/>
          <p14:tracePt t="61683" x="7143750" y="4737100"/>
          <p14:tracePt t="61688" x="7150100" y="4743450"/>
          <p14:tracePt t="61713" x="7156450" y="4749800"/>
          <p14:tracePt t="61732" x="7162800" y="4756150"/>
          <p14:tracePt t="61756" x="7162800" y="4762500"/>
          <p14:tracePt t="61783" x="7169150" y="4768850"/>
          <p14:tracePt t="61796" x="7175500" y="4775200"/>
          <p14:tracePt t="61844" x="7181850" y="4781550"/>
          <p14:tracePt t="61860" x="7188200" y="4781550"/>
          <p14:tracePt t="61883" x="7194550" y="4787900"/>
          <p14:tracePt t="61888" x="7200900" y="4794250"/>
          <p14:tracePt t="61913" x="7207250" y="4800600"/>
          <p14:tracePt t="61921" x="7219950" y="4806950"/>
          <p14:tracePt t="61953" x="7226300" y="4813300"/>
          <p14:tracePt t="61980" x="7232650" y="4819650"/>
          <p14:tracePt t="63412" x="7239000" y="4826000"/>
          <p14:tracePt t="63476" x="7245350" y="4838700"/>
          <p14:tracePt t="63492" x="7251700" y="4845050"/>
          <p14:tracePt t="63500" x="7258050" y="4851400"/>
          <p14:tracePt t="63519" x="7264400" y="4857750"/>
          <p14:tracePt t="63543" x="7270750" y="4864100"/>
          <p14:tracePt t="63564" x="7270750" y="4870450"/>
          <p14:tracePt t="63587" x="7270750" y="4883150"/>
          <p14:tracePt t="63613" x="7270750" y="4902200"/>
          <p14:tracePt t="63620" x="7270750" y="4908550"/>
          <p14:tracePt t="63643" x="7264400" y="4927600"/>
          <p14:tracePt t="63652" x="7264400" y="4933950"/>
          <p14:tracePt t="63683" x="7264400" y="4953000"/>
          <p14:tracePt t="63686" x="7258050" y="4965700"/>
          <p14:tracePt t="63713" x="7258050" y="4984750"/>
          <p14:tracePt t="63720" x="7258050" y="4991100"/>
          <p14:tracePt t="63743" x="7258050" y="4997450"/>
          <p14:tracePt t="63753" x="7258050" y="5003800"/>
          <p14:tracePt t="63783" x="7258050" y="5029200"/>
          <p14:tracePt t="63788" x="7258050" y="5035550"/>
          <p14:tracePt t="63813" x="7258050" y="5041900"/>
          <p14:tracePt t="63828" x="7251700" y="5048250"/>
          <p14:tracePt t="63853" x="7251700" y="5060950"/>
          <p14:tracePt t="63860" x="7245350" y="5067300"/>
          <p14:tracePt t="63883" x="7245350" y="5073650"/>
          <p14:tracePt t="63885" x="7245350" y="5080000"/>
          <p14:tracePt t="63913" x="7239000" y="5086350"/>
          <p14:tracePt t="63919" x="7232650" y="5092700"/>
          <p14:tracePt t="63943" x="7219950" y="5118100"/>
          <p14:tracePt t="63952" x="7219950" y="5130800"/>
          <p14:tracePt t="63983" x="7194550" y="5156200"/>
          <p14:tracePt t="63996" x="7188200" y="5168900"/>
          <p14:tracePt t="64020" x="7181850" y="5175250"/>
          <p14:tracePt t="64043" x="7175500" y="5181600"/>
          <p14:tracePt t="64052" x="7169150" y="5187950"/>
          <p14:tracePt t="64083" x="7162800" y="5194300"/>
          <p14:tracePt t="64116" x="7156450" y="5200650"/>
          <p14:tracePt t="64132" x="7156450" y="5207000"/>
          <p14:tracePt t="64153" x="7150100" y="5213350"/>
          <p14:tracePt t="64183" x="7143750" y="5226050"/>
          <p14:tracePt t="64204" x="7137400" y="5238750"/>
          <p14:tracePt t="64381" x="7137400" y="5245100"/>
          <p14:tracePt t="64405" x="7137400" y="5251450"/>
          <p14:tracePt t="64420" x="7137400" y="5257800"/>
          <p14:tracePt t="64443" x="7137400" y="5270500"/>
          <p14:tracePt t="64453" x="7131050" y="5276850"/>
          <p14:tracePt t="64483" x="7124700" y="5276850"/>
          <p14:tracePt t="64500" x="7124700" y="5283200"/>
          <p14:tracePt t="64518" x="7118350" y="5289550"/>
          <p14:tracePt t="64543" x="7105650" y="5302250"/>
          <p14:tracePt t="64551" x="7099300" y="5308600"/>
          <p14:tracePt t="64573" x="7086600" y="5321300"/>
          <p14:tracePt t="64586" x="7080250" y="5327650"/>
          <p14:tracePt t="64613" x="7067550" y="5340350"/>
          <p14:tracePt t="64621" x="7061200" y="5346700"/>
          <p14:tracePt t="64652" x="7048500" y="5359400"/>
          <p14:tracePt t="64709" x="7042150" y="5359400"/>
          <p14:tracePt t="64733" x="7035800" y="5359400"/>
          <p14:tracePt t="64757" x="7029450" y="5359400"/>
          <p14:tracePt t="64765" x="7023100" y="5365750"/>
          <p14:tracePt t="66373" x="7029450" y="5365750"/>
          <p14:tracePt t="71494" x="7035800" y="5365750"/>
          <p14:tracePt t="77430" x="7042150" y="5365750"/>
          <p14:tracePt t="80039" x="7035800" y="5365750"/>
          <p14:tracePt t="80150" x="7029450" y="5372100"/>
          <p14:tracePt t="80182" x="7029450" y="5378450"/>
          <p14:tracePt t="80214" x="7023100" y="5384800"/>
          <p14:tracePt t="80246" x="7023100" y="5391150"/>
          <p14:tracePt t="80263" x="7023100" y="5397500"/>
          <p14:tracePt t="80272" x="7016750" y="5403850"/>
          <p14:tracePt t="80295" x="7010400" y="5410200"/>
          <p14:tracePt t="80358" x="7010400" y="5416550"/>
          <p14:tracePt t="80383" x="7004050" y="5422900"/>
          <p14:tracePt t="80447" x="7004050" y="5429250"/>
          <p14:tracePt t="80463" x="7004050" y="5435600"/>
          <p14:tracePt t="80487" x="7004050" y="5441950"/>
          <p14:tracePt t="80505" x="7004050" y="5448300"/>
          <p14:tracePt t="80535" x="7004050" y="5454650"/>
          <p14:tracePt t="80542" x="7004050" y="5461000"/>
          <p14:tracePt t="80565" x="7004050" y="5473700"/>
          <p14:tracePt t="80575" x="7004050" y="5480050"/>
          <p14:tracePt t="80604" x="7004050" y="5492750"/>
          <p14:tracePt t="80635" x="7004050" y="5499100"/>
          <p14:tracePt t="80639" x="7004050" y="5505450"/>
          <p14:tracePt t="80665" x="7004050" y="5530850"/>
          <p14:tracePt t="80672" x="7004050" y="5537200"/>
          <p14:tracePt t="80695" x="7010400" y="5562600"/>
          <p14:tracePt t="80710" x="7010400" y="5568950"/>
          <p14:tracePt t="80721" x="7016750" y="5581650"/>
          <p14:tracePt t="80737" x="7016750" y="5588000"/>
          <p14:tracePt t="80754" x="7016750" y="5607050"/>
          <p14:tracePt t="80770" x="7023100" y="5632450"/>
          <p14:tracePt t="80787" x="7029450" y="5657850"/>
          <p14:tracePt t="80815" x="7035800" y="5689600"/>
          <p14:tracePt t="80823" x="7042150" y="5702300"/>
          <p14:tracePt t="80855" x="7042150" y="5708650"/>
          <p14:tracePt t="80885" x="7048500" y="5727700"/>
          <p14:tracePt t="80888" x="7054850" y="5740400"/>
          <p14:tracePt t="80905" x="7054850" y="5746750"/>
          <p14:tracePt t="80922" x="7061200" y="5759450"/>
          <p14:tracePt t="80938" x="7061200" y="5772150"/>
          <p14:tracePt t="80955" x="7067550" y="5784850"/>
          <p14:tracePt t="80972" x="7073900" y="5797550"/>
          <p14:tracePt t="80988" x="7080250" y="5810250"/>
          <p14:tracePt t="81003" x="7086600" y="5816600"/>
          <p14:tracePt t="81020" x="7092950" y="5829300"/>
          <p14:tracePt t="81037" x="7099300" y="5842000"/>
          <p14:tracePt t="81054" x="7099300" y="5848350"/>
          <p14:tracePt t="81070" x="7105650" y="5861050"/>
          <p14:tracePt t="81088" x="7112000" y="5867400"/>
          <p14:tracePt t="81105" x="7112000" y="5873750"/>
          <p14:tracePt t="81121" x="7118350" y="5886450"/>
          <p14:tracePt t="81137" x="7124700" y="5899150"/>
          <p14:tracePt t="81158" x="7131050" y="5905500"/>
          <p14:tracePt t="81174" x="7137400" y="5911850"/>
          <p14:tracePt t="81199" x="7143750" y="5918200"/>
          <p14:tracePt t="81223" x="7150100" y="5918200"/>
          <p14:tracePt t="81239" x="7150100" y="5924550"/>
          <p14:tracePt t="81262" x="7156450" y="5930900"/>
          <p14:tracePt t="81294" x="7162800" y="5930900"/>
          <p14:tracePt t="81310" x="7169150" y="5930900"/>
          <p14:tracePt t="81318" x="7175500" y="5937250"/>
          <p14:tracePt t="81342" x="7181850" y="5937250"/>
          <p14:tracePt t="81359" x="7194550" y="5943600"/>
          <p14:tracePt t="81390" x="7200900" y="5943600"/>
          <p14:tracePt t="81414" x="7207250" y="5943600"/>
          <p14:tracePt t="81422" x="7213600" y="5949950"/>
          <p14:tracePt t="81463" x="7226300" y="5956300"/>
          <p14:tracePt t="81495" x="7232650" y="5956300"/>
          <p14:tracePt t="81510" x="7239000" y="5962650"/>
          <p14:tracePt t="81526" x="7245350" y="5962650"/>
          <p14:tracePt t="81534" x="7251700" y="5969000"/>
          <p14:tracePt t="81558" x="7258050" y="5975350"/>
          <p14:tracePt t="81566" x="7264400" y="5975350"/>
          <p14:tracePt t="81574" x="7270750" y="5975350"/>
          <p14:tracePt t="81587" x="7277100" y="5975350"/>
          <p14:tracePt t="81603" x="7289800" y="5981700"/>
          <p14:tracePt t="81621" x="7308850" y="5988050"/>
          <p14:tracePt t="81639" x="7315200" y="5988050"/>
          <p14:tracePt t="81654" x="7327900" y="5994400"/>
          <p14:tracePt t="81671" x="7334250" y="5994400"/>
          <p14:tracePt t="81695" x="7340600" y="6000750"/>
          <p14:tracePt t="81704" x="7346950" y="6000750"/>
          <p14:tracePt t="81721" x="7353300" y="6007100"/>
          <p14:tracePt t="81737" x="7353300" y="6013450"/>
          <p14:tracePt t="81759" x="7359650" y="6013450"/>
          <p14:tracePt t="81782" x="7366000" y="6013450"/>
          <p14:tracePt t="81806" x="7372350" y="6019800"/>
          <p14:tracePt t="85687" x="7378700" y="601980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2: Identification des données (2/3)</a:t>
            </a:r>
            <a:endParaRPr lang="en-CA" sz="2400" kern="0" dirty="0"/>
          </a:p>
        </p:txBody>
      </p:sp>
      <p:pic>
        <p:nvPicPr>
          <p:cNvPr id="8" name="Picture 7"/>
          <p:cNvPicPr>
            <a:picLocks noChangeAspect="1"/>
          </p:cNvPicPr>
          <p:nvPr/>
        </p:nvPicPr>
        <p:blipFill>
          <a:blip r:embed="rId6"/>
          <a:stretch>
            <a:fillRect/>
          </a:stretch>
        </p:blipFill>
        <p:spPr>
          <a:xfrm>
            <a:off x="0" y="836712"/>
            <a:ext cx="9144000" cy="5067058"/>
          </a:xfrm>
          <a:prstGeom prst="rect">
            <a:avLst/>
          </a:prstGeom>
        </p:spPr>
      </p:pic>
      <p:sp>
        <p:nvSpPr>
          <p:cNvPr id="4" name="Rectangle 3"/>
          <p:cNvSpPr/>
          <p:nvPr/>
        </p:nvSpPr>
        <p:spPr>
          <a:xfrm>
            <a:off x="11646" y="1083568"/>
            <a:ext cx="9106526" cy="401216"/>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1646" y="1484784"/>
            <a:ext cx="9106526" cy="187220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1646" y="1484784"/>
            <a:ext cx="9106526" cy="441898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3084736223"/>
      </p:ext>
    </p:extLst>
  </p:cSld>
  <p:clrMapOvr>
    <a:masterClrMapping/>
  </p:clrMapOvr>
  <mc:AlternateContent xmlns:mc="http://schemas.openxmlformats.org/markup-compatibility/2006" xmlns:p14="http://schemas.microsoft.com/office/powerpoint/2010/main">
    <mc:Choice Requires="p14">
      <p:transition spd="slow" p14:dur="2000" advTm="58919"/>
    </mc:Choice>
    <mc:Fallback xmlns="">
      <p:transition spd="slow" advTm="58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5" grpId="0" animBg="1"/>
      <p:bldP spid="5" grpId="1" animBg="1"/>
      <p:bldP spid="7" grpId="0" animBg="1"/>
    </p:bldLst>
  </p:timing>
  <p:extLst mod="1">
    <p:ext uri="{3A86A75C-4F4B-4683-9AE1-C65F6400EC91}">
      <p14:laserTraceLst xmlns:p14="http://schemas.microsoft.com/office/powerpoint/2010/main">
        <p14:tracePtLst>
          <p14:tracePt t="271" x="7359650" y="6000750"/>
          <p14:tracePt t="294" x="7346950" y="5988050"/>
          <p14:tracePt t="398" x="6553200" y="5734050"/>
          <p14:tracePt t="421" x="6432550" y="5664200"/>
          <p14:tracePt t="432" x="6388100" y="5632450"/>
          <p14:tracePt t="465" x="6140450" y="5499100"/>
          <p14:tracePt t="481" x="6000750" y="5429250"/>
          <p14:tracePt t="498" x="5861050" y="5365750"/>
          <p14:tracePt t="515" x="5638800" y="5276850"/>
          <p14:tracePt t="532" x="5486400" y="5213350"/>
          <p14:tracePt t="556" x="5276850" y="5105400"/>
          <p14:tracePt t="566" x="5194300" y="5054600"/>
          <p14:tracePt t="596" x="4857750" y="4845050"/>
          <p14:tracePt t="603" x="4762500" y="4787900"/>
          <p14:tracePt t="626" x="4584700" y="4730750"/>
          <p14:tracePt t="631" x="4489450" y="4705350"/>
          <p14:tracePt t="656" x="4197350" y="4635500"/>
          <p14:tracePt t="665" x="4121150" y="4622800"/>
          <p14:tracePt t="696" x="4006850" y="4616450"/>
          <p14:tracePt t="835" x="4044950" y="4616450"/>
          <p14:tracePt t="843" x="4064000" y="4616450"/>
          <p14:tracePt t="851" x="4108450" y="4616450"/>
          <p14:tracePt t="864" x="4159250" y="4616450"/>
          <p14:tracePt t="881" x="4318000" y="4584700"/>
          <p14:tracePt t="898" x="4578350" y="4464050"/>
          <p14:tracePt t="914" x="5156200" y="4216400"/>
          <p14:tracePt t="931" x="5861050" y="3873500"/>
          <p14:tracePt t="948" x="5638800" y="3727450"/>
          <p14:tracePt t="964" x="5397500" y="3695700"/>
          <p14:tracePt t="981" x="5327650" y="3644900"/>
          <p14:tracePt t="999" x="5302250" y="3556000"/>
          <p14:tracePt t="1015" x="5302250" y="3429000"/>
          <p14:tracePt t="1032" x="5334000" y="3302000"/>
          <p14:tracePt t="1049" x="5378450" y="3225800"/>
          <p14:tracePt t="1065" x="5410200" y="3149600"/>
          <p14:tracePt t="1082" x="5416550" y="3098800"/>
          <p14:tracePt t="1097" x="5435600" y="3035300"/>
          <p14:tracePt t="1114" x="5454650" y="2978150"/>
          <p14:tracePt t="1131" x="5505450" y="2863850"/>
          <p14:tracePt t="1131" x="5537200" y="2781300"/>
          <p14:tracePt t="1149" x="5588000" y="2590800"/>
          <p14:tracePt t="1165" x="5626100" y="2419350"/>
          <p14:tracePt t="1181" x="5645150" y="2298700"/>
          <p14:tracePt t="1197" x="5645150" y="2228850"/>
          <p14:tracePt t="1214" x="5651500" y="2178050"/>
          <p14:tracePt t="1232" x="5664200" y="2127250"/>
          <p14:tracePt t="1248" x="5670550" y="2063750"/>
          <p14:tracePt t="1265" x="5676900" y="2006600"/>
          <p14:tracePt t="1282" x="5695950" y="1924050"/>
          <p14:tracePt t="1298" x="5708650" y="1854200"/>
          <p14:tracePt t="1315" x="5715000" y="1816100"/>
          <p14:tracePt t="1332" x="5715000" y="1803400"/>
          <p14:tracePt t="1348" x="5721350" y="1790700"/>
          <p14:tracePt t="1365" x="5727700" y="1784350"/>
          <p14:tracePt t="1382" x="5740400" y="1778000"/>
          <p14:tracePt t="1397" x="5759450" y="1758950"/>
          <p14:tracePt t="1414" x="5803900" y="1714500"/>
          <p14:tracePt t="1431" x="5829300" y="1676400"/>
          <p14:tracePt t="1448" x="5835650" y="1657350"/>
          <p14:tracePt t="1465" x="5842000" y="1657350"/>
          <p14:tracePt t="1482" x="5842000" y="1651000"/>
          <p14:tracePt t="1497" x="5848350" y="1644650"/>
          <p14:tracePt t="1539" x="5854700" y="1638300"/>
          <p14:tracePt t="1572" x="5861050" y="1638300"/>
          <p14:tracePt t="1579" x="5867400" y="1631950"/>
          <p14:tracePt t="1595" x="5867400" y="1625600"/>
          <p14:tracePt t="1614" x="5873750" y="1619250"/>
          <p14:tracePt t="1636" x="5892800" y="1612900"/>
          <p14:tracePt t="1652" x="5899150" y="1606550"/>
          <p14:tracePt t="1676" x="5930900" y="1593850"/>
          <p14:tracePt t="1683" x="5943600" y="1587500"/>
          <p14:tracePt t="1697" x="5956300" y="1581150"/>
          <p14:tracePt t="1714" x="5975350" y="1568450"/>
          <p14:tracePt t="1730" x="5994400" y="1562100"/>
          <p14:tracePt t="1748" x="6007100" y="1549400"/>
          <p14:tracePt t="1765" x="6032500" y="1536700"/>
          <p14:tracePt t="1780" x="6057900" y="1530350"/>
          <p14:tracePt t="1797" x="6096000" y="1517650"/>
          <p14:tracePt t="1813" x="6153150" y="1498600"/>
          <p14:tracePt t="1830" x="6210300" y="1485900"/>
          <p14:tracePt t="1847" x="6248400" y="1479550"/>
          <p14:tracePt t="1865" x="6286500" y="1473200"/>
          <p14:tracePt t="1881" x="6305550" y="1466850"/>
          <p14:tracePt t="1898" x="6311900" y="1466850"/>
          <p14:tracePt t="1915" x="6318250" y="1466850"/>
          <p14:tracePt t="1932" x="6324600" y="1466850"/>
          <p14:tracePt t="1948" x="6337300" y="1460500"/>
          <p14:tracePt t="1964" x="6356350" y="1454150"/>
          <p14:tracePt t="1981" x="6362700" y="1447800"/>
          <p14:tracePt t="1998" x="6375400" y="1435100"/>
          <p14:tracePt t="2015" x="6394450" y="1428750"/>
          <p14:tracePt t="2031" x="6413500" y="1428750"/>
          <p14:tracePt t="2056" x="6426200" y="1416050"/>
          <p14:tracePt t="2065" x="6438900" y="1409700"/>
          <p14:tracePt t="2096" x="6457950" y="1403350"/>
          <p14:tracePt t="2116" x="6464300" y="1397000"/>
          <p14:tracePt t="2140" x="6470650" y="1397000"/>
          <p14:tracePt t="2164" x="6483350" y="1397000"/>
          <p14:tracePt t="2196" x="6496050" y="1390650"/>
          <p14:tracePt t="2203" x="6502400" y="1390650"/>
          <p14:tracePt t="2267" x="6508750" y="1390650"/>
          <p14:tracePt t="2275" x="6515100" y="1384300"/>
          <p14:tracePt t="2296" x="6527800" y="1384300"/>
          <p14:tracePt t="2326" x="6572250" y="1371600"/>
          <p14:tracePt t="2332" x="6584950" y="1365250"/>
          <p14:tracePt t="2356" x="6616700" y="1346200"/>
          <p14:tracePt t="2364" x="6635750" y="1333500"/>
          <p14:tracePt t="2396" x="6654800" y="1327150"/>
          <p14:tracePt t="2460" x="6661150" y="1314450"/>
          <p14:tracePt t="2484" x="6667500" y="1308100"/>
          <p14:tracePt t="2496" x="6673850" y="1308100"/>
          <p14:tracePt t="2526" x="6692900" y="1308100"/>
          <p14:tracePt t="2539" x="6699250" y="1308100"/>
          <p14:tracePt t="2571" x="6705600" y="1308100"/>
          <p14:tracePt t="2596" x="6724650" y="1308100"/>
          <p14:tracePt t="2604" x="6737350" y="1308100"/>
          <p14:tracePt t="2626" x="6750050" y="1308100"/>
          <p14:tracePt t="2631" x="6756400" y="1308100"/>
          <p14:tracePt t="2656" x="6769100" y="1308100"/>
          <p14:tracePt t="2664" x="6775450" y="1308100"/>
          <p14:tracePt t="2696" x="6794500" y="1308100"/>
          <p14:tracePt t="2700" x="6800850" y="1308100"/>
          <p14:tracePt t="2726" x="6807200" y="1308100"/>
          <p14:tracePt t="2731" x="6813550" y="1308100"/>
          <p14:tracePt t="2756" x="6826250" y="1308100"/>
          <p14:tracePt t="2763" x="6838950" y="1308100"/>
          <p14:tracePt t="2786" x="6864350" y="1308100"/>
          <p14:tracePt t="2797" x="6889750" y="1308100"/>
          <p14:tracePt t="2826" x="6934200" y="1308100"/>
          <p14:tracePt t="2829" x="6940550" y="1308100"/>
          <p14:tracePt t="2856" x="6965950" y="1308100"/>
          <p14:tracePt t="2862" x="6972300" y="1308100"/>
          <p14:tracePt t="2886" x="6991350" y="1308100"/>
          <p14:tracePt t="2899" x="6997700" y="1308100"/>
          <p14:tracePt t="2926" x="7004050" y="1308100"/>
          <p14:tracePt t="2932" x="7010400" y="1308100"/>
          <p14:tracePt t="2956" x="7042150" y="1308100"/>
          <p14:tracePt t="2964" x="7054850" y="1308100"/>
          <p14:tracePt t="2996" x="7080250" y="1308100"/>
          <p14:tracePt t="3004" x="7086600" y="1308100"/>
          <p14:tracePt t="3029" x="7105650" y="1308100"/>
          <p14:tracePt t="3056" x="7143750" y="1308100"/>
          <p14:tracePt t="3062" x="7150100" y="1308100"/>
          <p14:tracePt t="3086" x="7181850" y="1308100"/>
          <p14:tracePt t="3096" x="7188200" y="1308100"/>
          <p14:tracePt t="3126" x="7207250" y="1301750"/>
          <p14:tracePt t="3140" x="7213600" y="1301750"/>
          <p14:tracePt t="3164" x="7219950" y="1301750"/>
          <p14:tracePt t="3196" x="7226300" y="1301750"/>
          <p14:tracePt t="3227" x="7232650" y="1301750"/>
          <p14:tracePt t="3235" x="7239000" y="1301750"/>
          <p14:tracePt t="3262" x="7251700" y="1301750"/>
          <p14:tracePt t="3286" x="7264400" y="1301750"/>
          <p14:tracePt t="3296" x="7270750" y="1301750"/>
          <p14:tracePt t="3326" x="7277100" y="1301750"/>
          <p14:tracePt t="3340" x="7283450" y="1301750"/>
          <p14:tracePt t="3363" x="7289800" y="1301750"/>
          <p14:tracePt t="3386" x="7321550" y="1301750"/>
          <p14:tracePt t="3395" x="7327900" y="1301750"/>
          <p14:tracePt t="3427" x="7340600" y="1301750"/>
          <p14:tracePt t="3435" x="7346950" y="1301750"/>
          <p14:tracePt t="3463" x="7353300" y="1301750"/>
          <p14:tracePt t="3486" x="7366000" y="1301750"/>
          <p14:tracePt t="3495" x="7372350" y="1301750"/>
          <p14:tracePt t="3516" x="7378700" y="1301750"/>
          <p14:tracePt t="3531" x="7385050" y="1301750"/>
          <p14:tracePt t="3556" x="7391400" y="1301750"/>
          <p14:tracePt t="3564" x="7397750" y="1301750"/>
          <p14:tracePt t="3586" x="7404100" y="1301750"/>
          <p14:tracePt t="3596" x="7416800" y="1301750"/>
          <p14:tracePt t="3626" x="7423150" y="1301750"/>
          <p14:tracePt t="3684" x="7429500" y="1301750"/>
          <p14:tracePt t="3828" x="7435850" y="1301750"/>
          <p14:tracePt t="5884" x="7435850" y="1295400"/>
          <p14:tracePt t="9524" x="7435850" y="1289050"/>
          <p14:tracePt t="9813" x="7429500" y="1289050"/>
          <p14:tracePt t="9821" x="7423150" y="1289050"/>
          <p14:tracePt t="9981" x="7416800" y="1295400"/>
          <p14:tracePt t="13605" x="7410450" y="1295400"/>
          <p14:tracePt t="13829" x="7404100" y="1295400"/>
          <p14:tracePt t="13837" x="7397750" y="1295400"/>
          <p14:tracePt t="13854" x="7391400" y="1301750"/>
          <p14:tracePt t="13878" x="7391400" y="1308100"/>
          <p14:tracePt t="14013" x="7385050" y="1308100"/>
          <p14:tracePt t="14029" x="7378700" y="1308100"/>
          <p14:tracePt t="14054" x="7372350" y="1308100"/>
          <p14:tracePt t="14077" x="7366000" y="1314450"/>
          <p14:tracePt t="14101" x="7359650" y="1314450"/>
          <p14:tracePt t="14119" x="7353300" y="1320800"/>
          <p14:tracePt t="14148" x="7340600" y="1320800"/>
          <p14:tracePt t="14154" x="7334250" y="1327150"/>
          <p14:tracePt t="14178" x="7308850" y="1333500"/>
          <p14:tracePt t="14189" x="7302500" y="1333500"/>
          <p14:tracePt t="14218" x="7289800" y="1333500"/>
          <p14:tracePt t="14229" x="7283450" y="1339850"/>
          <p14:tracePt t="14254" x="7277100" y="1339850"/>
          <p14:tracePt t="14278" x="7264400" y="1346200"/>
          <p14:tracePt t="14287" x="7251700" y="1352550"/>
          <p14:tracePt t="14318" x="7232650" y="1358900"/>
          <p14:tracePt t="14325" x="7226300" y="1358900"/>
          <p14:tracePt t="14353" x="7207250" y="1365250"/>
          <p14:tracePt t="14378" x="7188200" y="1371600"/>
          <p14:tracePt t="14387" x="7181850" y="1371600"/>
          <p14:tracePt t="14417" x="7150100" y="1384300"/>
          <p14:tracePt t="14421" x="7137400" y="1390650"/>
          <p14:tracePt t="14448" x="7124700" y="1390650"/>
          <p14:tracePt t="14461" x="7118350" y="1397000"/>
          <p14:tracePt t="14487" x="7105650" y="1403350"/>
          <p14:tracePt t="14518" x="7099300" y="1409700"/>
          <p14:tracePt t="14533" x="7086600" y="1416050"/>
          <p14:tracePt t="14573" x="7080250" y="1416050"/>
          <p14:tracePt t="14587" x="7073900" y="1422400"/>
          <p14:tracePt t="14621" x="7061200" y="1428750"/>
          <p14:tracePt t="14645" x="7054850" y="1428750"/>
          <p14:tracePt t="14661" x="7042150" y="1435100"/>
          <p14:tracePt t="14687" x="7029450" y="1441450"/>
          <p14:tracePt t="14718" x="6991350" y="1460500"/>
          <p14:tracePt t="14725" x="6985000" y="1460500"/>
          <p14:tracePt t="14753" x="6934200" y="1485900"/>
          <p14:tracePt t="14778" x="6902450" y="1498600"/>
          <p14:tracePt t="14786" x="6877050" y="1504950"/>
          <p14:tracePt t="14818" x="6800850" y="1543050"/>
          <p14:tracePt t="14821" x="6781800" y="1549400"/>
          <p14:tracePt t="14848" x="6724650" y="1574800"/>
          <p14:tracePt t="14853" x="6699250" y="1581150"/>
          <p14:tracePt t="14878" x="6654800" y="1606550"/>
          <p14:tracePt t="14885" x="6642100" y="1612900"/>
          <p14:tracePt t="14908" x="6604000" y="1625600"/>
          <p14:tracePt t="14920" x="6597650" y="1631950"/>
          <p14:tracePt t="14948" x="6578600" y="1644650"/>
          <p14:tracePt t="14953" x="6565900" y="1651000"/>
          <p14:tracePt t="14978" x="6553200" y="1657350"/>
          <p14:tracePt t="14986" x="6540500" y="1657350"/>
          <p14:tracePt t="15018" x="6515100" y="1676400"/>
          <p14:tracePt t="15021" x="6496050" y="1682750"/>
          <p14:tracePt t="15048" x="6426200" y="1708150"/>
          <p14:tracePt t="15053" x="6413500" y="1714500"/>
          <p14:tracePt t="15078" x="6337300" y="1746250"/>
          <p14:tracePt t="15086" x="6305550" y="1765300"/>
          <p14:tracePt t="15118" x="6229350" y="1816100"/>
          <p14:tracePt t="15125" x="6203950" y="1828800"/>
          <p14:tracePt t="15148" x="6172200" y="1847850"/>
          <p14:tracePt t="15152" x="6146800" y="1854200"/>
          <p14:tracePt t="15178" x="6083300" y="1892300"/>
          <p14:tracePt t="15185" x="6070600" y="1898650"/>
          <p14:tracePt t="15208" x="5981700" y="1943100"/>
          <p14:tracePt t="15218" x="5949950" y="1962150"/>
          <p14:tracePt t="15248" x="5822950" y="2025650"/>
          <p14:tracePt t="15253" x="5791200" y="2038350"/>
          <p14:tracePt t="15278" x="5715000" y="2095500"/>
          <p14:tracePt t="15285" x="5689600" y="2108200"/>
          <p14:tracePt t="15308" x="5645150" y="2139950"/>
          <p14:tracePt t="15319" x="5619750" y="2165350"/>
          <p14:tracePt t="15348" x="5568950" y="2203450"/>
          <p14:tracePt t="15353" x="5549900" y="2216150"/>
          <p14:tracePt t="15378" x="5499100" y="2254250"/>
          <p14:tracePt t="15386" x="5486400" y="2266950"/>
          <p14:tracePt t="15418" x="5448300" y="2298700"/>
          <p14:tracePt t="15421" x="5441950" y="2298700"/>
          <p14:tracePt t="15448" x="5429250" y="2324100"/>
          <p14:tracePt t="15453" x="5422900" y="2330450"/>
          <p14:tracePt t="15478" x="5403850" y="2362200"/>
          <p14:tracePt t="15485" x="5391150" y="2374900"/>
          <p14:tracePt t="15508" x="5378450" y="2393950"/>
          <p14:tracePt t="15518" x="5359400" y="2419350"/>
          <p14:tracePt t="15548" x="5346700" y="2451100"/>
          <p14:tracePt t="15552" x="5340350" y="2463800"/>
          <p14:tracePt t="15578" x="5334000" y="2489200"/>
          <p14:tracePt t="15586" x="5327650" y="2501900"/>
          <p14:tracePt t="15618" x="5308600" y="2540000"/>
          <p14:tracePt t="15621" x="5308600" y="2546350"/>
          <p14:tracePt t="15648" x="5295900" y="2571750"/>
          <p14:tracePt t="15653" x="5289550" y="2578100"/>
          <p14:tracePt t="15678" x="5276850" y="2597150"/>
          <p14:tracePt t="15685" x="5270500" y="2609850"/>
          <p14:tracePt t="15708" x="5257800" y="2622550"/>
          <p14:tracePt t="15718" x="5245100" y="2635250"/>
          <p14:tracePt t="15748" x="5232400" y="2647950"/>
          <p14:tracePt t="15752" x="5226050" y="2660650"/>
          <p14:tracePt t="15781" x="5219700" y="2667000"/>
          <p14:tracePt t="15789" x="5213350" y="2673350"/>
          <p14:tracePt t="15818" x="5200650" y="2692400"/>
          <p14:tracePt t="15821" x="5200650" y="2698750"/>
          <p14:tracePt t="15848" x="5194300" y="2717800"/>
          <p14:tracePt t="15853" x="5187950" y="2730500"/>
          <p14:tracePt t="15878" x="5181600" y="2736850"/>
          <p14:tracePt t="15886" x="5181600" y="2743200"/>
          <p14:tracePt t="15918" x="5156200" y="2774950"/>
          <p14:tracePt t="15925" x="5156200" y="2781300"/>
          <p14:tracePt t="15952" x="5137150" y="2813050"/>
          <p14:tracePt t="15978" x="5118100" y="2832100"/>
          <p14:tracePt t="15985" x="5118100" y="2844800"/>
          <p14:tracePt t="16018" x="5092700" y="2889250"/>
          <p14:tracePt t="16021" x="5086350" y="2895600"/>
          <p14:tracePt t="16048" x="5073650" y="2914650"/>
          <p14:tracePt t="16061" x="5073650" y="2921000"/>
          <p14:tracePt t="16084" x="5067300" y="2933700"/>
          <p14:tracePt t="16108" x="5060950" y="2946400"/>
          <p14:tracePt t="16118" x="5048250" y="2959100"/>
          <p14:tracePt t="16148" x="5035550" y="2971800"/>
          <p14:tracePt t="16157" x="5029200" y="2978150"/>
          <p14:tracePt t="16185" x="5022850" y="2990850"/>
          <p14:tracePt t="16208" x="5016500" y="3003550"/>
          <p14:tracePt t="16217" x="5010150" y="3016250"/>
          <p14:tracePt t="16248" x="4997450" y="3035300"/>
          <p14:tracePt t="16269" x="4991100" y="3041650"/>
          <p14:tracePt t="16293" x="4984750" y="3054350"/>
          <p14:tracePt t="16317" x="4978400" y="3067050"/>
          <p14:tracePt t="16348" x="4972050" y="3073400"/>
          <p14:tracePt t="16357" x="4972050" y="3079750"/>
          <p14:tracePt t="16385" x="4965700" y="3086100"/>
          <p14:tracePt t="16408" x="4965700" y="3098800"/>
          <p14:tracePt t="16421" x="4959350" y="3105150"/>
          <p14:tracePt t="16448" x="4959350" y="3111500"/>
          <p14:tracePt t="16453" x="4953000" y="3124200"/>
          <p14:tracePt t="16478" x="4946650" y="3130550"/>
          <p14:tracePt t="16493" x="4940300" y="3136900"/>
          <p14:tracePt t="16517" x="4933950" y="3143250"/>
          <p14:tracePt t="16548" x="4927600" y="3149600"/>
          <p14:tracePt t="16551" x="4921250" y="3149600"/>
          <p14:tracePt t="16578" x="4914900" y="3155950"/>
          <p14:tracePt t="16621" x="4908550" y="3162300"/>
          <p14:tracePt t="16645" x="4908550" y="3168650"/>
          <p14:tracePt t="16669" x="4908550" y="3175000"/>
          <p14:tracePt t="16685" x="4908550" y="3181350"/>
          <p14:tracePt t="16708" x="4908550" y="3187700"/>
          <p14:tracePt t="16741" x="4902200" y="3194050"/>
          <p14:tracePt t="16773" x="4895850" y="3194050"/>
          <p14:tracePt t="16821" x="4895850" y="3200400"/>
          <p14:tracePt t="19598" x="4889500" y="3206750"/>
          <p14:tracePt t="20734" x="4883150" y="3206750"/>
          <p14:tracePt t="30959" x="4876800" y="3200400"/>
          <p14:tracePt t="31335" x="4883150" y="3200400"/>
          <p14:tracePt t="31343" x="4895850" y="3194050"/>
          <p14:tracePt t="31370" x="4908550" y="3194050"/>
          <p14:tracePt t="31375" x="4921250" y="3194050"/>
          <p14:tracePt t="31400" x="4959350" y="3187700"/>
          <p14:tracePt t="31407" x="4972050" y="3181350"/>
          <p14:tracePt t="31430" x="4991100" y="3175000"/>
          <p14:tracePt t="31438" x="5010150" y="3162300"/>
          <p14:tracePt t="31456" x="5080000" y="3143250"/>
          <p14:tracePt t="31472" x="5124450" y="3124200"/>
          <p14:tracePt t="31487" x="5181600" y="3098800"/>
          <p14:tracePt t="31504" x="5238750" y="3073400"/>
          <p14:tracePt t="31520" x="5289550" y="3041650"/>
          <p14:tracePt t="31550" x="5473700" y="2959100"/>
          <p14:tracePt t="31554" x="5518150" y="2940050"/>
          <p14:tracePt t="31580" x="5676900" y="2857500"/>
          <p14:tracePt t="31589" x="5753100" y="2806700"/>
          <p14:tracePt t="31620" x="5956300" y="2673350"/>
          <p14:tracePt t="31623" x="6007100" y="2641600"/>
          <p14:tracePt t="31637" x="6051550" y="2603500"/>
          <p14:tracePt t="31654" x="6096000" y="2559050"/>
          <p14:tracePt t="31670" x="6127750" y="2533650"/>
          <p14:tracePt t="31687" x="6146800" y="2501900"/>
          <p14:tracePt t="31704" x="6191250" y="2457450"/>
          <p14:tracePt t="31722" x="6229350" y="2419350"/>
          <p14:tracePt t="31738" x="6273800" y="2374900"/>
          <p14:tracePt t="31754" x="6330950" y="2324100"/>
          <p14:tracePt t="31770" x="6419850" y="2266950"/>
          <p14:tracePt t="31787" x="6477000" y="2216150"/>
          <p14:tracePt t="31804" x="6527800" y="2184400"/>
          <p14:tracePt t="31821" x="6559550" y="2159000"/>
          <p14:tracePt t="31837" x="6591300" y="2127250"/>
          <p14:tracePt t="31854" x="6610350" y="2108200"/>
          <p14:tracePt t="31872" x="6654800" y="2076450"/>
          <p14:tracePt t="31888" x="6680200" y="2057400"/>
          <p14:tracePt t="31905" x="6705600" y="2038350"/>
          <p14:tracePt t="31922" x="6731000" y="2019300"/>
          <p14:tracePt t="31938" x="6756400" y="2000250"/>
          <p14:tracePt t="31955" x="6775450" y="1987550"/>
          <p14:tracePt t="31972" x="6794500" y="1968500"/>
          <p14:tracePt t="31988" x="6813550" y="1949450"/>
          <p14:tracePt t="32005" x="6826250" y="1936750"/>
          <p14:tracePt t="32021" x="6838950" y="1924050"/>
          <p14:tracePt t="32038" x="6845300" y="1917700"/>
          <p14:tracePt t="32053" x="6851650" y="1917700"/>
          <p14:tracePt t="32070" x="6864350" y="1911350"/>
          <p14:tracePt t="32087" x="6889750" y="1898650"/>
          <p14:tracePt t="32104" x="6908800" y="1885950"/>
          <p14:tracePt t="32120" x="6927850" y="1873250"/>
          <p14:tracePt t="32138" x="6978650" y="1847850"/>
          <p14:tracePt t="32155" x="7035800" y="1816100"/>
          <p14:tracePt t="32171" x="7092950" y="1784350"/>
          <p14:tracePt t="32188" x="7124700" y="1765300"/>
          <p14:tracePt t="32205" x="7156450" y="1739900"/>
          <p14:tracePt t="32221" x="7162800" y="1733550"/>
          <p14:tracePt t="32255" x="7169150" y="1727200"/>
          <p14:tracePt t="32295" x="7181850" y="1720850"/>
          <p14:tracePt t="32423" x="7175500" y="1720850"/>
          <p14:tracePt t="32439" x="7175500" y="1727200"/>
          <p14:tracePt t="32455" x="7169150" y="1733550"/>
          <p14:tracePt t="32471" x="7162800" y="1739900"/>
          <p14:tracePt t="32487" x="7156450" y="1746250"/>
          <p14:tracePt t="32495" x="7150100" y="1752600"/>
          <p14:tracePt t="32503" x="7143750" y="1758950"/>
          <p14:tracePt t="32520" x="7131050" y="1778000"/>
          <p14:tracePt t="32538" x="7118350" y="1790700"/>
          <p14:tracePt t="32554" x="7112000" y="1809750"/>
          <p14:tracePt t="32571" x="7105650" y="1828800"/>
          <p14:tracePt t="32588" x="7099300" y="1847850"/>
          <p14:tracePt t="32604" x="7092950" y="1866900"/>
          <p14:tracePt t="32621" x="7086600" y="1879600"/>
          <p14:tracePt t="32638" x="7086600" y="1892300"/>
          <p14:tracePt t="32654" x="7086600" y="1898650"/>
          <p14:tracePt t="32670" x="7080250" y="1917700"/>
          <p14:tracePt t="32687" x="7080250" y="1924050"/>
          <p14:tracePt t="32703" x="7080250" y="1943100"/>
          <p14:tracePt t="32720" x="7080250" y="1955800"/>
          <p14:tracePt t="32737" x="7080250" y="1974850"/>
          <p14:tracePt t="32754" x="7080250" y="1993900"/>
          <p14:tracePt t="32771" x="7080250" y="2019300"/>
          <p14:tracePt t="32788" x="7080250" y="2044700"/>
          <p14:tracePt t="32804" x="7080250" y="2070100"/>
          <p14:tracePt t="32821" x="7080250" y="2095500"/>
          <p14:tracePt t="32836" x="7080250" y="2120900"/>
          <p14:tracePt t="32853" x="7080250" y="2146300"/>
          <p14:tracePt t="32869" x="7080250" y="2171700"/>
          <p14:tracePt t="32886" x="7080250" y="2190750"/>
          <p14:tracePt t="32903" x="7080250" y="2209800"/>
          <p14:tracePt t="32903" x="7080250" y="2216150"/>
          <p14:tracePt t="32920" x="7086600" y="2241550"/>
          <p14:tracePt t="32937" x="7092950" y="2260600"/>
          <p14:tracePt t="32953" x="7099300" y="2273300"/>
          <p14:tracePt t="32969" x="7099300" y="2286000"/>
          <p14:tracePt t="32986" x="7099300" y="2298700"/>
          <p14:tracePt t="33003" x="7105650" y="2311400"/>
          <p14:tracePt t="33019" x="7112000" y="2330450"/>
          <p14:tracePt t="33037" x="7118350" y="2343150"/>
          <p14:tracePt t="33054" x="7124700" y="2355850"/>
          <p14:tracePt t="33071" x="7131050" y="2374900"/>
          <p14:tracePt t="33087" x="7143750" y="2400300"/>
          <p14:tracePt t="33103" x="7150100" y="2413000"/>
          <p14:tracePt t="33119" x="7162800" y="2438400"/>
          <p14:tracePt t="33137" x="7175500" y="2451100"/>
          <p14:tracePt t="33154" x="7188200" y="2463800"/>
          <p14:tracePt t="33171" x="7200900" y="2476500"/>
          <p14:tracePt t="33186" x="7213600" y="2495550"/>
          <p14:tracePt t="33202" x="7226300" y="2508250"/>
          <p14:tracePt t="33219" x="7239000" y="2520950"/>
          <p14:tracePt t="33236" x="7251700" y="2533650"/>
          <p14:tracePt t="33254" x="7270750" y="2552700"/>
          <p14:tracePt t="33270" x="7289800" y="2571750"/>
          <p14:tracePt t="33288" x="7302500" y="2584450"/>
          <p14:tracePt t="33311" x="7315200" y="2590800"/>
          <p14:tracePt t="33359" x="7321550" y="2597150"/>
          <p14:tracePt t="33375" x="7327900" y="2603500"/>
          <p14:tracePt t="33399" x="7334250" y="2609850"/>
          <p14:tracePt t="33423" x="7340600" y="2616200"/>
          <p14:tracePt t="35696" x="7340600" y="2622550"/>
          <p14:tracePt t="36464" x="7340600" y="2628900"/>
          <p14:tracePt t="36536" x="7340600" y="2641600"/>
          <p14:tracePt t="36576" x="7334250" y="2641600"/>
          <p14:tracePt t="36616" x="7334250" y="2647950"/>
          <p14:tracePt t="36632" x="7327900" y="2654300"/>
          <p14:tracePt t="36656" x="7321550" y="2667000"/>
          <p14:tracePt t="36667" x="7321550" y="2673350"/>
          <p14:tracePt t="36691" x="7315200" y="2705100"/>
          <p14:tracePt t="36700" x="7308850" y="2724150"/>
          <p14:tracePt t="36730" x="7308850" y="2819400"/>
          <p14:tracePt t="36736" x="7308850" y="2838450"/>
          <p14:tracePt t="36761" x="7302500" y="2901950"/>
          <p14:tracePt t="36768" x="7302500" y="2914650"/>
          <p14:tracePt t="36791" x="7296150" y="2933700"/>
          <p14:tracePt t="36801" x="7296150" y="2946400"/>
          <p14:tracePt t="36830" x="7296150" y="2965450"/>
          <p14:tracePt t="36832" x="7296150" y="2971800"/>
          <p14:tracePt t="36860" x="7296150" y="2990850"/>
          <p14:tracePt t="36866" x="7296150" y="2997200"/>
          <p14:tracePt t="36891" x="7296150" y="3016250"/>
          <p14:tracePt t="36900" x="7296150" y="3022600"/>
          <p14:tracePt t="36931" x="7296150" y="3041650"/>
          <p14:tracePt t="36936" x="7296150" y="3048000"/>
          <p14:tracePt t="36960" x="7296150" y="3067050"/>
          <p14:tracePt t="36967" x="7296150" y="3079750"/>
          <p14:tracePt t="36990" x="7296150" y="3092450"/>
          <p14:tracePt t="36999" x="7296150" y="3105150"/>
          <p14:tracePt t="37030" x="7302500" y="3130550"/>
          <p14:tracePt t="37032" x="7302500" y="3143250"/>
          <p14:tracePt t="37061" x="7321550" y="3175000"/>
          <p14:tracePt t="37067" x="7321550" y="3181350"/>
          <p14:tracePt t="37090" x="7327900" y="3200400"/>
          <p14:tracePt t="37099" x="7334250" y="3213100"/>
          <p14:tracePt t="37120" x="7340600" y="3225800"/>
          <p14:tracePt t="37132" x="7340600" y="3232150"/>
          <p14:tracePt t="37161" x="7353300" y="3257550"/>
          <p14:tracePt t="37168" x="7359650" y="3270250"/>
          <p14:tracePt t="37191" x="7366000" y="3282950"/>
          <p14:tracePt t="37200" x="7378700" y="3295650"/>
          <p14:tracePt t="37231" x="7391400" y="3314700"/>
          <p14:tracePt t="37234" x="7404100" y="3333750"/>
          <p14:tracePt t="37260" x="7429500" y="3359150"/>
          <p14:tracePt t="37265" x="7442200" y="3365500"/>
          <p14:tracePt t="37290" x="7461250" y="3378200"/>
          <p14:tracePt t="37299" x="7467600" y="3378200"/>
          <p14:tracePt t="37320" x="7486650" y="3390900"/>
          <p14:tracePt t="37332" x="7493000" y="3390900"/>
          <p14:tracePt t="37361" x="7505700" y="3397250"/>
          <p14:tracePt t="37568" x="7499350" y="3397250"/>
          <p14:tracePt t="37584" x="7493000" y="3397250"/>
          <p14:tracePt t="37599" x="7486650" y="3397250"/>
          <p14:tracePt t="37621" x="7467600" y="3397250"/>
          <p14:tracePt t="37633" x="7461250" y="3397250"/>
          <p14:tracePt t="37661" x="7454900" y="3403600"/>
          <p14:tracePt t="37666" x="7448550" y="3403600"/>
          <p14:tracePt t="37691" x="7442200" y="3409950"/>
          <p14:tracePt t="37700" x="7435850" y="3409950"/>
          <p14:tracePt t="37731" x="7410450" y="3416300"/>
          <p14:tracePt t="37736" x="7404100" y="3416300"/>
          <p14:tracePt t="37761" x="7391400" y="3422650"/>
          <p14:tracePt t="37768" x="7385050" y="3422650"/>
          <p14:tracePt t="37791" x="7372350" y="3429000"/>
          <p14:tracePt t="37800" x="7359650" y="3429000"/>
          <p14:tracePt t="37800" x="7353300" y="3435350"/>
          <p14:tracePt t="37831" x="7327900" y="3441700"/>
          <p14:tracePt t="37832" x="7321550" y="3441700"/>
          <p14:tracePt t="37860" x="7296150" y="3448050"/>
          <p14:tracePt t="37872" x="7289800" y="3448050"/>
          <p14:tracePt t="37898" x="7277100" y="3454400"/>
          <p14:tracePt t="37921" x="7270750" y="3460750"/>
          <p14:tracePt t="37944" x="7264400" y="3460750"/>
          <p14:tracePt t="37966" x="7258050" y="3467100"/>
          <p14:tracePt t="37991" x="7251700" y="3467100"/>
          <p14:tracePt t="37999" x="7245350" y="3473450"/>
          <p14:tracePt t="38031" x="7226300" y="3492500"/>
          <p14:tracePt t="38034" x="7219950" y="3498850"/>
          <p14:tracePt t="38061" x="7207250" y="3505200"/>
          <p14:tracePt t="38072" x="7200900" y="3511550"/>
          <p14:tracePt t="38099" x="7188200" y="3524250"/>
          <p14:tracePt t="38131" x="7181850" y="3530600"/>
          <p14:tracePt t="38144" x="7175500" y="3536950"/>
          <p14:tracePt t="38176" x="7175500" y="3543300"/>
          <p14:tracePt t="38216" x="7169150" y="3549650"/>
          <p14:tracePt t="38232" x="7162800" y="3549650"/>
          <p14:tracePt t="38261" x="7156450" y="3562350"/>
          <p14:tracePt t="38272" x="7156450" y="3568700"/>
          <p14:tracePt t="38299" x="7150100" y="3581400"/>
          <p14:tracePt t="38331" x="7150100" y="3594100"/>
          <p14:tracePt t="38360" x="7143750" y="3600450"/>
          <p14:tracePt t="38384" x="7143750" y="3606800"/>
          <p14:tracePt t="38408" x="7143750" y="3613150"/>
          <p14:tracePt t="38432" x="7143750" y="3619500"/>
          <p14:tracePt t="38456" x="7143750" y="3625850"/>
          <p14:tracePt t="38472" x="7143750" y="3632200"/>
          <p14:tracePt t="38499" x="7143750" y="3638550"/>
          <p14:tracePt t="38531" x="7137400" y="3644900"/>
          <p14:tracePt t="38560" x="7137400" y="3651250"/>
          <p14:tracePt t="38584" x="7137400" y="3657600"/>
          <p14:tracePt t="38600" x="7137400" y="3663950"/>
          <p14:tracePt t="38631" x="7131050" y="3676650"/>
          <p14:tracePt t="38648" x="7131050" y="3683000"/>
          <p14:tracePt t="38680" x="7131050" y="3689350"/>
          <p14:tracePt t="38704" x="7131050" y="3695700"/>
          <p14:tracePt t="38731" x="7131050" y="3702050"/>
          <p14:tracePt t="38760" x="7131050" y="3708400"/>
          <p14:tracePt t="38768" x="7131050" y="3714750"/>
          <p14:tracePt t="40016" x="7131050" y="3721100"/>
          <p14:tracePt t="40040" x="7131050" y="3727450"/>
          <p14:tracePt t="40088" x="7124700" y="3733800"/>
          <p14:tracePt t="40112" x="7124700" y="3740150"/>
          <p14:tracePt t="40120" x="7118350" y="3746500"/>
          <p14:tracePt t="40136" x="7118350" y="3752850"/>
          <p14:tracePt t="40161" x="7112000" y="3765550"/>
          <p14:tracePt t="40168" x="7112000" y="3771900"/>
          <p14:tracePt t="40191" x="7105650" y="3784600"/>
          <p14:tracePt t="40198" x="7105650" y="3797300"/>
          <p14:tracePt t="40221" x="7099300" y="3835400"/>
          <p14:tracePt t="40231" x="7092950" y="3848100"/>
          <p14:tracePt t="40261" x="7092950" y="3886200"/>
          <p14:tracePt t="40264" x="7092950" y="3892550"/>
          <p14:tracePt t="40291" x="7092950" y="3905250"/>
          <p14:tracePt t="40296" x="7092950" y="3911600"/>
          <p14:tracePt t="40321" x="7092950" y="3937000"/>
          <p14:tracePt t="40329" x="7092950" y="3943350"/>
          <p14:tracePt t="40351" x="7092950" y="3956050"/>
          <p14:tracePt t="40363" x="7092950" y="3968750"/>
          <p14:tracePt t="40391" x="7092950" y="3987800"/>
          <p14:tracePt t="40397" x="7099300" y="3994150"/>
          <p14:tracePt t="40421" x="7105650" y="4000500"/>
          <p14:tracePt t="40431" x="7105650" y="4006850"/>
          <p14:tracePt t="40461" x="7118350" y="4032250"/>
          <p14:tracePt t="40464" x="7124700" y="4044950"/>
          <p14:tracePt t="40491" x="7131050" y="4057650"/>
          <p14:tracePt t="40504" x="7137400" y="4070350"/>
          <p14:tracePt t="40530" x="7143750" y="4089400"/>
          <p14:tracePt t="40561" x="7169150" y="4133850"/>
          <p14:tracePt t="40568" x="7175500" y="4146550"/>
          <p14:tracePt t="40591" x="7188200" y="4159250"/>
          <p14:tracePt t="40596" x="7200900" y="4171950"/>
          <p14:tracePt t="40621" x="7207250" y="4191000"/>
          <p14:tracePt t="40640" x="7213600" y="4197350"/>
          <p14:tracePt t="40664" x="7219950" y="4203700"/>
          <p14:tracePt t="40691" x="7232650" y="4216400"/>
          <p14:tracePt t="40697" x="7239000" y="4216400"/>
          <p14:tracePt t="40721" x="7245350" y="4229100"/>
          <p14:tracePt t="40736" x="7251700" y="4235450"/>
          <p14:tracePt t="41009" x="7251700" y="4248150"/>
          <p14:tracePt t="41040" x="7245350" y="4248150"/>
          <p14:tracePt t="41056" x="7245350" y="4254500"/>
          <p14:tracePt t="41080" x="7239000" y="4254500"/>
          <p14:tracePt t="41097" x="7232650" y="4260850"/>
          <p14:tracePt t="41121" x="7226300" y="4260850"/>
          <p14:tracePt t="41130" x="7213600" y="4267200"/>
          <p14:tracePt t="41161" x="7207250" y="4273550"/>
          <p14:tracePt t="41168" x="7200900" y="4273550"/>
          <p14:tracePt t="41191" x="7194550" y="4273550"/>
          <p14:tracePt t="41208" x="7194550" y="4279900"/>
          <p14:tracePt t="41240" x="7188200" y="4279900"/>
          <p14:tracePt t="41263" x="7181850" y="4279900"/>
          <p14:tracePt t="41291" x="7169150" y="4286250"/>
          <p14:tracePt t="41296" x="7162800" y="4292600"/>
          <p14:tracePt t="41321" x="7156450" y="4292600"/>
          <p14:tracePt t="41336" x="7143750" y="4298950"/>
          <p14:tracePt t="41376" x="7131050" y="4305300"/>
          <p14:tracePt t="41408" x="7124700" y="4311650"/>
          <p14:tracePt t="41456" x="7124700" y="4318000"/>
          <p14:tracePt t="41472" x="7118350" y="4324350"/>
          <p14:tracePt t="41505" x="7112000" y="4330700"/>
          <p14:tracePt t="41552" x="7112000" y="4337050"/>
          <p14:tracePt t="41568" x="7105650" y="4343400"/>
          <p14:tracePt t="41584" x="7105650" y="4349750"/>
          <p14:tracePt t="41600" x="7105650" y="4356100"/>
          <p14:tracePt t="41629" x="7099300" y="4368800"/>
          <p14:tracePt t="41661" x="7099300" y="4375150"/>
          <p14:tracePt t="41665" x="7092950" y="4381500"/>
          <p14:tracePt t="41691" x="7092950" y="4400550"/>
          <p14:tracePt t="41705" x="7092950" y="4406900"/>
          <p14:tracePt t="41729" x="7092950" y="4419600"/>
          <p14:tracePt t="41761" x="7092950" y="4445000"/>
          <p14:tracePt t="41769" x="7092950" y="4451350"/>
          <p14:tracePt t="41791" x="7086600" y="4464050"/>
          <p14:tracePt t="41795" x="7080250" y="4476750"/>
          <p14:tracePt t="41821" x="7080250" y="4514850"/>
          <p14:tracePt t="41828" x="7073900" y="4527550"/>
          <p14:tracePt t="41851" x="7073900" y="4565650"/>
          <p14:tracePt t="41863" x="7073900" y="4578350"/>
          <p14:tracePt t="41891" x="7073900" y="4597400"/>
          <p14:tracePt t="41897" x="7073900" y="4603750"/>
          <p14:tracePt t="41921" x="7073900" y="4622800"/>
          <p14:tracePt t="41936" x="7073900" y="4629150"/>
          <p14:tracePt t="42040" x="7073900" y="4641850"/>
          <p14:tracePt t="42065" x="7080250" y="4641850"/>
          <p14:tracePt t="42129" x="7086600" y="4648200"/>
          <p14:tracePt t="42144" x="7092950" y="4654550"/>
          <p14:tracePt t="42177" x="7099300" y="4660900"/>
          <p14:tracePt t="42196" x="7099300" y="4667250"/>
          <p14:tracePt t="42225" x="7105650" y="4673600"/>
          <p14:tracePt t="42241" x="7105650" y="4679950"/>
          <p14:tracePt t="42261" x="7118350" y="4699000"/>
          <p14:tracePt t="42291" x="7143750" y="4718050"/>
          <p14:tracePt t="42305" x="7150100" y="4724400"/>
          <p14:tracePt t="42681" x="7150100" y="4730750"/>
          <p14:tracePt t="42721" x="7143750" y="4737100"/>
          <p14:tracePt t="42761" x="7137400" y="4743450"/>
          <p14:tracePt t="42809" x="7131050" y="4749800"/>
          <p14:tracePt t="42841" x="7124700" y="4749800"/>
          <p14:tracePt t="42873" x="7118350" y="4756150"/>
          <p14:tracePt t="42881" x="7112000" y="4756150"/>
          <p14:tracePt t="42897" x="7105650" y="4762500"/>
          <p14:tracePt t="42921" x="7092950" y="4768850"/>
          <p14:tracePt t="42929" x="7086600" y="4775200"/>
          <p14:tracePt t="42962" x="7080250" y="4781550"/>
          <p14:tracePt t="42977" x="7080250" y="4787900"/>
          <p14:tracePt t="43001" x="7073900" y="4794250"/>
          <p14:tracePt t="43028" x="7067550" y="4794250"/>
          <p14:tracePt t="43057" x="7061200" y="4800600"/>
          <p14:tracePt t="43088" x="7054850" y="4813300"/>
          <p14:tracePt t="43112" x="7054850" y="4819650"/>
          <p14:tracePt t="43120" x="7054850" y="4826000"/>
          <p14:tracePt t="43128" x="7048500" y="4832350"/>
          <p14:tracePt t="43144" x="7048500" y="4838700"/>
          <p14:tracePt t="43161" x="7048500" y="4864100"/>
          <p14:tracePt t="43177" x="7048500" y="4870450"/>
          <p14:tracePt t="43194" x="7042150" y="4889500"/>
          <p14:tracePt t="43211" x="7035800" y="4914900"/>
          <p14:tracePt t="43227" x="7035800" y="4927600"/>
          <p14:tracePt t="43244" x="7035800" y="4933950"/>
          <p14:tracePt t="43261" x="7029450" y="4940300"/>
          <p14:tracePt t="43289" x="7029450" y="4946650"/>
          <p14:tracePt t="43313" x="7023100" y="4959350"/>
          <p14:tracePt t="43336" x="7023100" y="4965700"/>
          <p14:tracePt t="43344" x="7016750" y="4972050"/>
          <p14:tracePt t="43368" x="7016750" y="4978400"/>
          <p14:tracePt t="43376" x="7016750" y="4984750"/>
          <p14:tracePt t="43392" x="7016750" y="4991100"/>
          <p14:tracePt t="43400" x="7016750" y="4997450"/>
          <p14:tracePt t="43433" x="7016750" y="5003800"/>
          <p14:tracePt t="43441" x="7016750" y="5010150"/>
          <p14:tracePt t="43457" x="7016750" y="5016500"/>
          <p14:tracePt t="43465" x="7016750" y="5022850"/>
          <p14:tracePt t="43481" x="7016750" y="5029200"/>
          <p14:tracePt t="43495" x="7016750" y="5035550"/>
          <p14:tracePt t="43521" x="7016750" y="5041900"/>
          <p14:tracePt t="43537" x="7016750" y="5048250"/>
          <p14:tracePt t="43545" x="7016750" y="5054600"/>
          <p14:tracePt t="43561" x="7016750" y="5060950"/>
          <p14:tracePt t="43578" x="7023100" y="5067300"/>
          <p14:tracePt t="43593" x="7023100" y="5080000"/>
          <p14:tracePt t="43610" x="7029450" y="5080000"/>
          <p14:tracePt t="43627" x="7029450" y="5092700"/>
          <p14:tracePt t="43643" x="7035800" y="5105400"/>
          <p14:tracePt t="43660" x="7042150" y="5118100"/>
          <p14:tracePt t="43680" x="7042150" y="5124450"/>
          <p14:tracePt t="43697" x="7042150" y="5130800"/>
          <p14:tracePt t="43736" x="7042150" y="5137150"/>
          <p14:tracePt t="43761" x="7048500" y="5149850"/>
          <p14:tracePt t="43793" x="7054850" y="5156200"/>
          <p14:tracePt t="43809" x="7054850" y="5162550"/>
          <p14:tracePt t="43817" x="7054850" y="5168900"/>
          <p14:tracePt t="43828" x="7054850" y="5175250"/>
          <p14:tracePt t="43844" x="7061200" y="5187950"/>
          <p14:tracePt t="43861" x="7061200" y="5194300"/>
          <p14:tracePt t="43881" x="7061200" y="5200650"/>
          <p14:tracePt t="43897" x="7061200" y="5207000"/>
          <p14:tracePt t="43911" x="7061200" y="5213350"/>
          <p14:tracePt t="43928" x="7061200" y="5226050"/>
          <p14:tracePt t="43945" x="7067550" y="5238750"/>
          <p14:tracePt t="43969" x="7067550" y="5245100"/>
          <p14:tracePt t="43985" x="7067550" y="5251450"/>
          <p14:tracePt t="44001" x="7073900" y="5257800"/>
          <p14:tracePt t="44057" x="7080250" y="5264150"/>
          <p14:tracePt t="44073" x="7080250" y="5270500"/>
          <p14:tracePt t="44081" x="7080250" y="5276850"/>
          <p14:tracePt t="44096" x="7086600" y="5283200"/>
          <p14:tracePt t="44128" x="7086600" y="5289550"/>
          <p14:tracePt t="44433" x="7086600" y="5295900"/>
          <p14:tracePt t="44481" x="7080250" y="5302250"/>
          <p14:tracePt t="44505" x="7067550" y="5308600"/>
          <p14:tracePt t="44521" x="7061200" y="5308600"/>
          <p14:tracePt t="44529" x="7054850" y="5314950"/>
          <p14:tracePt t="44544" x="7054850" y="5321300"/>
          <p14:tracePt t="44569" x="7048500" y="5327650"/>
          <p14:tracePt t="44585" x="7042150" y="5327650"/>
          <p14:tracePt t="44617" x="7029450" y="5334000"/>
          <p14:tracePt t="44673" x="7023100" y="5340350"/>
          <p14:tracePt t="44705" x="7016750" y="5346700"/>
          <p14:tracePt t="44737" x="7016750" y="5353050"/>
          <p14:tracePt t="44752" x="7016750" y="5359400"/>
          <p14:tracePt t="44760" x="7010400" y="5372100"/>
          <p14:tracePt t="44784" x="7010400" y="5378450"/>
          <p14:tracePt t="44801" x="7004050" y="5391150"/>
          <p14:tracePt t="44825" x="7004050" y="5397500"/>
          <p14:tracePt t="44857" x="7004050" y="5403850"/>
          <p14:tracePt t="44881" x="7004050" y="5410200"/>
          <p14:tracePt t="44897" x="7004050" y="5416550"/>
          <p14:tracePt t="44921" x="7004050" y="5422900"/>
          <p14:tracePt t="44945" x="7004050" y="5429250"/>
          <p14:tracePt t="44960" x="7004050" y="5435600"/>
          <p14:tracePt t="44977" x="7004050" y="5441950"/>
          <p14:tracePt t="45009" x="7004050" y="5454650"/>
          <p14:tracePt t="45025" x="7004050" y="5461000"/>
          <p14:tracePt t="45033" x="7004050" y="5467350"/>
          <p14:tracePt t="45043" x="7004050" y="5473700"/>
          <p14:tracePt t="45060" x="7004050" y="5480050"/>
          <p14:tracePt t="45075" x="7004050" y="5486400"/>
          <p14:tracePt t="45097" x="6997700" y="5499100"/>
          <p14:tracePt t="45113" x="6997700" y="5505450"/>
          <p14:tracePt t="45129" x="6997700" y="5511800"/>
          <p14:tracePt t="45143" x="6997700" y="5518150"/>
          <p14:tracePt t="45160" x="6991350" y="5524500"/>
          <p14:tracePt t="45177" x="6991350" y="5530850"/>
          <p14:tracePt t="45193" x="6991350" y="5537200"/>
          <p14:tracePt t="45210" x="6991350" y="5543550"/>
          <p14:tracePt t="45241" x="6991350" y="5549900"/>
          <p14:tracePt t="45257" x="6991350" y="5556250"/>
          <p14:tracePt t="45265" x="6991350" y="5562600"/>
          <p14:tracePt t="45289" x="6991350" y="5568950"/>
          <p14:tracePt t="45297" x="6991350" y="5575300"/>
          <p14:tracePt t="45313" x="6991350" y="5581650"/>
          <p14:tracePt t="45329" x="6991350" y="5588000"/>
          <p14:tracePt t="45361" x="6991350" y="5594350"/>
          <p14:tracePt t="45385" x="6991350" y="5600700"/>
          <p14:tracePt t="45401" x="6991350" y="5607050"/>
          <p14:tracePt t="45417" x="6997700" y="5613400"/>
          <p14:tracePt t="45441" x="6997700" y="5619750"/>
          <p14:tracePt t="45465" x="6997700" y="5626100"/>
          <p14:tracePt t="45481" x="6997700" y="5632450"/>
          <p14:tracePt t="45521" x="7004050" y="5638800"/>
          <p14:tracePt t="45553" x="7010400" y="5651500"/>
          <p14:tracePt t="45585" x="7010400" y="5657850"/>
          <p14:tracePt t="45601" x="7016750" y="5664200"/>
          <p14:tracePt t="45617" x="7023100" y="5676900"/>
          <p14:tracePt t="45641" x="7023100" y="5683250"/>
          <p14:tracePt t="45657" x="7029450" y="5689600"/>
          <p14:tracePt t="45681" x="7035800" y="5689600"/>
          <p14:tracePt t="45705" x="7035800" y="5695950"/>
          <p14:tracePt t="45713" x="7035800" y="5702300"/>
          <p14:tracePt t="45745" x="7035800" y="5708650"/>
          <p14:tracePt t="45761" x="7042150" y="5715000"/>
          <p14:tracePt t="45785" x="7042150" y="5721350"/>
          <p14:tracePt t="45793" x="7048500" y="5727700"/>
          <p14:tracePt t="45833" x="7054850" y="5734050"/>
          <p14:tracePt t="45873" x="7061200" y="5740400"/>
          <p14:tracePt t="45905" x="7061200" y="5746750"/>
          <p14:tracePt t="45913" x="7067550" y="5753100"/>
          <p14:tracePt t="45929" x="7073900" y="5759450"/>
          <p14:tracePt t="45953" x="7073900" y="5765800"/>
          <p14:tracePt t="45961" x="7080250" y="5772150"/>
          <p14:tracePt t="45985" x="7080250" y="5778500"/>
          <p14:tracePt t="46001" x="7086600" y="5778500"/>
          <p14:tracePt t="46025" x="7092950" y="5784850"/>
          <p14:tracePt t="46065" x="7099300" y="5784850"/>
          <p14:tracePt t="46185" x="7105650" y="5784850"/>
          <p14:tracePt t="47665" x="7112000" y="5791200"/>
          <p14:tracePt t="50730" x="7118350" y="5791200"/>
          <p14:tracePt t="51106" x="7124700" y="5791200"/>
          <p14:tracePt t="55322" x="7131050" y="5797550"/>
          <p14:tracePt t="55498" x="7137400" y="5797550"/>
          <p14:tracePt t="55738" x="7137400" y="5791200"/>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2: Identification des données (3/3)</a:t>
            </a:r>
            <a:endParaRPr lang="en-CA" sz="2400" kern="0" dirty="0"/>
          </a:p>
        </p:txBody>
      </p:sp>
      <p:pic>
        <p:nvPicPr>
          <p:cNvPr id="5" name="Picture 4"/>
          <p:cNvPicPr>
            <a:picLocks noChangeAspect="1"/>
          </p:cNvPicPr>
          <p:nvPr/>
        </p:nvPicPr>
        <p:blipFill>
          <a:blip r:embed="rId6"/>
          <a:stretch>
            <a:fillRect/>
          </a:stretch>
        </p:blipFill>
        <p:spPr>
          <a:xfrm>
            <a:off x="44300" y="992113"/>
            <a:ext cx="9064204" cy="4885159"/>
          </a:xfrm>
          <a:prstGeom prst="rect">
            <a:avLst/>
          </a:prstGeom>
        </p:spPr>
      </p:pic>
      <p:sp>
        <p:nvSpPr>
          <p:cNvPr id="4" name="Rectangle 3"/>
          <p:cNvSpPr/>
          <p:nvPr/>
        </p:nvSpPr>
        <p:spPr>
          <a:xfrm>
            <a:off x="18737" y="1227584"/>
            <a:ext cx="9106526" cy="1880941"/>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8737" y="3108525"/>
            <a:ext cx="9106526" cy="32047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8737" y="3429000"/>
            <a:ext cx="9106526" cy="21602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8737" y="3898255"/>
            <a:ext cx="9106526" cy="47853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8737" y="4365104"/>
            <a:ext cx="9106526" cy="93315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8737" y="5298256"/>
            <a:ext cx="9106526" cy="57901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2767651292"/>
      </p:ext>
    </p:extLst>
  </p:cSld>
  <p:clrMapOvr>
    <a:masterClrMapping/>
  </p:clrMapOvr>
  <mc:AlternateContent xmlns:mc="http://schemas.openxmlformats.org/markup-compatibility/2006" xmlns:p14="http://schemas.microsoft.com/office/powerpoint/2010/main">
    <mc:Choice Requires="p14">
      <p:transition spd="slow" p14:dur="2000" advTm="96595"/>
    </mc:Choice>
    <mc:Fallback xmlns="">
      <p:transition spd="slow" advTm="96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10"/>
                                        </p:tgtEl>
                                      </p:cBhvr>
                                    </p:animEffect>
                                    <p:set>
                                      <p:cBhvr>
                                        <p:cTn id="45" dur="1" fill="hold">
                                          <p:stCondLst>
                                            <p:cond delay="499"/>
                                          </p:stCondLst>
                                        </p:cTn>
                                        <p:tgtEl>
                                          <p:spTgt spid="10"/>
                                        </p:tgtEl>
                                        <p:attrNameLst>
                                          <p:attrName>style.visibility</p:attrName>
                                        </p:attrNameLst>
                                      </p:cBhvr>
                                      <p:to>
                                        <p:strVal val="hidden"/>
                                      </p:to>
                                    </p:se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7" grpId="0" animBg="1"/>
      <p:bldP spid="7" grpId="1" animBg="1"/>
      <p:bldP spid="8" grpId="0" animBg="1"/>
      <p:bldP spid="8" grpId="1" animBg="1"/>
      <p:bldP spid="9" grpId="0" animBg="1"/>
      <p:bldP spid="9" grpId="1" animBg="1"/>
      <p:bldP spid="10" grpId="0" animBg="1"/>
      <p:bldP spid="10" grpId="1" animBg="1"/>
      <p:bldP spid="11" grpId="0" animBg="1"/>
    </p:bldLst>
  </p:timing>
  <p:extLst mod="1">
    <p:ext uri="{3A86A75C-4F4B-4683-9AE1-C65F6400EC91}">
      <p14:laserTraceLst xmlns:p14="http://schemas.microsoft.com/office/powerpoint/2010/main">
        <p14:tracePtLst>
          <p14:tracePt t="1763" x="184150" y="1149350"/>
          <p14:tracePt t="1779" x="514350" y="1092200"/>
          <p14:tracePt t="1796" x="755650" y="1060450"/>
          <p14:tracePt t="1813" x="869950" y="1022350"/>
          <p14:tracePt t="1831" x="882650" y="1016000"/>
          <p14:tracePt t="1890" x="876300" y="1009650"/>
          <p14:tracePt t="1898" x="869950" y="1003300"/>
          <p14:tracePt t="1913" x="857250" y="996950"/>
          <p14:tracePt t="1939" x="844550" y="984250"/>
          <p14:tracePt t="1954" x="844550" y="977900"/>
          <p14:tracePt t="1980" x="844550" y="971550"/>
          <p14:tracePt t="1987" x="844550" y="965200"/>
          <p14:tracePt t="2013" x="908050" y="946150"/>
          <p14:tracePt t="2039" x="996950" y="927100"/>
          <p14:tracePt t="2045" x="1022350" y="914400"/>
          <p14:tracePt t="2069" x="1136650" y="882650"/>
          <p14:tracePt t="2079" x="1200150" y="876300"/>
          <p14:tracePt t="2109" x="1416050" y="857250"/>
          <p14:tracePt t="2114" x="1454150" y="857250"/>
          <p14:tracePt t="2139" x="1651000" y="857250"/>
          <p14:tracePt t="2147" x="1746250" y="857250"/>
          <p14:tracePt t="2179" x="2057400" y="857250"/>
          <p14:tracePt t="2209" x="2203450" y="844550"/>
          <p14:tracePt t="2213" x="2235200" y="838200"/>
          <p14:tracePt t="2239" x="2336800" y="831850"/>
          <p14:tracePt t="2245" x="2355850" y="825500"/>
          <p14:tracePt t="2262" x="2413000" y="825500"/>
          <p14:tracePt t="2289" x="2546350" y="825500"/>
          <p14:tracePt t="2291" x="2616200" y="825500"/>
          <p14:tracePt t="2299" x="2654300" y="825500"/>
          <p14:tracePt t="2329" x="2813050" y="825500"/>
          <p14:tracePt t="2360" x="2965450" y="825500"/>
          <p14:tracePt t="2364" x="3003550" y="825500"/>
          <p14:tracePt t="2389" x="3111500" y="825500"/>
          <p14:tracePt t="2395" x="3149600" y="825500"/>
          <p14:tracePt t="2419" x="3282950" y="825500"/>
          <p14:tracePt t="2429" x="3314700" y="825500"/>
          <p14:tracePt t="2459" x="3403600" y="825500"/>
          <p14:tracePt t="2466" x="3429000" y="825500"/>
          <p14:tracePt t="2490" x="3473450" y="825500"/>
          <p14:tracePt t="2497" x="3505200" y="825500"/>
          <p14:tracePt t="2529" x="3632200" y="825500"/>
          <p14:tracePt t="2559" x="3771900" y="825500"/>
          <p14:tracePt t="2562" x="3810000" y="825500"/>
          <p14:tracePt t="2590" x="3905250" y="825500"/>
          <p14:tracePt t="2596" x="3937000" y="825500"/>
          <p14:tracePt t="2630" x="4064000" y="825500"/>
          <p14:tracePt t="2635" x="4095750" y="825500"/>
          <p14:tracePt t="2659" x="4191000" y="825500"/>
          <p14:tracePt t="2666" x="4222750" y="825500"/>
          <p14:tracePt t="2689" x="4298950" y="825500"/>
          <p14:tracePt t="2695" x="4349750" y="825500"/>
          <p14:tracePt t="2719" x="4451350" y="825500"/>
          <p14:tracePt t="2729" x="4476750" y="825500"/>
          <p14:tracePt t="2760" x="4540250" y="825500"/>
          <p14:tracePt t="2763" x="4546600" y="825500"/>
          <p14:tracePt t="2790" x="4591050" y="825500"/>
          <p14:tracePt t="2796" x="4603750" y="825500"/>
          <p14:tracePt t="2820" x="4673600" y="825500"/>
          <p14:tracePt t="2830" x="4705350" y="825500"/>
          <p14:tracePt t="2859" x="4781550" y="825500"/>
          <p14:tracePt t="2867" x="4794250" y="825500"/>
          <p14:tracePt t="2896" x="4838700" y="825500"/>
          <p14:tracePt t="2929" x="4914900" y="838200"/>
          <p14:tracePt t="2959" x="4984750" y="850900"/>
          <p14:tracePt t="2962" x="5003800" y="850900"/>
          <p14:tracePt t="2989" x="5080000" y="869950"/>
          <p14:tracePt t="2995" x="5099050" y="869950"/>
          <p14:tracePt t="3019" x="5200650" y="882650"/>
          <p14:tracePt t="3028" x="5251450" y="895350"/>
          <p14:tracePt t="3060" x="5467350" y="920750"/>
          <p14:tracePt t="3067" x="5537200" y="933450"/>
          <p14:tracePt t="3096" x="5765800" y="971550"/>
          <p14:tracePt t="3129" x="5924550" y="1009650"/>
          <p14:tracePt t="3159" x="5975350" y="1041400"/>
          <p14:tracePt t="3162" x="5981700" y="1041400"/>
          <p14:tracePt t="3189" x="6007100" y="1054100"/>
          <p14:tracePt t="3195" x="6013450" y="1060450"/>
          <p14:tracePt t="3220" x="6032500" y="1073150"/>
          <p14:tracePt t="3229" x="6045200" y="1079500"/>
          <p14:tracePt t="3260" x="6134100" y="1117600"/>
          <p14:tracePt t="3267" x="6153150" y="1123950"/>
          <p14:tracePt t="3289" x="6197600" y="1149350"/>
          <p14:tracePt t="3295" x="6216650" y="1155700"/>
          <p14:tracePt t="3319" x="6273800" y="1168400"/>
          <p14:tracePt t="3328" x="6286500" y="1174750"/>
          <p14:tracePt t="3359" x="6311900" y="1181100"/>
          <p14:tracePt t="3370" x="6318250" y="1187450"/>
          <p14:tracePt t="3395" x="6337300" y="1206500"/>
          <p14:tracePt t="3420" x="6362700" y="1244600"/>
          <p14:tracePt t="3429" x="6375400" y="1257300"/>
          <p14:tracePt t="3460" x="6451600" y="1282700"/>
          <p14:tracePt t="3467" x="6464300" y="1289050"/>
          <p14:tracePt t="3496" x="6527800" y="1301750"/>
          <p14:tracePt t="3520" x="6584950" y="1320800"/>
          <p14:tracePt t="3529" x="6591300" y="1327150"/>
          <p14:tracePt t="3560" x="6648450" y="1358900"/>
          <p14:tracePt t="3563" x="6673850" y="1377950"/>
          <p14:tracePt t="3589" x="6756400" y="1416050"/>
          <p14:tracePt t="3594" x="6800850" y="1435100"/>
          <p14:tracePt t="3619" x="6908800" y="1479550"/>
          <p14:tracePt t="3628" x="6927850" y="1492250"/>
          <p14:tracePt t="3649" x="6978650" y="1511300"/>
          <p14:tracePt t="3661" x="7016750" y="1524000"/>
          <p14:tracePt t="3690" x="7086600" y="1549400"/>
          <p14:tracePt t="3695" x="7131050" y="1555750"/>
          <p14:tracePt t="3720" x="7200900" y="1574800"/>
          <p14:tracePt t="3729" x="7232650" y="1593850"/>
          <p14:tracePt t="3760" x="7270750" y="1612900"/>
          <p14:tracePt t="3763" x="7289800" y="1619250"/>
          <p14:tracePt t="3789" x="7296150" y="1625600"/>
          <p14:tracePt t="3810" x="7302500" y="1631950"/>
          <p14:tracePt t="3835" x="7308850" y="1631950"/>
          <p14:tracePt t="3860" x="7315200" y="1638300"/>
          <p14:tracePt t="3875" x="7321550" y="1644650"/>
          <p14:tracePt t="3923" x="7327900" y="1644650"/>
          <p14:tracePt t="4555" x="7334250" y="1644650"/>
          <p14:tracePt t="4579" x="7340600" y="1644650"/>
          <p14:tracePt t="4595" x="7353300" y="1644650"/>
          <p14:tracePt t="4620" x="7372350" y="1644650"/>
          <p14:tracePt t="4627" x="7378700" y="1644650"/>
          <p14:tracePt t="4649" x="7397750" y="1638300"/>
          <p14:tracePt t="4660" x="7410450" y="1638300"/>
          <p14:tracePt t="4690" x="7435850" y="1638300"/>
          <p14:tracePt t="4695" x="7442200" y="1638300"/>
          <p14:tracePt t="4720" x="7448550" y="1638300"/>
          <p14:tracePt t="4738" x="7461250" y="1631950"/>
          <p14:tracePt t="4771" x="7467600" y="1631950"/>
          <p14:tracePt t="4787" x="7473950" y="1631950"/>
          <p14:tracePt t="4795" x="7486650" y="1625600"/>
          <p14:tracePt t="4820" x="7499350" y="1625600"/>
          <p14:tracePt t="4828" x="7512050" y="1625600"/>
          <p14:tracePt t="4860" x="7550150" y="1625600"/>
          <p14:tracePt t="4867" x="7556500" y="1625600"/>
          <p14:tracePt t="4889" x="7581900" y="1625600"/>
          <p14:tracePt t="4893" x="7600950" y="1625600"/>
          <p14:tracePt t="4920" x="7664450" y="1625600"/>
          <p14:tracePt t="4928" x="7677150" y="1625600"/>
          <p14:tracePt t="4960" x="7753350" y="1625600"/>
          <p14:tracePt t="4963" x="7759700" y="1625600"/>
          <p14:tracePt t="4990" x="7785100" y="1625600"/>
          <p14:tracePt t="4995" x="7791450" y="1625600"/>
          <p14:tracePt t="5019" x="7816850" y="1625600"/>
          <p14:tracePt t="5027" x="7829550" y="1625600"/>
          <p14:tracePt t="5049" x="7842250" y="1625600"/>
          <p14:tracePt t="5067" x="7848600" y="1625600"/>
          <p14:tracePt t="5090" x="7854950" y="1625600"/>
          <p14:tracePt t="5099" x="7861300" y="1625600"/>
          <p14:tracePt t="5126" x="7874000" y="1625600"/>
          <p14:tracePt t="5150" x="7886700" y="1625600"/>
          <p14:tracePt t="5179" x="7893050" y="1625600"/>
          <p14:tracePt t="5194" x="7899400" y="1625600"/>
          <p14:tracePt t="5220" x="7912100" y="1625600"/>
          <p14:tracePt t="5227" x="7918450" y="1625600"/>
          <p14:tracePt t="5259" x="7931150" y="1625600"/>
          <p14:tracePt t="5267" x="7937500" y="1625600"/>
          <p14:tracePt t="5290" x="7950200" y="1625600"/>
          <p14:tracePt t="5293" x="7956550" y="1625600"/>
          <p14:tracePt t="5320" x="7981950" y="1625600"/>
          <p14:tracePt t="5339" x="7994650" y="1625600"/>
          <p14:tracePt t="5359" x="8001000" y="1625600"/>
          <p14:tracePt t="5390" x="8013700" y="1625600"/>
          <p14:tracePt t="5395" x="8020050" y="1631950"/>
          <p14:tracePt t="5427" x="8026400" y="1631950"/>
          <p14:tracePt t="5483" x="8032750" y="1631950"/>
          <p14:tracePt t="5499" x="8039100" y="1631950"/>
          <p14:tracePt t="5515" x="8045450" y="1631950"/>
          <p14:tracePt t="5531" x="8051800" y="1631950"/>
          <p14:tracePt t="5560" x="8058150" y="1631950"/>
          <p14:tracePt t="5563" x="8064500" y="1638300"/>
          <p14:tracePt t="5590" x="8070850" y="1638300"/>
          <p14:tracePt t="5643" x="8077200" y="1638300"/>
          <p14:tracePt t="5651" x="8083550" y="1638300"/>
          <p14:tracePt t="5667" x="8089900" y="1638300"/>
          <p14:tracePt t="5690" x="8102600" y="1644650"/>
          <p14:tracePt t="5731" x="8108950" y="1651000"/>
          <p14:tracePt t="5763" x="8115300" y="1657350"/>
          <p14:tracePt t="5827" x="8121650" y="1657350"/>
          <p14:tracePt t="5843" x="8128000" y="1663700"/>
          <p14:tracePt t="5867" x="8134350" y="1663700"/>
          <p14:tracePt t="5890" x="8140700" y="1670050"/>
          <p14:tracePt t="6043" x="8147050" y="1670050"/>
          <p14:tracePt t="8979" x="8153400" y="1676400"/>
          <p14:tracePt t="12508" x="8153400" y="1682750"/>
          <p14:tracePt t="13364" x="8153400" y="1689100"/>
          <p14:tracePt t="15484" x="8153400" y="1695450"/>
          <p14:tracePt t="15492" x="8147050" y="1695450"/>
          <p14:tracePt t="15518" x="8134350" y="1701800"/>
          <p14:tracePt t="15550" x="8121650" y="1701800"/>
          <p14:tracePt t="15581" x="8096250" y="1701800"/>
          <p14:tracePt t="15588" x="8089900" y="1701800"/>
          <p14:tracePt t="15611" x="8077200" y="1701800"/>
          <p14:tracePt t="15618" x="8070850" y="1701800"/>
          <p14:tracePt t="15651" x="8045450" y="1701800"/>
          <p14:tracePt t="15654" x="8039100" y="1701800"/>
          <p14:tracePt t="15681" x="8013700" y="1714500"/>
          <p14:tracePt t="15684" x="8001000" y="1714500"/>
          <p14:tracePt t="15711" x="7956550" y="1720850"/>
          <p14:tracePt t="15717" x="7943850" y="1727200"/>
          <p14:tracePt t="15741" x="7918450" y="1733550"/>
          <p14:tracePt t="15751" x="7905750" y="1739900"/>
          <p14:tracePt t="15781" x="7886700" y="1746250"/>
          <p14:tracePt t="15796" x="7880350" y="1746250"/>
          <p14:tracePt t="15818" x="7867650" y="1752600"/>
          <p14:tracePt t="15850" x="7848600" y="1758950"/>
          <p14:tracePt t="15881" x="7823200" y="1778000"/>
          <p14:tracePt t="15892" x="7810500" y="1784350"/>
          <p14:tracePt t="15917" x="7804150" y="1790700"/>
          <p14:tracePt t="15941" x="7797800" y="1797050"/>
          <p14:tracePt t="15951" x="7791450" y="1797050"/>
          <p14:tracePt t="15981" x="7785100" y="1803400"/>
          <p14:tracePt t="16004" x="7778750" y="1809750"/>
          <p14:tracePt t="16060" x="7778750" y="1816100"/>
          <p14:tracePt t="16068" x="7778750" y="1822450"/>
          <p14:tracePt t="16092" x="7778750" y="1828800"/>
          <p14:tracePt t="16118" x="7772400" y="1835150"/>
          <p14:tracePt t="16148" x="7772400" y="1841500"/>
          <p14:tracePt t="16164" x="7772400" y="1847850"/>
          <p14:tracePt t="16183" x="7772400" y="1854200"/>
          <p14:tracePt t="16211" x="7766050" y="1873250"/>
          <p14:tracePt t="16217" x="7759700" y="1879600"/>
          <p14:tracePt t="16241" x="7747000" y="1905000"/>
          <p14:tracePt t="16251" x="7740650" y="1917700"/>
          <p14:tracePt t="16281" x="7727950" y="1949450"/>
          <p14:tracePt t="16284" x="7721600" y="1962150"/>
          <p14:tracePt t="16311" x="7708900" y="2000250"/>
          <p14:tracePt t="16316" x="7708900" y="2006600"/>
          <p14:tracePt t="16341" x="7696200" y="2025650"/>
          <p14:tracePt t="16350" x="7696200" y="2032000"/>
          <p14:tracePt t="16381" x="7683500" y="2038350"/>
          <p14:tracePt t="16388" x="7683500" y="2044700"/>
          <p14:tracePt t="16411" x="7677150" y="2051050"/>
          <p14:tracePt t="16420" x="7677150" y="2057400"/>
          <p14:tracePt t="16451" x="7670800" y="2063750"/>
          <p14:tracePt t="16481" x="7670800" y="2076450"/>
          <p14:tracePt t="16484" x="7664450" y="2082800"/>
          <p14:tracePt t="16511" x="7664450" y="2089150"/>
          <p14:tracePt t="16518" x="7658100" y="2095500"/>
          <p14:tracePt t="16541" x="7651750" y="2114550"/>
          <p14:tracePt t="16556" x="7651750" y="2120900"/>
          <p14:tracePt t="16581" x="7651750" y="2127250"/>
          <p14:tracePt t="16604" x="7651750" y="2133600"/>
          <p14:tracePt t="16616" x="7651750" y="2139950"/>
          <p14:tracePt t="16641" x="7651750" y="2152650"/>
          <p14:tracePt t="16652" x="7651750" y="2159000"/>
          <p14:tracePt t="16681" x="7651750" y="2171700"/>
          <p14:tracePt t="16692" x="7651750" y="2178050"/>
          <p14:tracePt t="16717" x="7651750" y="2184400"/>
          <p14:tracePt t="16741" x="7651750" y="2190750"/>
          <p14:tracePt t="16751" x="7651750" y="2197100"/>
          <p14:tracePt t="16781" x="7651750" y="2203450"/>
          <p14:tracePt t="16796" x="7651750" y="2216150"/>
          <p14:tracePt t="16828" x="7658100" y="2222500"/>
          <p14:tracePt t="16868" x="7658100" y="2228850"/>
          <p14:tracePt t="16884" x="7664450" y="2228850"/>
          <p14:tracePt t="16908" x="7664450" y="2235200"/>
          <p14:tracePt t="16932" x="7670800" y="2241550"/>
          <p14:tracePt t="16964" x="7677150" y="2247900"/>
          <p14:tracePt t="17757" x="7677150" y="2254250"/>
          <p14:tracePt t="17860" x="7670800" y="2260600"/>
          <p14:tracePt t="17892" x="7664450" y="2266950"/>
          <p14:tracePt t="17948" x="7658100" y="2273300"/>
          <p14:tracePt t="18052" x="7651750" y="2273300"/>
          <p14:tracePt t="18060" x="7645400" y="2279650"/>
          <p14:tracePt t="18084" x="7639050" y="2286000"/>
          <p14:tracePt t="18092" x="7632700" y="2292350"/>
          <p14:tracePt t="18108" x="7626350" y="2298700"/>
          <p14:tracePt t="18132" x="7620000" y="2305050"/>
          <p14:tracePt t="18148" x="7613650" y="2311400"/>
          <p14:tracePt t="18181" x="7607300" y="2324100"/>
          <p14:tracePt t="18205" x="7607300" y="2330450"/>
          <p14:tracePt t="18232" x="7600950" y="2336800"/>
          <p14:tracePt t="18244" x="7600950" y="2343150"/>
          <p14:tracePt t="18265" x="7600950" y="2349500"/>
          <p14:tracePt t="18291" x="7594600" y="2362200"/>
          <p14:tracePt t="18300" x="7594600" y="2368550"/>
          <p14:tracePt t="18331" x="7588250" y="2374900"/>
          <p14:tracePt t="18341" x="7588250" y="2381250"/>
          <p14:tracePt t="18366" x="7588250" y="2387600"/>
          <p14:tracePt t="18392" x="7581900" y="2393950"/>
          <p14:tracePt t="18399" x="7581900" y="2400300"/>
          <p14:tracePt t="18431" x="7575550" y="2413000"/>
          <p14:tracePt t="18449" x="7575550" y="2419350"/>
          <p14:tracePt t="18481" x="7575550" y="2432050"/>
          <p14:tracePt t="18484" x="7575550" y="2438400"/>
          <p14:tracePt t="18511" x="7569200" y="2451100"/>
          <p14:tracePt t="18557" x="7569200" y="2457450"/>
          <p14:tracePt t="18580" x="7569200" y="2463800"/>
          <p14:tracePt t="18596" x="7569200" y="2470150"/>
          <p14:tracePt t="18615" x="7569200" y="2476500"/>
          <p14:tracePt t="18642" x="7569200" y="2482850"/>
          <p14:tracePt t="18661" x="7569200" y="2489200"/>
          <p14:tracePt t="18708" x="7569200" y="2495550"/>
          <p14:tracePt t="18732" x="7569200" y="2501900"/>
          <p14:tracePt t="18757" x="7569200" y="2508250"/>
          <p14:tracePt t="18782" x="7569200" y="2514600"/>
          <p14:tracePt t="18789" x="7569200" y="2520950"/>
          <p14:tracePt t="18812" x="7569200" y="2527300"/>
          <p14:tracePt t="18821" x="7569200" y="2533650"/>
          <p14:tracePt t="18849" x="7569200" y="2540000"/>
          <p14:tracePt t="18882" x="7569200" y="2559050"/>
          <p14:tracePt t="18885" x="7569200" y="2565400"/>
          <p14:tracePt t="18911" x="7575550" y="2578100"/>
          <p14:tracePt t="18932" x="7575550" y="2584450"/>
          <p14:tracePt t="18989" x="7581900" y="2590800"/>
          <p14:tracePt t="19028" x="7581900" y="2597150"/>
          <p14:tracePt t="19077" x="7588250" y="2603500"/>
          <p14:tracePt t="19140" x="7588250" y="2609850"/>
          <p14:tracePt t="19220" x="7588250" y="2616200"/>
          <p14:tracePt t="19245" x="7594600" y="2622550"/>
          <p14:tracePt t="19309" x="7600950" y="2622550"/>
          <p14:tracePt t="19332" x="7607300" y="2622550"/>
          <p14:tracePt t="19397" x="7613650" y="2628900"/>
          <p14:tracePt t="19605" x="7620000" y="2628900"/>
          <p14:tracePt t="20701" x="7620000" y="2641600"/>
          <p14:tracePt t="22645" x="7613650" y="2647950"/>
          <p14:tracePt t="22725" x="7607300" y="2654300"/>
          <p14:tracePt t="22797" x="7600950" y="2660650"/>
          <p14:tracePt t="22853" x="7594600" y="2667000"/>
          <p14:tracePt t="22885" x="7594600" y="2673350"/>
          <p14:tracePt t="22909" x="7588250" y="2679700"/>
          <p14:tracePt t="22933" x="7581900" y="2679700"/>
          <p14:tracePt t="22957" x="7575550" y="2692400"/>
          <p14:tracePt t="22981" x="7569200" y="2698750"/>
          <p14:tracePt t="23011" x="7556500" y="2717800"/>
          <p14:tracePt t="23042" x="7524750" y="2762250"/>
          <p14:tracePt t="23045" x="7518400" y="2787650"/>
          <p14:tracePt t="23072" x="7493000" y="2819400"/>
          <p14:tracePt t="23078" x="7473950" y="2838450"/>
          <p14:tracePt t="23102" x="7461250" y="2863850"/>
          <p14:tracePt t="23110" x="7454900" y="2870200"/>
          <p14:tracePt t="23132" x="7448550" y="2882900"/>
          <p14:tracePt t="23144" x="7435850" y="2895600"/>
          <p14:tracePt t="23172" x="7429500" y="2914650"/>
          <p14:tracePt t="23177" x="7429500" y="2921000"/>
          <p14:tracePt t="23202" x="7423150" y="2940050"/>
          <p14:tracePt t="23213" x="7423150" y="2946400"/>
          <p14:tracePt t="23242" x="7416800" y="2959100"/>
          <p14:tracePt t="23269" x="7416800" y="2965450"/>
          <p14:tracePt t="23285" x="7416800" y="2971800"/>
          <p14:tracePt t="23312" x="7416800" y="2978150"/>
          <p14:tracePt t="23342" x="7410450" y="2997200"/>
          <p14:tracePt t="23349" x="7410450" y="3003550"/>
          <p14:tracePt t="23372" x="7410450" y="3009900"/>
          <p14:tracePt t="23378" x="7410450" y="3016250"/>
          <p14:tracePt t="23402" x="7410450" y="3035300"/>
          <p14:tracePt t="23411" x="7410450" y="3041650"/>
          <p14:tracePt t="23442" x="7410450" y="3067050"/>
          <p14:tracePt t="23445" x="7410450" y="3073400"/>
          <p14:tracePt t="23472" x="7410450" y="3086100"/>
          <p14:tracePt t="23485" x="7410450" y="3092450"/>
          <p14:tracePt t="23511" x="7410450" y="3111500"/>
          <p14:tracePt t="23542" x="7410450" y="3130550"/>
          <p14:tracePt t="23549" x="7410450" y="3136900"/>
          <p14:tracePt t="23572" x="7410450" y="3149600"/>
          <p14:tracePt t="23577" x="7410450" y="3155950"/>
          <p14:tracePt t="23602" x="7410450" y="3175000"/>
          <p14:tracePt t="23621" x="7410450" y="3181350"/>
          <p14:tracePt t="23642" x="7410450" y="3194050"/>
          <p14:tracePt t="23645" x="7410450" y="3200400"/>
          <p14:tracePt t="23672" x="7416800" y="3213100"/>
          <p14:tracePt t="23678" x="7416800" y="3219450"/>
          <p14:tracePt t="23709" x="7416800" y="3225800"/>
          <p14:tracePt t="23725" x="7423150" y="3225800"/>
          <p14:tracePt t="23743" x="7423150" y="3232150"/>
          <p14:tracePt t="23772" x="7423150" y="3238500"/>
          <p14:tracePt t="23777" x="7423150" y="3244850"/>
          <p14:tracePt t="23802" x="7423150" y="3257550"/>
          <p14:tracePt t="23821" x="7423150" y="3263900"/>
          <p14:tracePt t="23844" x="7429500" y="3276600"/>
          <p14:tracePt t="23872" x="7429500" y="3282950"/>
          <p14:tracePt t="23917" x="7429500" y="3289300"/>
          <p14:tracePt t="24533" x="7429500" y="3295650"/>
          <p14:tracePt t="26462" x="7429500" y="3302000"/>
          <p14:tracePt t="27462" x="7429500" y="3308350"/>
          <p14:tracePt t="27493" x="7423150" y="3308350"/>
          <p14:tracePt t="27541" x="7416800" y="3308350"/>
          <p14:tracePt t="27566" x="7410450" y="3308350"/>
          <p14:tracePt t="27582" x="7404100" y="3308350"/>
          <p14:tracePt t="27608" x="7391400" y="3308350"/>
          <p14:tracePt t="27633" x="7378700" y="3308350"/>
          <p14:tracePt t="27646" x="7366000" y="3308350"/>
          <p14:tracePt t="27673" x="7340600" y="3308350"/>
          <p14:tracePt t="27678" x="7327900" y="3308350"/>
          <p14:tracePt t="27703" x="7258050" y="3308350"/>
          <p14:tracePt t="27710" x="7232650" y="3308350"/>
          <p14:tracePt t="27732" x="7169150" y="3308350"/>
          <p14:tracePt t="27740" x="7131050" y="3308350"/>
          <p14:tracePt t="27762" x="7067550" y="3308350"/>
          <p14:tracePt t="27774" x="7054850" y="3308350"/>
          <p14:tracePt t="27803" x="7035800" y="3308350"/>
          <p14:tracePt t="27837" x="7029450" y="3308350"/>
          <p14:tracePt t="27845" x="7023100" y="3314700"/>
          <p14:tracePt t="27878" x="7016750" y="3314700"/>
          <p14:tracePt t="27886" x="7010400" y="3314700"/>
          <p14:tracePt t="27910" x="7004050" y="3314700"/>
          <p14:tracePt t="27933" x="6978650" y="3314700"/>
          <p14:tracePt t="27940" x="6959600" y="3314700"/>
          <p14:tracePt t="27962" x="6908800" y="3314700"/>
          <p14:tracePt t="27973" x="6902450" y="3314700"/>
          <p14:tracePt t="28002" x="6883400" y="3321050"/>
          <p14:tracePt t="28013" x="6877050" y="3321050"/>
          <p14:tracePt t="28045" x="6870700" y="3321050"/>
          <p14:tracePt t="28085" x="6858000" y="3327400"/>
          <p14:tracePt t="28125" x="6851650" y="3327400"/>
          <p14:tracePt t="28133" x="6845300" y="3327400"/>
          <p14:tracePt t="28149" x="6832600" y="3333750"/>
          <p14:tracePt t="28190" x="6826250" y="3333750"/>
          <p14:tracePt t="28206" x="6819900" y="3333750"/>
          <p14:tracePt t="28214" x="6813550" y="3333750"/>
          <p14:tracePt t="28241" x="6800850" y="3333750"/>
          <p14:tracePt t="28273" x="6781800" y="3333750"/>
          <p14:tracePt t="28278" x="6769100" y="3333750"/>
          <p14:tracePt t="28303" x="6743700" y="3333750"/>
          <p14:tracePt t="28310" x="6737350" y="3333750"/>
          <p14:tracePt t="28333" x="6724650" y="3333750"/>
          <p14:tracePt t="28341" x="6718300" y="3333750"/>
          <p14:tracePt t="28372" x="6705600" y="3333750"/>
          <p14:tracePt t="28374" x="6699250" y="3333750"/>
          <p14:tracePt t="28414" x="6692900" y="3333750"/>
          <p14:tracePt t="28422" x="6686550" y="3333750"/>
          <p14:tracePt t="28440" x="6680200" y="3333750"/>
          <p14:tracePt t="28473" x="6661150" y="3333750"/>
          <p14:tracePt t="28478" x="6654800" y="3333750"/>
          <p14:tracePt t="28503" x="6642100" y="3333750"/>
          <p14:tracePt t="28526" x="6635750" y="3333750"/>
          <p14:tracePt t="28542" x="6629400" y="3333750"/>
          <p14:tracePt t="28572" x="6616700" y="3333750"/>
          <p14:tracePt t="28602" x="6604000" y="3333750"/>
          <p14:tracePt t="28606" x="6597650" y="3333750"/>
          <p14:tracePt t="28632" x="6584950" y="3333750"/>
          <p14:tracePt t="28646" x="6578600" y="3333750"/>
          <p14:tracePt t="28673" x="6572250" y="3333750"/>
          <p14:tracePt t="28686" x="6565900" y="3333750"/>
          <p14:tracePt t="28726" x="6559550" y="3333750"/>
          <p14:tracePt t="28798" x="6553200" y="3333750"/>
          <p14:tracePt t="28830" x="6546850" y="3333750"/>
          <p14:tracePt t="28870" x="6540500" y="3333750"/>
          <p14:tracePt t="29342" x="6546850" y="3333750"/>
          <p14:tracePt t="29374" x="6553200" y="3333750"/>
          <p14:tracePt t="29398" x="6559550" y="3333750"/>
          <p14:tracePt t="29405" x="6565900" y="3333750"/>
          <p14:tracePt t="29433" x="6578600" y="3333750"/>
          <p14:tracePt t="29446" x="6584950" y="3333750"/>
          <p14:tracePt t="29473" x="6591300" y="3333750"/>
          <p14:tracePt t="29503" x="6610350" y="3333750"/>
          <p14:tracePt t="29518" x="6616700" y="3333750"/>
          <p14:tracePt t="29540" x="6623050" y="3333750"/>
          <p14:tracePt t="29563" x="6629400" y="3333750"/>
          <p14:tracePt t="29590" x="6635750" y="3333750"/>
          <p14:tracePt t="29606" x="6642100" y="3333750"/>
          <p14:tracePt t="29633" x="6654800" y="3333750"/>
          <p14:tracePt t="29638" x="6661150" y="3333750"/>
          <p14:tracePt t="29663" x="6673850" y="3333750"/>
          <p14:tracePt t="29678" x="6680200" y="3333750"/>
          <p14:tracePt t="29703" x="6692900" y="3333750"/>
          <p14:tracePt t="29710" x="6699250" y="3333750"/>
          <p14:tracePt t="29733" x="6705600" y="3333750"/>
          <p14:tracePt t="29750" x="6711950" y="3333750"/>
          <p14:tracePt t="29771" x="6718300" y="3333750"/>
          <p14:tracePt t="29793" x="6724650" y="3333750"/>
          <p14:tracePt t="29806" x="6731000" y="3333750"/>
          <p14:tracePt t="29833" x="6743700" y="3333750"/>
          <p14:tracePt t="29838" x="6750050" y="3333750"/>
          <p14:tracePt t="29863" x="6762750" y="3333750"/>
          <p14:tracePt t="29878" x="6769100" y="3333750"/>
          <p14:tracePt t="29903" x="6788150" y="3333750"/>
          <p14:tracePt t="29910" x="6794500" y="3333750"/>
          <p14:tracePt t="29933" x="6807200" y="3333750"/>
          <p14:tracePt t="29942" x="6813550" y="3333750"/>
          <p14:tracePt t="29963" x="6832600" y="3333750"/>
          <p14:tracePt t="29971" x="6838950" y="3333750"/>
          <p14:tracePt t="29993" x="6864350" y="3333750"/>
          <p14:tracePt t="30005" x="6864350" y="3327400"/>
          <p14:tracePt t="30033" x="6889750" y="3327400"/>
          <p14:tracePt t="30038" x="6896100" y="3327400"/>
          <p14:tracePt t="30063" x="6908800" y="3327400"/>
          <p14:tracePt t="30094" x="6915150" y="3321050"/>
          <p14:tracePt t="30110" x="6921500" y="3321050"/>
          <p14:tracePt t="30134" x="6927850" y="3321050"/>
          <p14:tracePt t="30142" x="6934200" y="3314700"/>
          <p14:tracePt t="30172" x="6946900" y="3314700"/>
          <p14:tracePt t="30203" x="6953250" y="3314700"/>
          <p14:tracePt t="30206" x="6959600" y="3314700"/>
          <p14:tracePt t="30233" x="6965950" y="3314700"/>
          <p14:tracePt t="30238" x="6972300" y="3314700"/>
          <p14:tracePt t="30263" x="6997700" y="3314700"/>
          <p14:tracePt t="30278" x="7004050" y="3314700"/>
          <p14:tracePt t="30303" x="7023100" y="3314700"/>
          <p14:tracePt t="30310" x="7029450" y="3308350"/>
          <p14:tracePt t="30334" x="7035800" y="3308350"/>
          <p14:tracePt t="30342" x="7042150" y="3308350"/>
          <p14:tracePt t="30374" x="7048500" y="3308350"/>
          <p14:tracePt t="30403" x="7067550" y="3308350"/>
          <p14:tracePt t="30414" x="7073900" y="3308350"/>
          <p14:tracePt t="30438" x="7080250" y="3308350"/>
          <p14:tracePt t="30463" x="7092950" y="3308350"/>
          <p14:tracePt t="30486" x="7105650" y="3308350"/>
          <p14:tracePt t="30505" x="7112000" y="3308350"/>
          <p14:tracePt t="30533" x="7124700" y="3308350"/>
          <p14:tracePt t="30558" x="7131050" y="3308350"/>
          <p14:tracePt t="30574" x="7137400" y="3308350"/>
          <p14:tracePt t="30603" x="7143750" y="3308350"/>
          <p14:tracePt t="30630" x="7150100" y="3308350"/>
          <p14:tracePt t="30654" x="7156450" y="3308350"/>
          <p14:tracePt t="30678" x="7162800" y="3308350"/>
          <p14:tracePt t="30703" x="7175500" y="3308350"/>
          <p14:tracePt t="30710" x="7181850" y="3308350"/>
          <p14:tracePt t="30733" x="7188200" y="3308350"/>
          <p14:tracePt t="30739" x="7194550" y="3308350"/>
          <p14:tracePt t="30763" x="7207250" y="3308350"/>
          <p14:tracePt t="30772" x="7213600" y="3308350"/>
          <p14:tracePt t="30803" x="7245350" y="3308350"/>
          <p14:tracePt t="30806" x="7251700" y="3308350"/>
          <p14:tracePt t="30820" x="7264400" y="3308350"/>
          <p14:tracePt t="30837" x="7283450" y="3308350"/>
          <p14:tracePt t="30854" x="7296150" y="3308350"/>
          <p14:tracePt t="30870" x="7308850" y="3308350"/>
          <p14:tracePt t="30887" x="7321550" y="3308350"/>
          <p14:tracePt t="30913" x="7327900" y="3308350"/>
          <p14:tracePt t="30922" x="7334250" y="3308350"/>
          <p14:tracePt t="30953" x="7340600" y="3308350"/>
          <p14:tracePt t="31654" x="7346950" y="3308350"/>
          <p14:tracePt t="31670" x="7353300" y="3308350"/>
          <p14:tracePt t="31694" x="7359650" y="3308350"/>
          <p14:tracePt t="31702" x="7372350" y="3302000"/>
          <p14:tracePt t="31734" x="7378700" y="3302000"/>
          <p14:tracePt t="31750" x="7385050" y="3302000"/>
          <p14:tracePt t="31958" x="7397750" y="3302000"/>
          <p14:tracePt t="31990" x="7404100" y="3302000"/>
          <p14:tracePt t="31998" x="7410450" y="3302000"/>
          <p14:tracePt t="32006" x="7416800" y="3302000"/>
          <p14:tracePt t="32019" x="7429500" y="3302000"/>
          <p14:tracePt t="32036" x="7435850" y="3302000"/>
          <p14:tracePt t="32053" x="7448550" y="3302000"/>
          <p14:tracePt t="32070" x="7454900" y="3302000"/>
          <p14:tracePt t="32093" x="7473950" y="3302000"/>
          <p14:tracePt t="32103" x="7493000" y="3302000"/>
          <p14:tracePt t="32133" x="7512050" y="3302000"/>
          <p14:tracePt t="32136" x="7518400" y="3295650"/>
          <p14:tracePt t="32262" x="7524750" y="3295650"/>
          <p14:tracePt t="32286" x="7531100" y="3295650"/>
          <p14:tracePt t="32334" x="7537450" y="3295650"/>
          <p14:tracePt t="32342" x="7543800" y="3295650"/>
          <p14:tracePt t="32390" x="7550150" y="3295650"/>
          <p14:tracePt t="32404" x="7556500" y="3295650"/>
          <p14:tracePt t="32433" x="7569200" y="3295650"/>
          <p14:tracePt t="32438" x="7575550" y="3295650"/>
          <p14:tracePt t="32478" x="7581900" y="3289300"/>
          <p14:tracePt t="36047" x="7588250" y="3289300"/>
          <p14:tracePt t="36071" x="7588250" y="3295650"/>
          <p14:tracePt t="36095" x="7581900" y="3302000"/>
          <p14:tracePt t="36119" x="7575550" y="3308350"/>
          <p14:tracePt t="36142" x="7569200" y="3314700"/>
          <p14:tracePt t="36183" x="7562850" y="3321050"/>
          <p14:tracePt t="36215" x="7562850" y="3327400"/>
          <p14:tracePt t="36247" x="7556500" y="3333750"/>
          <p14:tracePt t="36279" x="7556500" y="3340100"/>
          <p14:tracePt t="36295" x="7550150" y="3346450"/>
          <p14:tracePt t="36319" x="7543800" y="3352800"/>
          <p14:tracePt t="36342" x="7543800" y="3359150"/>
          <p14:tracePt t="36366" x="7543800" y="3365500"/>
          <p14:tracePt t="36390" x="7543800" y="3371850"/>
          <p14:tracePt t="36431" x="7543800" y="3378200"/>
          <p14:tracePt t="36446" x="7543800" y="3384550"/>
          <p14:tracePt t="36465" x="7543800" y="3390900"/>
          <p14:tracePt t="36493" x="7543800" y="3403600"/>
          <p14:tracePt t="36499" x="7543800" y="3409950"/>
          <p14:tracePt t="36524" x="7537450" y="3416300"/>
          <p14:tracePt t="36533" x="7537450" y="3422650"/>
          <p14:tracePt t="36563" x="7537450" y="3429000"/>
          <p14:tracePt t="36574" x="7537450" y="3435350"/>
          <p14:tracePt t="36623" x="7537450" y="3441700"/>
          <p14:tracePt t="36735" x="7537450" y="3448050"/>
          <p14:tracePt t="36751" x="7537450" y="3454400"/>
          <p14:tracePt t="36774" x="7543800" y="3460750"/>
          <p14:tracePt t="36831" x="7550150" y="3460750"/>
          <p14:tracePt t="36863" x="7550150" y="3467100"/>
          <p14:tracePt t="36871" x="7556500" y="3473450"/>
          <p14:tracePt t="36894" x="7556500" y="3479800"/>
          <p14:tracePt t="36927" x="7556500" y="3486150"/>
          <p14:tracePt t="36935" x="7562850" y="3492500"/>
          <p14:tracePt t="37007" x="7562850" y="3498850"/>
          <p14:tracePt t="37103" x="7562850" y="3505200"/>
          <p14:tracePt t="37135" x="7562850" y="3511550"/>
          <p14:tracePt t="37159" x="7569200" y="3517900"/>
          <p14:tracePt t="37199" x="7575550" y="3524250"/>
          <p14:tracePt t="37279" x="7575550" y="3530600"/>
          <p14:tracePt t="37311" x="7575550" y="3536950"/>
          <p14:tracePt t="37335" x="7575550" y="3543300"/>
          <p14:tracePt t="37415" x="7575550" y="3549650"/>
          <p14:tracePt t="37543" x="7569200" y="3549650"/>
          <p14:tracePt t="38471" x="7575550" y="3549650"/>
          <p14:tracePt t="38687" x="7581900" y="3549650"/>
          <p14:tracePt t="41768" x="7581900" y="3556000"/>
          <p14:tracePt t="48232" x="7575550" y="3556000"/>
          <p14:tracePt t="51944" x="7569200" y="3556000"/>
          <p14:tracePt t="52233" x="7562850" y="3556000"/>
          <p14:tracePt t="54185" x="7556500" y="3556000"/>
          <p14:tracePt t="58017" x="7550150" y="3556000"/>
          <p14:tracePt t="58025" x="7543800" y="3562350"/>
          <p14:tracePt t="58994" x="7531100" y="3568700"/>
          <p14:tracePt t="59010" x="7531100" y="3575050"/>
          <p14:tracePt t="59017" x="7531100" y="3581400"/>
          <p14:tracePt t="59046" x="7524750" y="3600450"/>
          <p14:tracePt t="59077" x="7512050" y="3613150"/>
          <p14:tracePt t="59082" x="7505700" y="3619500"/>
          <p14:tracePt t="59107" x="7505700" y="3625850"/>
          <p14:tracePt t="59114" x="7505700" y="3632200"/>
          <p14:tracePt t="59137" x="7499350" y="3638550"/>
          <p14:tracePt t="59147" x="7499350" y="3644900"/>
          <p14:tracePt t="59177" x="7486650" y="3657600"/>
          <p14:tracePt t="59180" x="7480300" y="3663950"/>
          <p14:tracePt t="59207" x="7467600" y="3683000"/>
          <p14:tracePt t="59213" x="7461250" y="3689350"/>
          <p14:tracePt t="59236" x="7454900" y="3708400"/>
          <p14:tracePt t="59245" x="7448550" y="3721100"/>
          <p14:tracePt t="59276" x="7442200" y="3740150"/>
          <p14:tracePt t="59281" x="7435850" y="3746500"/>
          <p14:tracePt t="59307" x="7435850" y="3759200"/>
          <p14:tracePt t="59314" x="7435850" y="3765550"/>
          <p14:tracePt t="59336" x="7429500" y="3778250"/>
          <p14:tracePt t="59345" x="7423150" y="3778250"/>
          <p14:tracePt t="59377" x="7416800" y="3797300"/>
          <p14:tracePt t="59380" x="7416800" y="3803650"/>
          <p14:tracePt t="59407" x="7410450" y="3835400"/>
          <p14:tracePt t="59413" x="7410450" y="3841750"/>
          <p14:tracePt t="59436" x="7404100" y="3854450"/>
          <p14:tracePt t="59445" x="7404100" y="3860800"/>
          <p14:tracePt t="59466" x="7404100" y="3873500"/>
          <p14:tracePt t="59479" x="7404100" y="3879850"/>
          <p14:tracePt t="59507" x="7404100" y="3886200"/>
          <p14:tracePt t="59522" x="7404100" y="3892550"/>
          <p14:tracePt t="59546" x="7404100" y="3898900"/>
          <p14:tracePt t="59577" x="7404100" y="3911600"/>
          <p14:tracePt t="59586" x="7404100" y="3917950"/>
          <p14:tracePt t="59612" x="7404100" y="3930650"/>
          <p14:tracePt t="59636" x="7404100" y="3949700"/>
          <p14:tracePt t="59649" x="7404100" y="3962400"/>
          <p14:tracePt t="59677" x="7404100" y="3981450"/>
          <p14:tracePt t="59690" x="7404100" y="3987800"/>
          <p14:tracePt t="59713" x="7404100" y="4000500"/>
          <p14:tracePt t="59714" x="7404100" y="4006850"/>
          <p14:tracePt t="59737" x="7404100" y="4013200"/>
          <p14:tracePt t="59746" x="7404100" y="4019550"/>
          <p14:tracePt t="59776" x="7404100" y="4025900"/>
          <p14:tracePt t="59778" x="7404100" y="4032250"/>
          <p14:tracePt t="59806" x="7404100" y="4044950"/>
          <p14:tracePt t="59812" x="7404100" y="4057650"/>
          <p14:tracePt t="59836" x="7410450" y="4070350"/>
          <p14:tracePt t="59849" x="7410450" y="4076700"/>
          <p14:tracePt t="59877" x="7410450" y="4083050"/>
          <p14:tracePt t="59882" x="7410450" y="4089400"/>
          <p14:tracePt t="59906" x="7410450" y="4095750"/>
          <p14:tracePt t="59913" x="7410450" y="4102100"/>
          <p14:tracePt t="59929" x="7410450" y="4108450"/>
          <p14:tracePt t="59945" x="7410450" y="4114800"/>
          <p14:tracePt t="59969" x="7410450" y="4121150"/>
          <p14:tracePt t="60034" x="7410450" y="4127500"/>
          <p14:tracePt t="60058" x="7416800" y="4140200"/>
          <p14:tracePt t="60097" x="7423150" y="4146550"/>
          <p14:tracePt t="60162" x="7429500" y="4146550"/>
          <p14:tracePt t="60194" x="7435850" y="4152900"/>
          <p14:tracePt t="60626" x="7435850" y="4159250"/>
          <p14:tracePt t="60642" x="7423150" y="4165600"/>
          <p14:tracePt t="60658" x="7410450" y="4165600"/>
          <p14:tracePt t="60666" x="7404100" y="4171950"/>
          <p14:tracePt t="60677" x="7397750" y="4171950"/>
          <p14:tracePt t="60694" x="7378700" y="4178300"/>
          <p14:tracePt t="60711" x="7353300" y="4184650"/>
          <p14:tracePt t="60728" x="7334250" y="4191000"/>
          <p14:tracePt t="60744" x="7321550" y="4197350"/>
          <p14:tracePt t="60762" x="7283450" y="4210050"/>
          <p14:tracePt t="60779" x="7245350" y="4210050"/>
          <p14:tracePt t="60795" x="7219950" y="4216400"/>
          <p14:tracePt t="60811" x="7194550" y="4216400"/>
          <p14:tracePt t="60827" x="7169150" y="4216400"/>
          <p14:tracePt t="60844" x="7143750" y="4222750"/>
          <p14:tracePt t="60861" x="7118350" y="4229100"/>
          <p14:tracePt t="60879" x="7080250" y="4235450"/>
          <p14:tracePt t="60895" x="7035800" y="4241800"/>
          <p14:tracePt t="60911" x="6985000" y="4254500"/>
          <p14:tracePt t="60927" x="6940550" y="4260850"/>
          <p14:tracePt t="60944" x="6902450" y="4267200"/>
          <p14:tracePt t="60961" x="6858000" y="4273550"/>
          <p14:tracePt t="60977" x="6800850" y="4286250"/>
          <p14:tracePt t="60995" x="6775450" y="4292600"/>
          <p14:tracePt t="61010" x="6737350" y="4298950"/>
          <p14:tracePt t="61027" x="6711950" y="4305300"/>
          <p14:tracePt t="61044" x="6673850" y="4305300"/>
          <p14:tracePt t="61062" x="6629400" y="4305300"/>
          <p14:tracePt t="61079" x="6591300" y="4305300"/>
          <p14:tracePt t="61095" x="6565900" y="4311650"/>
          <p14:tracePt t="61112" x="6546850" y="4311650"/>
          <p14:tracePt t="61127" x="6527800" y="4311650"/>
          <p14:tracePt t="61144" x="6508750" y="4311650"/>
          <p14:tracePt t="61160" x="6489700" y="4311650"/>
          <p14:tracePt t="61178" x="6464300" y="4311650"/>
          <p14:tracePt t="61195" x="6445250" y="4318000"/>
          <p14:tracePt t="61212" x="6426200" y="4324350"/>
          <p14:tracePt t="61229" x="6407150" y="4330700"/>
          <p14:tracePt t="61244" x="6375400" y="4330700"/>
          <p14:tracePt t="61260" x="6343650" y="4337050"/>
          <p14:tracePt t="61277" x="6311900" y="4337050"/>
          <p14:tracePt t="61294" x="6286500" y="4343400"/>
          <p14:tracePt t="61311" x="6267450" y="4349750"/>
          <p14:tracePt t="61327" x="6248400" y="4349750"/>
          <p14:tracePt t="61344" x="6229350" y="4349750"/>
          <p14:tracePt t="61362" x="6210300" y="4349750"/>
          <p14:tracePt t="61377" x="6197600" y="4349750"/>
          <p14:tracePt t="61393" x="6165850" y="4349750"/>
          <p14:tracePt t="61410" x="6153150" y="4349750"/>
          <p14:tracePt t="61427" x="6140450" y="4349750"/>
          <p14:tracePt t="61445" x="6121400" y="4349750"/>
          <p14:tracePt t="61462" x="6102350" y="4349750"/>
          <p14:tracePt t="61478" x="6089650" y="4349750"/>
          <p14:tracePt t="61495" x="6070600" y="4349750"/>
          <p14:tracePt t="61511" x="6045200" y="4349750"/>
          <p14:tracePt t="61528" x="6026150" y="4349750"/>
          <p14:tracePt t="61543" x="5994400" y="4349750"/>
          <p14:tracePt t="61560" x="5969000" y="4349750"/>
          <p14:tracePt t="61577" x="5937250" y="4349750"/>
          <p14:tracePt t="61594" x="5867400" y="4349750"/>
          <p14:tracePt t="61610" x="5822950" y="4349750"/>
          <p14:tracePt t="61628" x="5791200" y="4349750"/>
          <p14:tracePt t="61645" x="5772150" y="4349750"/>
          <p14:tracePt t="61661" x="5753100" y="4349750"/>
          <p14:tracePt t="61678" x="5740400" y="4349750"/>
          <p14:tracePt t="61698" x="5727700" y="4349750"/>
          <p14:tracePt t="61710" x="5721350" y="4349750"/>
          <p14:tracePt t="61727" x="5708650" y="4349750"/>
          <p14:tracePt t="61745" x="5683250" y="4349750"/>
          <p14:tracePt t="61760" x="5670550" y="4349750"/>
          <p14:tracePt t="61777" x="5645150" y="4349750"/>
          <p14:tracePt t="61794" x="5613400" y="4349750"/>
          <p14:tracePt t="61811" x="5594350" y="4349750"/>
          <p14:tracePt t="61828" x="5588000" y="4349750"/>
          <p14:tracePt t="61843" x="5581650" y="4349750"/>
          <p14:tracePt t="61860" x="5575300" y="4349750"/>
          <p14:tracePt t="61876" x="5562600" y="4349750"/>
          <p14:tracePt t="61893" x="5549900" y="4349750"/>
          <p14:tracePt t="61910" x="5530850" y="4349750"/>
          <p14:tracePt t="61927" x="5524500" y="4349750"/>
          <p14:tracePt t="61943" x="5505450" y="4349750"/>
          <p14:tracePt t="61960" x="5492750" y="4349750"/>
          <p14:tracePt t="61976" x="5486400" y="4349750"/>
          <p14:tracePt t="61993" x="5480050" y="4349750"/>
          <p14:tracePt t="62010" x="5467350" y="4349750"/>
          <p14:tracePt t="62027" x="5461000" y="4349750"/>
          <p14:tracePt t="62043" x="5448300" y="4349750"/>
          <p14:tracePt t="62060" x="5435600" y="4349750"/>
          <p14:tracePt t="62076" x="5429250" y="4349750"/>
          <p14:tracePt t="62093" x="5416550" y="4349750"/>
          <p14:tracePt t="62111" x="5397500" y="4349750"/>
          <p14:tracePt t="62127" x="5378450" y="4349750"/>
          <p14:tracePt t="62143" x="5365750" y="4349750"/>
          <p14:tracePt t="62160" x="5353050" y="4349750"/>
          <p14:tracePt t="62176" x="5340350" y="4349750"/>
          <p14:tracePt t="62193" x="5334000" y="4343400"/>
          <p14:tracePt t="62210" x="5314950" y="4337050"/>
          <p14:tracePt t="62228" x="5308600" y="4337050"/>
          <p14:tracePt t="62244" x="5289550" y="4337050"/>
          <p14:tracePt t="62261" x="5270500" y="4330700"/>
          <p14:tracePt t="62277" x="5251450" y="4330700"/>
          <p14:tracePt t="62294" x="5245100" y="4330700"/>
          <p14:tracePt t="62311" x="5238750" y="4324350"/>
          <p14:tracePt t="62328" x="5226050" y="4318000"/>
          <p14:tracePt t="62344" x="5219700" y="4318000"/>
          <p14:tracePt t="62361" x="5213350" y="4318000"/>
          <p14:tracePt t="62377" x="5200650" y="4311650"/>
          <p14:tracePt t="62393" x="5187950" y="4305300"/>
          <p14:tracePt t="62409" x="5181600" y="4298950"/>
          <p14:tracePt t="62426" x="5175250" y="4298950"/>
          <p14:tracePt t="62443" x="5168900" y="4298950"/>
          <p14:tracePt t="62460" x="5162550" y="4298950"/>
          <p14:tracePt t="62476" x="5149850" y="4298950"/>
          <p14:tracePt t="62493" x="5143500" y="4292600"/>
          <p14:tracePt t="62509" x="5137150" y="4292600"/>
          <p14:tracePt t="62526" x="5130800" y="4286250"/>
          <p14:tracePt t="62543" x="5124450" y="4279900"/>
          <p14:tracePt t="62561" x="5118100" y="4279900"/>
          <p14:tracePt t="62577" x="5111750" y="4279900"/>
          <p14:tracePt t="62592" x="5105400" y="4279900"/>
          <p14:tracePt t="62609" x="5099050" y="4279900"/>
          <p14:tracePt t="62626" x="5086350" y="4279900"/>
          <p14:tracePt t="62643" x="5080000" y="4273550"/>
          <p14:tracePt t="62659" x="5067300" y="4273550"/>
          <p14:tracePt t="62676" x="5054600" y="4273550"/>
          <p14:tracePt t="62693" x="5035550" y="4267200"/>
          <p14:tracePt t="62738" x="5029200" y="4267200"/>
          <p14:tracePt t="62746" x="5022850" y="4267200"/>
          <p14:tracePt t="63754" x="5035550" y="4267200"/>
          <p14:tracePt t="63818" x="5041900" y="4267200"/>
          <p14:tracePt t="63834" x="5048250" y="4267200"/>
          <p14:tracePt t="63850" x="5054600" y="4267200"/>
          <p14:tracePt t="63890" x="5060950" y="4267200"/>
          <p14:tracePt t="63922" x="5067300" y="4267200"/>
          <p14:tracePt t="63954" x="5073650" y="4267200"/>
          <p14:tracePt t="64010" x="5080000" y="4267200"/>
          <p14:tracePt t="64018" x="5080000" y="4273550"/>
          <p14:tracePt t="64050" x="5086350" y="4273550"/>
          <p14:tracePt t="64082" x="5092700" y="4273550"/>
          <p14:tracePt t="64090" x="5099050" y="4273550"/>
          <p14:tracePt t="64098" x="5105400" y="4273550"/>
          <p14:tracePt t="64126" x="5118100" y="4279900"/>
          <p14:tracePt t="64157" x="5143500" y="4279900"/>
          <p14:tracePt t="64162" x="5156200" y="4279900"/>
          <p14:tracePt t="64187" x="5187950" y="4279900"/>
          <p14:tracePt t="64194" x="5200650" y="4279900"/>
          <p14:tracePt t="64217" x="5207000" y="4279900"/>
          <p14:tracePt t="64226" x="5213350" y="4279900"/>
          <p14:tracePt t="64257" x="5219700" y="4279900"/>
          <p14:tracePt t="64260" x="5226050" y="4279900"/>
          <p14:tracePt t="64287" x="5245100" y="4279900"/>
          <p14:tracePt t="64291" x="5257800" y="4279900"/>
          <p14:tracePt t="64317" x="5283200" y="4286250"/>
          <p14:tracePt t="64325" x="5289550" y="4286250"/>
          <p14:tracePt t="64347" x="5308600" y="4292600"/>
          <p14:tracePt t="64359" x="5314950" y="4292600"/>
          <p14:tracePt t="64387" x="5346700" y="4292600"/>
          <p14:tracePt t="64394" x="5353050" y="4292600"/>
          <p14:tracePt t="64417" x="5378450" y="4292600"/>
          <p14:tracePt t="64424" x="5391150" y="4292600"/>
          <p14:tracePt t="64447" x="5448300" y="4292600"/>
          <p14:tracePt t="64458" x="5467350" y="4292600"/>
          <p14:tracePt t="64487" x="5499100" y="4292600"/>
          <p14:tracePt t="64491" x="5505450" y="4292600"/>
          <p14:tracePt t="64517" x="5524500" y="4298950"/>
          <p14:tracePt t="64526" x="5530850" y="4298950"/>
          <p14:tracePt t="64557" x="5575300" y="4305300"/>
          <p14:tracePt t="64562" x="5588000" y="4305300"/>
          <p14:tracePt t="64587" x="5626100" y="4305300"/>
          <p14:tracePt t="64594" x="5632450" y="4305300"/>
          <p14:tracePt t="64617" x="5645150" y="4305300"/>
          <p14:tracePt t="64624" x="5651500" y="4305300"/>
          <p14:tracePt t="64647" x="5664200" y="4305300"/>
          <p14:tracePt t="64674" x="5683250" y="4305300"/>
          <p14:tracePt t="64697" x="5695950" y="4305300"/>
          <p14:tracePt t="64708" x="5708650" y="4305300"/>
          <p14:tracePt t="64737" x="5715000" y="4305300"/>
          <p14:tracePt t="64742" x="5721350" y="4305300"/>
          <p14:tracePt t="64767" x="5753100" y="4305300"/>
          <p14:tracePt t="64774" x="5759450" y="4305300"/>
          <p14:tracePt t="64797" x="5772150" y="4305300"/>
          <p14:tracePt t="64807" x="5778500" y="4305300"/>
          <p14:tracePt t="64837" x="5829300" y="4305300"/>
          <p14:tracePt t="64842" x="5848350" y="4305300"/>
          <p14:tracePt t="64867" x="5924550" y="4305300"/>
          <p14:tracePt t="64875" x="5943600" y="4305300"/>
          <p14:tracePt t="64907" x="6045200" y="4305300"/>
          <p14:tracePt t="64914" x="6064250" y="4305300"/>
          <p14:tracePt t="64937" x="6083300" y="4305300"/>
          <p14:tracePt t="64940" x="6096000" y="4305300"/>
          <p14:tracePt t="64967" x="6102350" y="4305300"/>
          <p14:tracePt t="64974" x="6108700" y="4305300"/>
          <p14:tracePt t="64997" x="6121400" y="4305300"/>
          <p14:tracePt t="65008" x="6127750" y="4305300"/>
          <p14:tracePt t="65037" x="6146800" y="4305300"/>
          <p14:tracePt t="65042" x="6159500" y="4305300"/>
          <p14:tracePt t="65067" x="6184900" y="4305300"/>
          <p14:tracePt t="65074" x="6191250" y="4305300"/>
          <p14:tracePt t="65097" x="6210300" y="4305300"/>
          <p14:tracePt t="65107" x="6223000" y="4305300"/>
          <p14:tracePt t="65137" x="6248400" y="4305300"/>
          <p14:tracePt t="65140" x="6254750" y="4305300"/>
          <p14:tracePt t="65167" x="6267450" y="4305300"/>
          <p14:tracePt t="65175" x="6273800" y="4305300"/>
          <p14:tracePt t="65207" x="6305550" y="4305300"/>
          <p14:tracePt t="65210" x="6318250" y="4305300"/>
          <p14:tracePt t="65237" x="6362700" y="4305300"/>
          <p14:tracePt t="65242" x="6388100" y="4305300"/>
          <p14:tracePt t="65267" x="6445250" y="4305300"/>
          <p14:tracePt t="65275" x="6457950" y="4305300"/>
          <p14:tracePt t="65307" x="6521450" y="4298950"/>
          <p14:tracePt t="65314" x="6534150" y="4298950"/>
          <p14:tracePt t="65337" x="6553200" y="4298950"/>
          <p14:tracePt t="65340" x="6559550" y="4298950"/>
          <p14:tracePt t="65367" x="6591300" y="4298950"/>
          <p14:tracePt t="65374" x="6604000" y="4298950"/>
          <p14:tracePt t="65397" x="6623050" y="4298950"/>
          <p14:tracePt t="65408" x="6635750" y="4298950"/>
          <p14:tracePt t="65437" x="6661150" y="4298950"/>
          <p14:tracePt t="65450" x="6673850" y="4298950"/>
          <p14:tracePt t="65475" x="6686550" y="4298950"/>
          <p14:tracePt t="65507" x="6705600" y="4298950"/>
          <p14:tracePt t="65522" x="6711950" y="4298950"/>
          <p14:tracePt t="65540" x="6718300" y="4298950"/>
          <p14:tracePt t="65567" x="6724650" y="4298950"/>
          <p14:tracePt t="65578" x="6731000" y="4298950"/>
          <p14:tracePt t="65607" x="6737350" y="4305300"/>
          <p14:tracePt t="65637" x="6750050" y="4305300"/>
          <p14:tracePt t="65667" x="6762750" y="4311650"/>
          <p14:tracePt t="65737" x="6775450" y="4318000"/>
          <p14:tracePt t="65798" x="6781800" y="4318000"/>
          <p14:tracePt t="65838" x="6788150" y="4324350"/>
          <p14:tracePt t="65868" x="6794500" y="4324350"/>
          <p14:tracePt t="65997" x="6800850" y="4324350"/>
          <p14:tracePt t="66098" x="6807200" y="4324350"/>
          <p14:tracePt t="66141" x="6813550" y="4324350"/>
          <p14:tracePt t="66186" x="6819900" y="4330700"/>
          <p14:tracePt t="66226" x="6826250" y="4330700"/>
          <p14:tracePt t="66242" x="6826250" y="4337050"/>
          <p14:tracePt t="66266" x="6832600" y="4337050"/>
          <p14:tracePt t="66290" x="6838950" y="4337050"/>
          <p14:tracePt t="66307" x="6851650" y="4337050"/>
          <p14:tracePt t="66337" x="6864350" y="4343400"/>
          <p14:tracePt t="66363" x="6870700" y="4343400"/>
          <p14:tracePt t="66394" x="6877050" y="4343400"/>
          <p14:tracePt t="66435" x="6883400" y="4343400"/>
          <p14:tracePt t="66459" x="6889750" y="4343400"/>
          <p14:tracePt t="66475" x="6896100" y="4343400"/>
          <p14:tracePt t="66498" x="6902450" y="4343400"/>
          <p14:tracePt t="66506" x="6915150" y="4349750"/>
          <p14:tracePt t="66538" x="6921500" y="4349750"/>
          <p14:tracePt t="66540" x="6934200" y="4349750"/>
          <p14:tracePt t="66567" x="6940550" y="4349750"/>
          <p14:tracePt t="66572" x="6946900" y="4349750"/>
          <p14:tracePt t="66597" x="6965950" y="4356100"/>
          <p14:tracePt t="66610" x="6972300" y="4356100"/>
          <p14:tracePt t="66638" x="6978650" y="4356100"/>
          <p14:tracePt t="66651" x="6985000" y="4356100"/>
          <p14:tracePt t="66673" x="6991350" y="4362450"/>
          <p14:tracePt t="66715" x="6997700" y="4362450"/>
          <p14:tracePt t="66723" x="7004050" y="4362450"/>
          <p14:tracePt t="66739" x="7016750" y="4368800"/>
          <p14:tracePt t="66767" x="7029450" y="4368800"/>
          <p14:tracePt t="66772" x="7042150" y="4375150"/>
          <p14:tracePt t="66797" x="7061200" y="4381500"/>
          <p14:tracePt t="66805" x="7067550" y="4387850"/>
          <p14:tracePt t="66827" x="7099300" y="4394200"/>
          <p14:tracePt t="66840" x="7105650" y="4400550"/>
          <p14:tracePt t="66868" x="7131050" y="4406900"/>
          <p14:tracePt t="66875" x="7137400" y="4406900"/>
          <p14:tracePt t="66897" x="7143750" y="4406900"/>
          <p14:tracePt t="66906" x="7150100" y="4406900"/>
          <p14:tracePt t="66938" x="7162800" y="4413250"/>
          <p14:tracePt t="66962" x="7169150" y="4419600"/>
          <p14:tracePt t="67002" x="7181850" y="4425950"/>
          <p14:tracePt t="67026" x="7188200" y="4425950"/>
          <p14:tracePt t="67039" x="7200900" y="4432300"/>
          <p14:tracePt t="67068" x="7213600" y="4432300"/>
          <p14:tracePt t="67075" x="7219950" y="4438650"/>
          <p14:tracePt t="67098" x="7232650" y="4438650"/>
          <p14:tracePt t="67106" x="7245350" y="4438650"/>
          <p14:tracePt t="67138" x="7251700" y="4438650"/>
          <p14:tracePt t="67140" x="7258050" y="4438650"/>
          <p14:tracePt t="67167" x="7264400" y="4445000"/>
          <p14:tracePt t="67178" x="7270750" y="4445000"/>
          <p14:tracePt t="67205" x="7277100" y="4445000"/>
          <p14:tracePt t="67227" x="7289800" y="4445000"/>
          <p14:tracePt t="67250" x="7296150" y="4445000"/>
          <p14:tracePt t="67272" x="7302500" y="4445000"/>
          <p14:tracePt t="67298" x="7321550" y="4451350"/>
          <p14:tracePt t="67306" x="7334250" y="4451350"/>
          <p14:tracePt t="67338" x="7353300" y="4457700"/>
          <p14:tracePt t="67341" x="7359650" y="4457700"/>
          <p14:tracePt t="67368" x="7378700" y="4464050"/>
          <p14:tracePt t="67379" x="7385050" y="4464050"/>
          <p14:tracePt t="67406" x="7391400" y="4464050"/>
          <p14:tracePt t="67437" x="7404100" y="4464050"/>
          <p14:tracePt t="67450" x="7410450" y="4464050"/>
          <p14:tracePt t="67472" x="7416800" y="4464050"/>
          <p14:tracePt t="67498" x="7423150" y="4470400"/>
          <p14:tracePt t="67506" x="7429500" y="4470400"/>
          <p14:tracePt t="67554" x="7442200" y="4483100"/>
          <p14:tracePt t="67595" x="7448550" y="4483100"/>
          <p14:tracePt t="67611" x="7454900" y="4489450"/>
          <p14:tracePt t="67627" x="7461250" y="4489450"/>
          <p14:tracePt t="67638" x="7467600" y="4489450"/>
          <p14:tracePt t="67667" x="7486650" y="4489450"/>
          <p14:tracePt t="67674" x="7493000" y="4489450"/>
          <p14:tracePt t="67698" x="7499350" y="4489450"/>
          <p14:tracePt t="67706" x="7505700" y="4489450"/>
          <p14:tracePt t="67737" x="7524750" y="4489450"/>
          <p14:tracePt t="67738" x="7531100" y="4489450"/>
          <p14:tracePt t="67767" x="7543800" y="4495800"/>
          <p14:tracePt t="67778" x="7550150" y="4495800"/>
          <p14:tracePt t="67805" x="7569200" y="4502150"/>
          <p14:tracePt t="67828" x="7575550" y="4502150"/>
          <p14:tracePt t="67838" x="7581900" y="4502150"/>
          <p14:tracePt t="67874" x="7588250" y="4502150"/>
          <p14:tracePt t="67882" x="7594600" y="4502150"/>
          <p14:tracePt t="67905" x="7600950" y="4502150"/>
          <p14:tracePt t="67928" x="7613650" y="4508500"/>
          <p14:tracePt t="67955" x="7620000" y="4508500"/>
          <p14:tracePt t="67978" x="7626350" y="4508500"/>
          <p14:tracePt t="68018" x="7632700" y="4508500"/>
          <p14:tracePt t="68038" x="7639050" y="4508500"/>
          <p14:tracePt t="68067" x="7664450" y="4514850"/>
          <p14:tracePt t="68074" x="7670800" y="4514850"/>
          <p14:tracePt t="68098" x="7677150" y="4514850"/>
          <p14:tracePt t="68105" x="7683500" y="4514850"/>
          <p14:tracePt t="68137" x="7702550" y="4521200"/>
          <p14:tracePt t="68139" x="7708900" y="4521200"/>
          <p14:tracePt t="68168" x="7715250" y="4521200"/>
          <p14:tracePt t="68172" x="7721600" y="4521200"/>
          <p14:tracePt t="68203" x="7727950" y="4521200"/>
          <p14:tracePt t="68251" x="7734300" y="4521200"/>
          <p14:tracePt t="68266" x="7740650" y="4521200"/>
          <p14:tracePt t="68274" x="7747000" y="4521200"/>
          <p14:tracePt t="68298" x="7753350" y="4521200"/>
          <p14:tracePt t="68314" x="7759700" y="4521200"/>
          <p14:tracePt t="68338" x="7766050" y="4521200"/>
          <p14:tracePt t="68341" x="7772400" y="4521200"/>
          <p14:tracePt t="68370" x="7778750" y="4521200"/>
          <p14:tracePt t="68979" x="7785100" y="4521200"/>
          <p14:tracePt t="69451" x="7791450" y="4521200"/>
          <p14:tracePt t="69547" x="7797800" y="4521200"/>
          <p14:tracePt t="71931" x="7791450" y="4527550"/>
          <p14:tracePt t="71987" x="7785100" y="4533900"/>
          <p14:tracePt t="72011" x="7778750" y="4533900"/>
          <p14:tracePt t="72019" x="7778750" y="4540250"/>
          <p14:tracePt t="72035" x="7772400" y="4546600"/>
          <p14:tracePt t="72059" x="7766050" y="4552950"/>
          <p14:tracePt t="72075" x="7759700" y="4559300"/>
          <p14:tracePt t="72098" x="7753350" y="4565650"/>
          <p14:tracePt t="72107" x="7747000" y="4565650"/>
          <p14:tracePt t="72135" x="7734300" y="4572000"/>
          <p14:tracePt t="72168" x="7727950" y="4584700"/>
          <p14:tracePt t="72179" x="7715250" y="4591050"/>
          <p14:tracePt t="72202" x="7708900" y="4597400"/>
          <p14:tracePt t="72228" x="7696200" y="4603750"/>
          <p14:tracePt t="72235" x="7689850" y="4610100"/>
          <p14:tracePt t="72258" x="7683500" y="4610100"/>
          <p14:tracePt t="72267" x="7683500" y="4616450"/>
          <p14:tracePt t="72298" x="7677150" y="4629150"/>
          <p14:tracePt t="72307" x="7677150" y="4635500"/>
          <p14:tracePt t="72334" x="7670800" y="4641850"/>
          <p14:tracePt t="72358" x="7670800" y="4648200"/>
          <p14:tracePt t="72395" x="7670800" y="4654550"/>
          <p14:tracePt t="72499" x="7670800" y="4660900"/>
          <p14:tracePt t="72531" x="7670800" y="4667250"/>
          <p14:tracePt t="72563" x="7670800" y="4673600"/>
          <p14:tracePt t="72595" x="7670800" y="4679950"/>
          <p14:tracePt t="72619" x="7670800" y="4686300"/>
          <p14:tracePt t="72635" x="7670800" y="4692650"/>
          <p14:tracePt t="72675" x="7670800" y="4699000"/>
          <p14:tracePt t="72731" x="7670800" y="4705350"/>
          <p14:tracePt t="72779" x="7677150" y="4711700"/>
          <p14:tracePt t="72859" x="7677150" y="4718050"/>
          <p14:tracePt t="72891" x="7683500" y="4724400"/>
          <p14:tracePt t="72923" x="7689850" y="4730750"/>
          <p14:tracePt t="72980" x="7696200" y="4737100"/>
          <p14:tracePt t="73011" x="7702550" y="4743450"/>
          <p14:tracePt t="73067" x="7708900" y="4743450"/>
          <p14:tracePt t="73412" x="7708900" y="4749800"/>
          <p14:tracePt t="73419" x="7702550" y="4756150"/>
          <p14:tracePt t="73451" x="7696200" y="4762500"/>
          <p14:tracePt t="73467" x="7689850" y="4762500"/>
          <p14:tracePt t="73499" x="7677150" y="4768850"/>
          <p14:tracePt t="73539" x="7670800" y="4768850"/>
          <p14:tracePt t="73547" x="7670800" y="4775200"/>
          <p14:tracePt t="73627" x="7664450" y="4775200"/>
          <p14:tracePt t="73643" x="7658100" y="4781550"/>
          <p14:tracePt t="73675" x="7651750" y="4787900"/>
          <p14:tracePt t="73699" x="7645400" y="4794250"/>
          <p14:tracePt t="73715" x="7639050" y="4794250"/>
          <p14:tracePt t="73731" x="7632700" y="4794250"/>
          <p14:tracePt t="73747" x="7626350" y="4800600"/>
          <p14:tracePt t="73763" x="7626350" y="4806950"/>
          <p14:tracePt t="73947" x="7626350" y="4813300"/>
          <p14:tracePt t="73971" x="7626350" y="4819650"/>
          <p14:tracePt t="74019" x="7626350" y="4826000"/>
          <p14:tracePt t="74043" x="7626350" y="4832350"/>
          <p14:tracePt t="74083" x="7620000" y="4838700"/>
          <p14:tracePt t="74116" x="7620000" y="4845050"/>
          <p14:tracePt t="74131" x="7620000" y="4851400"/>
          <p14:tracePt t="74147" x="7620000" y="4857750"/>
          <p14:tracePt t="74163" x="7620000" y="4864100"/>
          <p14:tracePt t="74179" x="7620000" y="4870450"/>
          <p14:tracePt t="74195" x="7620000" y="4876800"/>
          <p14:tracePt t="74219" x="7620000" y="4883150"/>
          <p14:tracePt t="74227" x="7620000" y="4889500"/>
          <p14:tracePt t="74235" x="7620000" y="4895850"/>
          <p14:tracePt t="74249" x="7620000" y="4902200"/>
          <p14:tracePt t="74266" x="7620000" y="4908550"/>
          <p14:tracePt t="74282" x="7620000" y="4921250"/>
          <p14:tracePt t="74307" x="7620000" y="4927600"/>
          <p14:tracePt t="74317" x="7620000" y="4933950"/>
          <p14:tracePt t="74334" x="7620000" y="4940300"/>
          <p14:tracePt t="74349" x="7620000" y="4953000"/>
          <p14:tracePt t="74365" x="7620000" y="4959350"/>
          <p14:tracePt t="74382" x="7620000" y="4965700"/>
          <p14:tracePt t="74404" x="7620000" y="4978400"/>
          <p14:tracePt t="74444" x="7626350" y="4984750"/>
          <p14:tracePt t="74467" x="7626350" y="4991100"/>
          <p14:tracePt t="74483" x="7626350" y="4997450"/>
          <p14:tracePt t="74499" x="7632700" y="5010150"/>
          <p14:tracePt t="74556" x="7632700" y="5016500"/>
          <p14:tracePt t="74612" x="7632700" y="5022850"/>
          <p14:tracePt t="74700" x="7632700" y="5029200"/>
          <p14:tracePt t="74987" x="7632700" y="5035550"/>
          <p14:tracePt t="75019" x="7632700" y="5041900"/>
          <p14:tracePt t="75043" x="7632700" y="5048250"/>
          <p14:tracePt t="75060" x="7632700" y="5054600"/>
          <p14:tracePt t="75091" x="7626350" y="5060950"/>
          <p14:tracePt t="75123" x="7620000" y="5067300"/>
          <p14:tracePt t="75180" x="7613650" y="5073650"/>
          <p14:tracePt t="75203" x="7607300" y="5073650"/>
          <p14:tracePt t="75244" x="7600950" y="5080000"/>
          <p14:tracePt t="75300" x="7594600" y="5086350"/>
          <p14:tracePt t="75364" x="7594600" y="5092700"/>
          <p14:tracePt t="75388" x="7594600" y="5099050"/>
          <p14:tracePt t="75435" x="7594600" y="5105400"/>
          <p14:tracePt t="75476" x="7594600" y="5111750"/>
          <p14:tracePt t="75500" x="7594600" y="5118100"/>
          <p14:tracePt t="75571" x="7594600" y="5124450"/>
          <p14:tracePt t="75595" x="7594600" y="5130800"/>
          <p14:tracePt t="75603" x="7594600" y="5137150"/>
          <p14:tracePt t="75660" x="7600950" y="5143500"/>
          <p14:tracePt t="75724" x="7607300" y="5149850"/>
          <p14:tracePt t="75780" x="7613650" y="5156200"/>
          <p14:tracePt t="75804" x="7620000" y="5162550"/>
          <p14:tracePt t="75876" x="7626350" y="5162550"/>
          <p14:tracePt t="75948" x="7632700" y="5168900"/>
          <p14:tracePt t="76003" x="7632700" y="5175250"/>
          <p14:tracePt t="76019" x="7639050" y="5175250"/>
          <p14:tracePt t="76051" x="7645400" y="5175250"/>
          <p14:tracePt t="76067" x="7651750" y="5175250"/>
          <p14:tracePt t="76099" x="7658100" y="5181600"/>
          <p14:tracePt t="76140" x="7664450" y="5181600"/>
          <p14:tracePt t="76187" x="7677150" y="5187950"/>
          <p14:tracePt t="76300" x="7683500" y="5187950"/>
          <p14:tracePt t="76308" x="7683500" y="5194300"/>
          <p14:tracePt t="76428" x="7689850" y="5200650"/>
          <p14:tracePt t="76492" x="7696200" y="5200650"/>
          <p14:tracePt t="76540" x="7702550" y="5200650"/>
          <p14:tracePt t="76579" x="7708900" y="5200650"/>
          <p14:tracePt t="76636" x="7715250" y="5200650"/>
          <p14:tracePt t="76708" x="7721600" y="5200650"/>
          <p14:tracePt t="77204" x="7727950" y="5200650"/>
          <p14:tracePt t="80989" x="7734300" y="5200650"/>
          <p14:tracePt t="83596" x="7740650" y="5207000"/>
          <p14:tracePt t="83892" x="7740650" y="5219700"/>
          <p14:tracePt t="83925" x="7740650" y="5226050"/>
          <p14:tracePt t="83941" x="7740650" y="5232400"/>
          <p14:tracePt t="83958" x="7740650" y="5238750"/>
          <p14:tracePt t="83989" x="7734300" y="5257800"/>
          <p14:tracePt t="84004" x="7734300" y="5264150"/>
          <p14:tracePt t="84024" x="7727950" y="5264150"/>
          <p14:tracePt t="84050" x="7727950" y="5276850"/>
          <p14:tracePt t="84077" x="7721600" y="5283200"/>
          <p14:tracePt t="84101" x="7721600" y="5289550"/>
          <p14:tracePt t="84125" x="7721600" y="5302250"/>
          <p14:tracePt t="84150" x="7721600" y="5308600"/>
          <p14:tracePt t="84157" x="7721600" y="5314950"/>
          <p14:tracePt t="84179" x="7721600" y="5321300"/>
          <p14:tracePt t="84190" x="7721600" y="5327650"/>
          <p14:tracePt t="84219" x="7715250" y="5334000"/>
          <p14:tracePt t="84224" x="7715250" y="5340350"/>
          <p14:tracePt t="84250" x="7715250" y="5353050"/>
          <p14:tracePt t="84293" x="7715250" y="5359400"/>
          <p14:tracePt t="84309" x="7715250" y="5365750"/>
          <p14:tracePt t="84341" x="7715250" y="5372100"/>
          <p14:tracePt t="84365" x="7715250" y="5378450"/>
          <p14:tracePt t="84390" x="7715250" y="5384800"/>
          <p14:tracePt t="84397" x="7715250" y="5391150"/>
          <p14:tracePt t="84452" x="7715250" y="5397500"/>
          <p14:tracePt t="84468" x="7715250" y="5403850"/>
          <p14:tracePt t="84484" x="7715250" y="5416550"/>
          <p14:tracePt t="84549" x="7715250" y="5422900"/>
          <p14:tracePt t="84589" x="7715250" y="5429250"/>
          <p14:tracePt t="84637" x="7715250" y="5435600"/>
          <p14:tracePt t="84668" x="7715250" y="5441950"/>
          <p14:tracePt t="85501" x="7715250" y="5448300"/>
          <p14:tracePt t="85549" x="7715250" y="5454650"/>
          <p14:tracePt t="85565" x="7715250" y="5461000"/>
          <p14:tracePt t="85590" x="7715250" y="5467350"/>
          <p14:tracePt t="85597" x="7715250" y="5473700"/>
          <p14:tracePt t="85620" x="7715250" y="5480050"/>
          <p14:tracePt t="85629" x="7715250" y="5486400"/>
          <p14:tracePt t="85655" x="7715250" y="5492750"/>
          <p14:tracePt t="85680" x="7715250" y="5499100"/>
          <p14:tracePt t="85689" x="7715250" y="5505450"/>
          <p14:tracePt t="85720" x="7715250" y="5518150"/>
          <p14:tracePt t="85725" x="7715250" y="5524500"/>
          <p14:tracePt t="85750" x="7715250" y="5530850"/>
          <p14:tracePt t="85765" x="7715250" y="5537200"/>
          <p14:tracePt t="85813" x="7715250" y="5543550"/>
          <p14:tracePt t="85829" x="7715250" y="5549900"/>
          <p14:tracePt t="85845" x="7715250" y="5556250"/>
          <p14:tracePt t="85869" x="7715250" y="5562600"/>
          <p14:tracePt t="85901" x="7715250" y="5568950"/>
          <p14:tracePt t="85925" x="7715250" y="5575300"/>
          <p14:tracePt t="85950" x="7715250" y="5581650"/>
          <p14:tracePt t="85965" x="7721600" y="5588000"/>
          <p14:tracePt t="85989" x="7721600" y="5594350"/>
          <p14:tracePt t="86020" x="7721600" y="5600700"/>
          <p14:tracePt t="86045" x="7721600" y="5607050"/>
          <p14:tracePt t="86069" x="7721600" y="5613400"/>
          <p14:tracePt t="86090" x="7721600" y="5619750"/>
          <p14:tracePt t="86125" x="7727950" y="5626100"/>
          <p14:tracePt t="86149" x="7727950" y="5632450"/>
          <p14:tracePt t="86165" x="7727950" y="5638800"/>
          <p14:tracePt t="86189" x="7734300" y="5651500"/>
          <p14:tracePt t="86237" x="7734300" y="5657850"/>
          <p14:tracePt t="86253" x="7734300" y="5664200"/>
          <p14:tracePt t="86277" x="7734300" y="5670550"/>
          <p14:tracePt t="86293" x="7734300" y="5676900"/>
          <p14:tracePt t="86389" x="7734300" y="5683250"/>
          <p14:tracePt t="86413" x="7740650" y="5689600"/>
          <p14:tracePt t="86485" x="7740650" y="5695950"/>
          <p14:tracePt t="86557" x="7740650" y="5702300"/>
          <p14:tracePt t="86621" x="7740650" y="5708650"/>
          <p14:tracePt t="86893" x="7747000" y="5715000"/>
          <p14:tracePt t="87309" x="7753350" y="5715000"/>
          <p14:tracePt t="87453" x="7759700" y="5715000"/>
          <p14:tracePt t="88477" x="7766050" y="5715000"/>
          <p14:tracePt t="88741" x="7778750" y="5715000"/>
          <p14:tracePt t="90382" x="7785100" y="5715000"/>
          <p14:tracePt t="93046" x="7785100" y="5708650"/>
          <p14:tracePt t="96526" x="7778750" y="57023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CA" sz="2800" dirty="0"/>
              <a:t>Liste des formats de distribution</a:t>
            </a:r>
          </a:p>
          <a:p>
            <a:r>
              <a:rPr lang="fr-CA" sz="2800" dirty="0"/>
              <a:t>Information sur le distributeur</a:t>
            </a:r>
          </a:p>
          <a:p>
            <a:r>
              <a:rPr lang="fr-CA" sz="2800" dirty="0" smtClean="0"/>
              <a:t>Accès aux ressources </a:t>
            </a:r>
            <a:r>
              <a:rPr lang="fr-CA" sz="2800" dirty="0"/>
              <a:t>mises en </a:t>
            </a:r>
            <a:r>
              <a:rPr lang="fr-CA" sz="2800" dirty="0" smtClean="0"/>
              <a:t>ligne</a:t>
            </a:r>
          </a:p>
          <a:p>
            <a:pPr lvl="1"/>
            <a:r>
              <a:rPr lang="fr-CA" sz="2400" dirty="0">
                <a:ea typeface="ＭＳ Ｐゴシック" charset="0"/>
              </a:rPr>
              <a:t>Les services cartographiques </a:t>
            </a:r>
          </a:p>
          <a:p>
            <a:pPr marL="1085850" lvl="2" indent="-285750">
              <a:buFontTx/>
              <a:buChar char="-"/>
            </a:pPr>
            <a:r>
              <a:rPr lang="fr-CA" sz="1800" dirty="0">
                <a:ea typeface="ＭＳ Ｐゴシック" charset="0"/>
              </a:rPr>
              <a:t>associé au bouton « Afficher sur la carte »</a:t>
            </a:r>
          </a:p>
          <a:p>
            <a:pPr marL="1085850" lvl="2" indent="-285750">
              <a:buFontTx/>
              <a:buChar char="-"/>
            </a:pPr>
            <a:r>
              <a:rPr lang="fr-CA" sz="1800" dirty="0">
                <a:ea typeface="ＭＳ Ｐゴシック" charset="0"/>
              </a:rPr>
              <a:t>associé au bouton « </a:t>
            </a:r>
            <a:r>
              <a:rPr lang="fr-CA" sz="1800" dirty="0" err="1">
                <a:ea typeface="ＭＳ Ｐゴシック" charset="0"/>
              </a:rPr>
              <a:t>View</a:t>
            </a:r>
            <a:r>
              <a:rPr lang="fr-CA" sz="1800" dirty="0">
                <a:ea typeface="ＭＳ Ｐゴシック" charset="0"/>
              </a:rPr>
              <a:t> on </a:t>
            </a:r>
            <a:r>
              <a:rPr lang="fr-CA" sz="1800" dirty="0" err="1">
                <a:ea typeface="ＭＳ Ｐゴシック" charset="0"/>
              </a:rPr>
              <a:t>map</a:t>
            </a:r>
            <a:r>
              <a:rPr lang="fr-CA" sz="1800" dirty="0">
                <a:ea typeface="ＭＳ Ｐゴシック" charset="0"/>
              </a:rPr>
              <a:t> »</a:t>
            </a:r>
          </a:p>
          <a:p>
            <a:pPr lvl="1"/>
            <a:r>
              <a:rPr lang="fr-CA" sz="2400" dirty="0" smtClean="0">
                <a:ea typeface="ＭＳ Ｐゴシック" charset="0"/>
              </a:rPr>
              <a:t>Les </a:t>
            </a:r>
            <a:r>
              <a:rPr lang="fr-CA" sz="2400" dirty="0">
                <a:ea typeface="ＭＳ Ｐゴシック" charset="0"/>
              </a:rPr>
              <a:t>données rendues disponible en </a:t>
            </a:r>
            <a:r>
              <a:rPr lang="fr-CA" sz="2400" dirty="0" smtClean="0">
                <a:ea typeface="ＭＳ Ｐゴシック" charset="0"/>
              </a:rPr>
              <a:t>téléchargement</a:t>
            </a:r>
          </a:p>
          <a:p>
            <a:pPr lvl="1"/>
            <a:r>
              <a:rPr lang="fr-CA" sz="2400" dirty="0" smtClean="0">
                <a:ea typeface="ＭＳ Ｐゴシック" charset="0"/>
              </a:rPr>
              <a:t>Tout </a:t>
            </a:r>
            <a:r>
              <a:rPr lang="fr-CA" sz="2400" dirty="0">
                <a:ea typeface="ＭＳ Ｐゴシック" charset="0"/>
              </a:rPr>
              <a:t>autre </a:t>
            </a:r>
            <a:r>
              <a:rPr lang="fr-CA" sz="2400" dirty="0" smtClean="0">
                <a:ea typeface="ＭＳ Ｐゴシック" charset="0"/>
              </a:rPr>
              <a:t>ressource </a:t>
            </a:r>
            <a:r>
              <a:rPr lang="fr-CA" sz="2400" dirty="0">
                <a:ea typeface="ＭＳ Ｐゴシック" charset="0"/>
              </a:rPr>
              <a:t>complémentaire telle que des documents d’appoint, des applications qui exploitent les donnée </a:t>
            </a:r>
            <a:r>
              <a:rPr lang="fr-CA" sz="2400" dirty="0" err="1">
                <a:ea typeface="ＭＳ Ｐゴシック" charset="0"/>
              </a:rPr>
              <a:t>géospatiales</a:t>
            </a:r>
            <a:r>
              <a:rPr lang="fr-CA" sz="2400" dirty="0">
                <a:ea typeface="ＭＳ Ｐゴシック" charset="0"/>
              </a:rPr>
              <a:t>, des index. </a:t>
            </a:r>
            <a:endParaRPr lang="en-CA" sz="2400" dirty="0">
              <a:ea typeface="ＭＳ Ｐゴシック" charset="0"/>
            </a:endParaRPr>
          </a:p>
          <a:p>
            <a:endParaRPr lang="fr-CA" sz="2800" dirty="0" smtClean="0"/>
          </a:p>
          <a:p>
            <a:pPr marL="800100" lvl="2" indent="0">
              <a:buNone/>
            </a:pPr>
            <a:endParaRPr lang="fr-CA" sz="2000" dirty="0" smtClean="0">
              <a:ea typeface="ＭＳ Ｐゴシック" charset="0"/>
            </a:endParaRPr>
          </a:p>
        </p:txBody>
      </p:sp>
      <p:sp>
        <p:nvSpPr>
          <p:cNvPr id="5" name="Title 1"/>
          <p:cNvSpPr txBox="1">
            <a:spLocks/>
          </p:cNvSpPr>
          <p:nvPr/>
        </p:nvSpPr>
        <p:spPr>
          <a:xfrm>
            <a:off x="403225" y="4127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Distribution des données (1/5)</a:t>
            </a:r>
            <a:endParaRPr lang="en-CA" sz="2400" kern="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290686604"/>
      </p:ext>
    </p:extLst>
  </p:cSld>
  <p:clrMapOvr>
    <a:masterClrMapping/>
  </p:clrMapOvr>
  <mc:AlternateContent xmlns:mc="http://schemas.openxmlformats.org/markup-compatibility/2006" xmlns:p14="http://schemas.microsoft.com/office/powerpoint/2010/main">
    <mc:Choice Requires="p14">
      <p:transition spd="slow" p14:dur="2000" advTm="33580"/>
    </mc:Choice>
    <mc:Fallback xmlns="">
      <p:transition spd="slow" advTm="33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411" x="7772400" y="5702300"/>
          <p14:tracePt t="427" x="7747000" y="5695950"/>
          <p14:tracePt t="435" x="7734300" y="5689600"/>
          <p14:tracePt t="451" x="7689850" y="5683250"/>
          <p14:tracePt t="476" x="7575550" y="5657850"/>
          <p14:tracePt t="484" x="7569200" y="5638800"/>
          <p14:tracePt t="804" x="7562850" y="5651500"/>
          <p14:tracePt t="811" x="7499350" y="5619750"/>
          <p14:tracePt t="819" x="7442200" y="5600700"/>
          <p14:tracePt t="846" x="7181850" y="5480050"/>
          <p14:tracePt t="852" x="7086600" y="5422900"/>
          <p14:tracePt t="876" x="6972300" y="5257800"/>
          <p14:tracePt t="884" x="6972300" y="5194300"/>
          <p14:tracePt t="906" x="6940550" y="4997450"/>
          <p14:tracePt t="917" x="6819900" y="4813300"/>
          <p14:tracePt t="946" x="6629400" y="4546600"/>
          <p14:tracePt t="951" x="6591300" y="4489450"/>
          <p14:tracePt t="976" x="6489700" y="4279900"/>
          <p14:tracePt t="985" x="6470650" y="4222750"/>
          <p14:tracePt t="1016" x="6330950" y="3917950"/>
          <p14:tracePt t="1019" x="6299200" y="3835400"/>
          <p14:tracePt t="1046" x="6184900" y="3536950"/>
          <p14:tracePt t="1051" x="6153150" y="3435350"/>
          <p14:tracePt t="1076" x="6064250" y="3124200"/>
          <p14:tracePt t="1085" x="6013450" y="3028950"/>
          <p14:tracePt t="1116" x="5867400" y="2686050"/>
          <p14:tracePt t="1123" x="5829300" y="2590800"/>
          <p14:tracePt t="1146" x="5708650" y="2400300"/>
          <p14:tracePt t="1151" x="5645150" y="2317750"/>
          <p14:tracePt t="1176" x="5334000" y="1993900"/>
          <p14:tracePt t="1183" x="5194300" y="1892300"/>
          <p14:tracePt t="1206" x="4641850" y="1536700"/>
          <p14:tracePt t="1217" x="4438650" y="1422400"/>
          <p14:tracePt t="1246" x="3422650" y="1028700"/>
          <p14:tracePt t="1251" x="3181350" y="952500"/>
          <p14:tracePt t="1276" x="2597150" y="793750"/>
          <p14:tracePt t="1285" x="2457450" y="749300"/>
          <p14:tracePt t="1316" x="1898650" y="635000"/>
          <p14:tracePt t="1323" x="1784350" y="615950"/>
          <p14:tracePt t="1346" x="1555750" y="584200"/>
          <p14:tracePt t="1350" x="1466850" y="565150"/>
          <p14:tracePt t="1376" x="1327150" y="546100"/>
          <p14:tracePt t="1384" x="1295400" y="527050"/>
          <p14:tracePt t="1416" x="1225550" y="463550"/>
          <p14:tracePt t="1419" x="1200150" y="444500"/>
          <p14:tracePt t="1446" x="1143000" y="419100"/>
          <p14:tracePt t="1451" x="1123950" y="412750"/>
          <p14:tracePt t="1476" x="1041400" y="412750"/>
          <p14:tracePt t="1483" x="1016000" y="425450"/>
          <p14:tracePt t="1506" x="971550" y="457200"/>
          <p14:tracePt t="1517" x="933450" y="495300"/>
          <p14:tracePt t="1546" x="889000" y="539750"/>
          <p14:tracePt t="1551" x="869950" y="552450"/>
          <p14:tracePt t="1576" x="844550" y="571500"/>
          <p14:tracePt t="1584" x="831850" y="571500"/>
          <p14:tracePt t="1616" x="755650" y="590550"/>
          <p14:tracePt t="1620" x="723900" y="603250"/>
          <p14:tracePt t="1646" x="666750" y="641350"/>
          <p14:tracePt t="1651" x="641350" y="654050"/>
          <p14:tracePt t="1676" x="596900" y="692150"/>
          <p14:tracePt t="1684" x="571500" y="704850"/>
          <p14:tracePt t="1717" x="520700" y="736600"/>
          <p14:tracePt t="1732" x="508000" y="749300"/>
          <p14:tracePt t="1751" x="488950" y="762000"/>
          <p14:tracePt t="1776" x="469900" y="768350"/>
          <p14:tracePt t="1782" x="457200" y="774700"/>
          <p14:tracePt t="1806" x="425450" y="806450"/>
          <p14:tracePt t="1816" x="419100" y="812800"/>
          <p14:tracePt t="1846" x="400050" y="838200"/>
          <p14:tracePt t="1852" x="393700" y="844550"/>
          <p14:tracePt t="1877" x="381000" y="857250"/>
          <p14:tracePt t="1892" x="381000" y="863600"/>
          <p14:tracePt t="1917" x="368300" y="876300"/>
          <p14:tracePt t="1940" x="361950" y="882650"/>
          <p14:tracePt t="1963" x="361950" y="889000"/>
          <p14:tracePt t="1984" x="355600" y="895350"/>
          <p14:tracePt t="2017" x="355600" y="908050"/>
          <p14:tracePt t="2020" x="355600" y="914400"/>
          <p14:tracePt t="2046" x="355600" y="939800"/>
          <p14:tracePt t="2051" x="355600" y="946150"/>
          <p14:tracePt t="2076" x="355600" y="958850"/>
          <p14:tracePt t="2108" x="355600" y="965200"/>
          <p14:tracePt t="2131" x="355600" y="971550"/>
          <p14:tracePt t="2172" x="355600" y="977900"/>
          <p14:tracePt t="2184" x="355600" y="990600"/>
          <p14:tracePt t="2217" x="361950" y="1009650"/>
          <p14:tracePt t="2220" x="361950" y="1016000"/>
          <p14:tracePt t="2246" x="368300" y="1028700"/>
          <p14:tracePt t="2291" x="374650" y="1035050"/>
          <p14:tracePt t="2307" x="374650" y="1041400"/>
          <p14:tracePt t="2323" x="381000" y="1054100"/>
          <p14:tracePt t="2346" x="387350" y="1054100"/>
          <p14:tracePt t="2349" x="387350" y="1060450"/>
          <p14:tracePt t="2377" x="400050" y="1085850"/>
          <p14:tracePt t="2395" x="406400" y="1092200"/>
          <p14:tracePt t="2419" x="412750" y="1098550"/>
          <p14:tracePt t="2476" x="419100" y="1111250"/>
          <p14:tracePt t="2500" x="419100" y="1117600"/>
          <p14:tracePt t="2508" x="425450" y="1123950"/>
          <p14:tracePt t="2540" x="425450" y="1130300"/>
          <p14:tracePt t="2550" x="425450" y="1136650"/>
          <p14:tracePt t="2577" x="431800" y="1136650"/>
          <p14:tracePt t="2588" x="431800" y="1143000"/>
          <p14:tracePt t="2616" x="431800" y="1149350"/>
          <p14:tracePt t="2647" x="431800" y="1162050"/>
          <p14:tracePt t="2652" x="431800" y="1168400"/>
          <p14:tracePt t="2676" x="431800" y="1181100"/>
          <p14:tracePt t="2715" x="431800" y="1187450"/>
          <p14:tracePt t="2724" x="431800" y="1193800"/>
          <p14:tracePt t="2740" x="431800" y="1200150"/>
          <p14:tracePt t="2764" x="431800" y="1206500"/>
          <p14:tracePt t="2779" x="431800" y="1212850"/>
          <p14:tracePt t="2796" x="431800" y="1219200"/>
          <p14:tracePt t="2826" x="431800" y="1225550"/>
          <p14:tracePt t="2835" x="431800" y="1231900"/>
          <p14:tracePt t="2863" x="431800" y="1244600"/>
          <p14:tracePt t="2896" x="425450" y="1263650"/>
          <p14:tracePt t="2927" x="425450" y="1270000"/>
          <p14:tracePt t="2932" x="425450" y="1276350"/>
          <p14:tracePt t="2957" x="425450" y="1282700"/>
          <p14:tracePt t="2979" x="425450" y="1289050"/>
          <p14:tracePt t="2996" x="425450" y="1295400"/>
          <p14:tracePt t="3027" x="425450" y="1308100"/>
          <p14:tracePt t="3044" x="425450" y="1314450"/>
          <p14:tracePt t="3067" x="425450" y="1320800"/>
          <p14:tracePt t="3123" x="425450" y="1333500"/>
          <p14:tracePt t="3171" x="425450" y="1339850"/>
          <p14:tracePt t="3195" x="425450" y="1346200"/>
          <p14:tracePt t="3219" x="425450" y="1352550"/>
          <p14:tracePt t="3229" x="425450" y="1358900"/>
          <p14:tracePt t="3256" x="431800" y="1371600"/>
          <p14:tracePt t="3291" x="431800" y="1377950"/>
          <p14:tracePt t="3315" x="431800" y="1384300"/>
          <p14:tracePt t="3348" x="431800" y="1390650"/>
          <p14:tracePt t="3363" x="431800" y="1397000"/>
          <p14:tracePt t="3387" x="438150" y="1403350"/>
          <p14:tracePt t="3419" x="438150" y="1409700"/>
          <p14:tracePt t="3451" x="444500" y="1416050"/>
          <p14:tracePt t="5036" x="457200" y="1416050"/>
          <p14:tracePt t="6092" x="463550" y="1416050"/>
          <p14:tracePt t="8012" x="469900" y="1409700"/>
          <p14:tracePt t="11092" x="463550" y="1409700"/>
          <p14:tracePt t="11141" x="457200" y="1409700"/>
          <p14:tracePt t="11213" x="450850" y="1409700"/>
          <p14:tracePt t="11541" x="444500" y="1409700"/>
          <p14:tracePt t="11548" x="438150" y="1409700"/>
          <p14:tracePt t="13717" x="425450" y="1409700"/>
          <p14:tracePt t="13741" x="412750" y="1422400"/>
          <p14:tracePt t="13765" x="406400" y="1422400"/>
          <p14:tracePt t="13789" x="400050" y="1428750"/>
          <p14:tracePt t="13813" x="393700" y="1435100"/>
          <p14:tracePt t="13838" x="374650" y="1454150"/>
          <p14:tracePt t="13845" x="361950" y="1466850"/>
          <p14:tracePt t="13868" x="342900" y="1492250"/>
          <p14:tracePt t="13872" x="336550" y="1498600"/>
          <p14:tracePt t="13898" x="323850" y="1517650"/>
          <p14:tracePt t="13925" x="317500" y="1524000"/>
          <p14:tracePt t="13949" x="317500" y="1530350"/>
          <p14:tracePt t="13973" x="317500" y="1536700"/>
          <p14:tracePt t="14037" x="317500" y="1543050"/>
          <p14:tracePt t="14109" x="317500" y="1549400"/>
          <p14:tracePt t="14117" x="317500" y="1555750"/>
          <p14:tracePt t="14140" x="323850" y="1555750"/>
          <p14:tracePt t="14168" x="330200" y="1562100"/>
          <p14:tracePt t="14173" x="336550" y="1568450"/>
          <p14:tracePt t="14198" x="336550" y="1574800"/>
          <p14:tracePt t="14221" x="336550" y="1581150"/>
          <p14:tracePt t="14238" x="342900" y="1587500"/>
          <p14:tracePt t="14269" x="349250" y="1593850"/>
          <p14:tracePt t="14325" x="349250" y="1600200"/>
          <p14:tracePt t="14341" x="355600" y="1606550"/>
          <p14:tracePt t="14357" x="355600" y="1612900"/>
          <p14:tracePt t="14373" x="361950" y="1625600"/>
          <p14:tracePt t="14398" x="368300" y="1638300"/>
          <p14:tracePt t="14406" x="374650" y="1651000"/>
          <p14:tracePt t="14438" x="381000" y="1663700"/>
          <p14:tracePt t="14445" x="381000" y="1676400"/>
          <p14:tracePt t="14468" x="387350" y="1695450"/>
          <p14:tracePt t="14473" x="387350" y="1701800"/>
          <p14:tracePt t="14498" x="393700" y="1739900"/>
          <p14:tracePt t="14509" x="400050" y="1746250"/>
          <p14:tracePt t="14538" x="419100" y="1784350"/>
          <p14:tracePt t="14542" x="419100" y="1790700"/>
          <p14:tracePt t="14568" x="431800" y="1816100"/>
          <p14:tracePt t="14573" x="438150" y="1828800"/>
          <p14:tracePt t="14598" x="450850" y="1841500"/>
          <p14:tracePt t="14606" x="457200" y="1854200"/>
          <p14:tracePt t="14638" x="476250" y="1885950"/>
          <p14:tracePt t="14661" x="482600" y="1892300"/>
          <p14:tracePt t="14673" x="495300" y="1905000"/>
          <p14:tracePt t="14698" x="495300" y="1911350"/>
          <p14:tracePt t="14706" x="508000" y="1924050"/>
          <p14:tracePt t="14738" x="527050" y="1943100"/>
          <p14:tracePt t="14765" x="533400" y="1943100"/>
          <p14:tracePt t="14789" x="539750" y="1943100"/>
          <p14:tracePt t="14821" x="546100" y="1943100"/>
          <p14:tracePt t="14869" x="552450" y="1949450"/>
          <p14:tracePt t="15381" x="546100" y="1949450"/>
          <p14:tracePt t="15389" x="539750" y="1949450"/>
          <p14:tracePt t="15413" x="533400" y="1949450"/>
          <p14:tracePt t="15437" x="520700" y="1949450"/>
          <p14:tracePt t="15468" x="514350" y="1949450"/>
          <p14:tracePt t="15485" x="508000" y="1949450"/>
          <p14:tracePt t="15517" x="501650" y="1949450"/>
          <p14:tracePt t="15538" x="495300" y="1955800"/>
          <p14:tracePt t="15568" x="482600" y="1968500"/>
          <p14:tracePt t="15573" x="476250" y="1968500"/>
          <p14:tracePt t="15598" x="457200" y="1981200"/>
          <p14:tracePt t="15621" x="457200" y="1987550"/>
          <p14:tracePt t="15638" x="450850" y="1993900"/>
          <p14:tracePt t="15668" x="444500" y="1993900"/>
          <p14:tracePt t="15677" x="444500" y="2006600"/>
          <p14:tracePt t="15704" x="438150" y="2019300"/>
          <p14:tracePt t="15728" x="431800" y="2038350"/>
          <p14:tracePt t="15741" x="431800" y="2044700"/>
          <p14:tracePt t="15768" x="425450" y="2057400"/>
          <p14:tracePt t="15789" x="425450" y="2063750"/>
          <p14:tracePt t="15805" x="419100" y="2070100"/>
          <p14:tracePt t="15828" x="412750" y="2070100"/>
          <p14:tracePt t="15838" x="412750" y="2076450"/>
          <p14:tracePt t="15868" x="406400" y="2095500"/>
          <p14:tracePt t="15893" x="406400" y="2101850"/>
          <p14:tracePt t="15903" x="406400" y="2108200"/>
          <p14:tracePt t="15928" x="406400" y="2120900"/>
          <p14:tracePt t="15941" x="406400" y="2127250"/>
          <p14:tracePt t="15968" x="406400" y="2139950"/>
          <p14:tracePt t="15981" x="406400" y="2146300"/>
          <p14:tracePt t="16005" x="406400" y="2152650"/>
          <p14:tracePt t="16028" x="406400" y="2171700"/>
          <p14:tracePt t="16053" x="406400" y="2178050"/>
          <p14:tracePt t="16077" x="406400" y="2184400"/>
          <p14:tracePt t="16105" x="406400" y="2197100"/>
          <p14:tracePt t="16128" x="406400" y="2209800"/>
          <p14:tracePt t="16138" x="406400" y="2216150"/>
          <p14:tracePt t="16168" x="406400" y="2222500"/>
          <p14:tracePt t="16189" x="406400" y="2228850"/>
          <p14:tracePt t="16204" x="406400" y="2235200"/>
          <p14:tracePt t="16228" x="406400" y="2241550"/>
          <p14:tracePt t="16237" x="406400" y="2247900"/>
          <p14:tracePt t="16258" x="406400" y="2260600"/>
          <p14:tracePt t="16285" x="406400" y="2266950"/>
          <p14:tracePt t="16304" x="406400" y="2273300"/>
          <p14:tracePt t="16328" x="406400" y="2286000"/>
          <p14:tracePt t="16338" x="406400" y="2292350"/>
          <p14:tracePt t="16368" x="406400" y="2305050"/>
          <p14:tracePt t="16397" x="406400" y="2311400"/>
          <p14:tracePt t="16405" x="406400" y="2317750"/>
          <p14:tracePt t="16437" x="406400" y="2330450"/>
          <p14:tracePt t="16437" x="412750" y="2336800"/>
          <p14:tracePt t="16468" x="419100" y="2349500"/>
          <p14:tracePt t="16477" x="425450" y="2355850"/>
          <p14:tracePt t="16503" x="425450" y="2362200"/>
          <p14:tracePt t="16528" x="431800" y="2374900"/>
          <p14:tracePt t="16541" x="438150" y="2387600"/>
          <p14:tracePt t="16581" x="438150" y="2393950"/>
          <p14:tracePt t="16589" x="438150" y="2400300"/>
          <p14:tracePt t="16637" x="444500" y="2400300"/>
          <p14:tracePt t="16669" x="450850" y="2406650"/>
          <p14:tracePt t="16693" x="457200" y="2413000"/>
          <p14:tracePt t="16717" x="463550" y="2419350"/>
          <p14:tracePt t="16741" x="469900" y="2425700"/>
          <p14:tracePt t="16768" x="476250" y="2432050"/>
          <p14:tracePt t="16797" x="482600" y="2438400"/>
          <p14:tracePt t="16877" x="482600" y="2444750"/>
          <p14:tracePt t="18318" x="482600" y="2451100"/>
          <p14:tracePt t="18342" x="482600" y="2457450"/>
          <p14:tracePt t="18358" x="482600" y="2463800"/>
          <p14:tracePt t="18374" x="482600" y="2470150"/>
          <p14:tracePt t="18399" x="482600" y="2476500"/>
          <p14:tracePt t="18413" x="482600" y="2482850"/>
          <p14:tracePt t="18453" x="482600" y="2489200"/>
          <p14:tracePt t="18502" x="482600" y="2495550"/>
          <p14:tracePt t="18518" x="482600" y="2501900"/>
          <p14:tracePt t="18590" x="482600" y="2508250"/>
          <p14:tracePt t="18606" x="482600" y="2514600"/>
          <p14:tracePt t="18622" x="482600" y="2520950"/>
          <p14:tracePt t="18636" x="482600" y="2527300"/>
          <p14:tracePt t="18658" x="482600" y="2533650"/>
          <p14:tracePt t="18669" x="482600" y="2540000"/>
          <p14:tracePt t="18699" x="482600" y="2559050"/>
          <p14:tracePt t="18702" x="488950" y="2571750"/>
          <p14:tracePt t="18728" x="495300" y="2584450"/>
          <p14:tracePt t="18741" x="501650" y="2590800"/>
          <p14:tracePt t="18768" x="514350" y="2609850"/>
          <p14:tracePt t="18799" x="527050" y="2635250"/>
          <p14:tracePt t="18806" x="533400" y="2635250"/>
          <p14:tracePt t="18835" x="539750" y="2654300"/>
          <p14:tracePt t="18869" x="546100" y="2679700"/>
          <p14:tracePt t="18872" x="552450" y="2686050"/>
          <p14:tracePt t="18898" x="565150" y="2705100"/>
          <p14:tracePt t="18901" x="571500" y="2717800"/>
          <p14:tracePt t="18928" x="577850" y="2730500"/>
          <p14:tracePt t="18941" x="584200" y="2743200"/>
          <p14:tracePt t="18968" x="603250" y="2768600"/>
          <p14:tracePt t="18999" x="622300" y="2787650"/>
          <p14:tracePt t="19006" x="628650" y="2787650"/>
          <p14:tracePt t="19028" x="647700" y="2800350"/>
          <p14:tracePt t="19037" x="660400" y="2806700"/>
          <p14:tracePt t="19068" x="685800" y="2819400"/>
          <p14:tracePt t="19099" x="717550" y="2832100"/>
          <p14:tracePt t="19102" x="730250" y="2838450"/>
          <p14:tracePt t="19129" x="749300" y="2838450"/>
          <p14:tracePt t="19135" x="755650" y="2844800"/>
          <p14:tracePt t="19158" x="774700" y="2844800"/>
          <p14:tracePt t="19167" x="787400" y="2851150"/>
          <p14:tracePt t="19198" x="812800" y="2857500"/>
          <p14:tracePt t="19205" x="825500" y="2863850"/>
          <p14:tracePt t="19228" x="857250" y="2870200"/>
          <p14:tracePt t="19234" x="869950" y="2876550"/>
          <p14:tracePt t="19258" x="895350" y="2882900"/>
          <p14:tracePt t="19267" x="908050" y="2889250"/>
          <p14:tracePt t="19299" x="939800" y="2895600"/>
          <p14:tracePt t="19302" x="946150" y="2895600"/>
          <p14:tracePt t="19333" x="952500" y="2895600"/>
          <p14:tracePt t="19518" x="958850" y="2901950"/>
          <p14:tracePt t="19862" x="952500" y="2901950"/>
          <p14:tracePt t="19870" x="946150" y="2901950"/>
          <p14:tracePt t="19898" x="933450" y="2901950"/>
          <p14:tracePt t="19901" x="920750" y="2908300"/>
          <p14:tracePt t="19929" x="914400" y="2908300"/>
          <p14:tracePt t="19934" x="901700" y="2914650"/>
          <p14:tracePt t="19959" x="869950" y="2921000"/>
          <p14:tracePt t="19968" x="863600" y="2927350"/>
          <p14:tracePt t="19999" x="838200" y="2946400"/>
          <p14:tracePt t="20005" x="831850" y="2952750"/>
          <p14:tracePt t="20029" x="825500" y="2959100"/>
          <p14:tracePt t="20034" x="819150" y="2965450"/>
          <p14:tracePt t="20052" x="812800" y="2965450"/>
          <p14:tracePt t="20067" x="800100" y="2984500"/>
          <p14:tracePt t="20083" x="793750" y="2997200"/>
          <p14:tracePt t="20109" x="781050" y="3041650"/>
          <p14:tracePt t="20115" x="774700" y="3048000"/>
          <p14:tracePt t="20139" x="768350" y="3079750"/>
          <p14:tracePt t="20148" x="762000" y="3098800"/>
          <p14:tracePt t="20179" x="755650" y="3136900"/>
          <p14:tracePt t="20182" x="755650" y="3143250"/>
          <p14:tracePt t="20209" x="755650" y="3168650"/>
          <p14:tracePt t="20215" x="755650" y="3175000"/>
          <p14:tracePt t="20239" x="755650" y="3194050"/>
          <p14:tracePt t="20248" x="755650" y="3200400"/>
          <p14:tracePt t="20278" x="755650" y="3225800"/>
          <p14:tracePt t="20285" x="755650" y="3232150"/>
          <p14:tracePt t="20308" x="755650" y="3238500"/>
          <p14:tracePt t="20315" x="755650" y="3251200"/>
          <p14:tracePt t="20338" x="755650" y="3276600"/>
          <p14:tracePt t="20348" x="762000" y="3289300"/>
          <p14:tracePt t="20379" x="768350" y="3314700"/>
          <p14:tracePt t="20382" x="774700" y="3327400"/>
          <p14:tracePt t="20409" x="774700" y="3359150"/>
          <p14:tracePt t="20415" x="781050" y="3371850"/>
          <p14:tracePt t="20439" x="781050" y="3390900"/>
          <p14:tracePt t="20448" x="781050" y="3403600"/>
          <p14:tracePt t="20479" x="793750" y="3429000"/>
          <p14:tracePt t="20510" x="793750" y="3435350"/>
          <p14:tracePt t="20518" x="793750" y="3448050"/>
          <p14:tracePt t="20548" x="800100" y="3467100"/>
          <p14:tracePt t="20579" x="806450" y="3498850"/>
          <p14:tracePt t="20582" x="806450" y="3511550"/>
          <p14:tracePt t="20609" x="819150" y="3543300"/>
          <p14:tracePt t="20615" x="819150" y="3549650"/>
          <p14:tracePt t="20639" x="831850" y="3587750"/>
          <p14:tracePt t="20648" x="831850" y="3594100"/>
          <p14:tracePt t="20679" x="831850" y="3625850"/>
          <p14:tracePt t="20686" x="831850" y="3632200"/>
          <p14:tracePt t="20709" x="831850" y="3644900"/>
          <p14:tracePt t="20715" x="831850" y="3657600"/>
          <p14:tracePt t="20733" x="838200" y="3663950"/>
          <p14:tracePt t="20759" x="844550" y="3702050"/>
          <p14:tracePt t="20767" x="844550" y="3714750"/>
          <p14:tracePt t="20799" x="850900" y="3752850"/>
          <p14:tracePt t="20814" x="850900" y="3759200"/>
          <p14:tracePt t="20834" x="850900" y="3765550"/>
          <p14:tracePt t="20859" x="850900" y="3778250"/>
          <p14:tracePt t="20866" x="850900" y="3784600"/>
          <p14:tracePt t="20889" x="850900" y="3803650"/>
          <p14:tracePt t="20899" x="850900" y="3810000"/>
          <p14:tracePt t="20929" x="857250" y="3835400"/>
          <p14:tracePt t="20933" x="857250" y="3841750"/>
          <p14:tracePt t="20959" x="857250" y="3854450"/>
          <p14:tracePt t="20974" x="857250" y="3860800"/>
          <p14:tracePt t="20999" x="857250" y="3879850"/>
          <p14:tracePt t="21014" x="857250" y="3886200"/>
          <p14:tracePt t="21034" x="857250" y="3892550"/>
          <p14:tracePt t="21059" x="857250" y="3905250"/>
          <p14:tracePt t="21070" x="857250" y="3911600"/>
          <p14:tracePt t="21099" x="857250" y="3924300"/>
          <p14:tracePt t="21102" x="857250" y="3930650"/>
          <p14:tracePt t="21129" x="857250" y="3943350"/>
          <p14:tracePt t="21133" x="857250" y="3956050"/>
          <p14:tracePt t="21159" x="863600" y="3975100"/>
          <p14:tracePt t="21166" x="863600" y="3981450"/>
          <p14:tracePt t="21189" x="863600" y="4000500"/>
          <p14:tracePt t="21190" x="863600" y="4006850"/>
          <p14:tracePt t="21199" x="863600" y="4013200"/>
          <p14:tracePt t="21229" x="863600" y="4019550"/>
          <p14:tracePt t="21232" x="863600" y="4025900"/>
          <p14:tracePt t="21259" x="869950" y="4032250"/>
          <p14:tracePt t="21702" x="869950" y="4038600"/>
          <p14:tracePt t="22102" x="869950" y="4044950"/>
          <p14:tracePt t="22390" x="876300" y="4051300"/>
          <p14:tracePt t="22486" x="882650" y="4051300"/>
          <p14:tracePt t="22558" x="889000" y="4051300"/>
          <p14:tracePt t="22870" x="895350" y="4057650"/>
          <p14:tracePt t="22950" x="889000" y="4064000"/>
          <p14:tracePt t="22974" x="882650" y="4070350"/>
          <p14:tracePt t="22998" x="876300" y="4076700"/>
          <p14:tracePt t="23022" x="869950" y="4083050"/>
          <p14:tracePt t="23038" x="869950" y="4089400"/>
          <p14:tracePt t="23065" x="863600" y="4102100"/>
          <p14:tracePt t="23089" x="857250" y="4108450"/>
          <p14:tracePt t="23098" x="850900" y="4114800"/>
          <p14:tracePt t="23129" x="850900" y="4121150"/>
          <p14:tracePt t="23142" x="850900" y="4127500"/>
          <p14:tracePt t="23165" x="844550" y="4140200"/>
          <p14:tracePt t="23189" x="844550" y="4146550"/>
          <p14:tracePt t="23214" x="844550" y="4152900"/>
          <p14:tracePt t="23232" x="844550" y="4159250"/>
          <p14:tracePt t="23259" x="838200" y="4165600"/>
          <p14:tracePt t="23286" x="838200" y="4171950"/>
          <p14:tracePt t="23302" x="838200" y="4178300"/>
          <p14:tracePt t="23329" x="831850" y="4184650"/>
          <p14:tracePt t="23358" x="831850" y="4191000"/>
          <p14:tracePt t="23382" x="831850" y="4197350"/>
          <p14:tracePt t="23398" x="825500" y="4203700"/>
          <p14:tracePt t="23454" x="825500" y="4210050"/>
          <p14:tracePt t="23478" x="819150" y="4222750"/>
          <p14:tracePt t="23510" x="819150" y="4229100"/>
          <p14:tracePt t="23526" x="819150" y="4235450"/>
          <p14:tracePt t="23542" x="819150" y="4241800"/>
          <p14:tracePt t="23565" x="812800" y="4248150"/>
          <p14:tracePt t="23589" x="812800" y="4254500"/>
          <p14:tracePt t="23598" x="812800" y="4260850"/>
          <p14:tracePt t="23630" x="806450" y="4260850"/>
          <p14:tracePt t="23678" x="806450" y="4267200"/>
          <p14:tracePt t="23686" x="800100" y="4273550"/>
          <p14:tracePt t="23726" x="800100" y="4279900"/>
          <p14:tracePt t="23758" x="800100" y="4286250"/>
          <p14:tracePt t="23790" x="800100" y="4292600"/>
          <p14:tracePt t="23814" x="800100" y="4298950"/>
          <p14:tracePt t="23830" x="800100" y="4305300"/>
          <p14:tracePt t="23878" x="800100" y="4311650"/>
          <p14:tracePt t="23886" x="800100" y="4318000"/>
          <p14:tracePt t="23902" x="800100" y="4324350"/>
          <p14:tracePt t="23929" x="800100" y="4330700"/>
          <p14:tracePt t="23934" x="800100" y="4337050"/>
          <p14:tracePt t="23959" x="806450" y="4349750"/>
          <p14:tracePt t="23966" x="806450" y="4356100"/>
          <p14:tracePt t="23989" x="812800" y="4375150"/>
          <p14:tracePt t="23998" x="812800" y="4381500"/>
          <p14:tracePt t="24029" x="812800" y="4400550"/>
          <p14:tracePt t="24046" x="819150" y="4413250"/>
          <p14:tracePt t="24078" x="819150" y="4419600"/>
          <p14:tracePt t="24097" x="819150" y="4432300"/>
          <p14:tracePt t="24129" x="819150" y="4451350"/>
          <p14:tracePt t="24142" x="819150" y="4457700"/>
          <p14:tracePt t="24164" x="819150" y="4470400"/>
          <p14:tracePt t="24189" x="819150" y="4483100"/>
          <p14:tracePt t="24196" x="819150" y="4489450"/>
          <p14:tracePt t="24219" x="819150" y="4495800"/>
          <p14:tracePt t="24246" x="819150" y="4502150"/>
          <p14:tracePt t="24264" x="819150" y="4508500"/>
          <p14:tracePt t="24289" x="825500" y="4514850"/>
          <p14:tracePt t="24302" x="825500" y="4521200"/>
          <p14:tracePt t="24329" x="825500" y="4527550"/>
          <p14:tracePt t="24334" x="825500" y="4533900"/>
          <p14:tracePt t="24446" x="831850" y="4540250"/>
          <p14:tracePt t="25703" x="838200" y="4540250"/>
          <p14:tracePt t="29967" x="844550" y="454025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Distribution des données (2/5)</a:t>
            </a:r>
            <a:endParaRPr lang="en-CA" sz="2400" kern="0" dirty="0"/>
          </a:p>
        </p:txBody>
      </p:sp>
      <p:pic>
        <p:nvPicPr>
          <p:cNvPr id="3" name="Picture 2"/>
          <p:cNvPicPr>
            <a:picLocks noChangeAspect="1"/>
          </p:cNvPicPr>
          <p:nvPr/>
        </p:nvPicPr>
        <p:blipFill>
          <a:blip r:embed="rId6"/>
          <a:stretch>
            <a:fillRect/>
          </a:stretch>
        </p:blipFill>
        <p:spPr>
          <a:xfrm>
            <a:off x="1" y="961526"/>
            <a:ext cx="9144000" cy="4771730"/>
          </a:xfrm>
          <a:prstGeom prst="rect">
            <a:avLst/>
          </a:prstGeom>
          <a:ln>
            <a:solidFill>
              <a:schemeClr val="tx1"/>
            </a:solidFill>
          </a:ln>
        </p:spPr>
      </p:pic>
      <p:sp>
        <p:nvSpPr>
          <p:cNvPr id="4" name="Rectangle 3"/>
          <p:cNvSpPr/>
          <p:nvPr/>
        </p:nvSpPr>
        <p:spPr>
          <a:xfrm>
            <a:off x="18737" y="1340768"/>
            <a:ext cx="9106526" cy="252028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8737" y="3861048"/>
            <a:ext cx="9106526" cy="187220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3443137501"/>
      </p:ext>
    </p:extLst>
  </p:cSld>
  <p:clrMapOvr>
    <a:masterClrMapping/>
  </p:clrMapOvr>
  <mc:AlternateContent xmlns:mc="http://schemas.openxmlformats.org/markup-compatibility/2006" xmlns:p14="http://schemas.microsoft.com/office/powerpoint/2010/main">
    <mc:Choice Requires="p14">
      <p:transition spd="slow" p14:dur="2000" advTm="47869"/>
    </mc:Choice>
    <mc:Fallback xmlns="">
      <p:transition spd="slow" advTm="47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1"/>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5" grpId="0" animBg="1"/>
    </p:bldLst>
  </p:timing>
  <p:extLst mod="1">
    <p:ext uri="{3A86A75C-4F4B-4683-9AE1-C65F6400EC91}">
      <p14:laserTraceLst xmlns:p14="http://schemas.microsoft.com/office/powerpoint/2010/main">
        <p14:tracePtLst>
          <p14:tracePt t="411" x="850900" y="4546600"/>
          <p14:tracePt t="788" x="850900" y="4540250"/>
          <p14:tracePt t="796" x="850900" y="4533900"/>
          <p14:tracePt t="809" x="850900" y="4521200"/>
          <p14:tracePt t="837" x="825500" y="4451350"/>
          <p14:tracePt t="843" x="800100" y="4400550"/>
          <p14:tracePt t="867" x="768350" y="4260850"/>
          <p14:tracePt t="875" x="755650" y="4216400"/>
          <p14:tracePt t="897" x="717550" y="4114800"/>
          <p14:tracePt t="907" x="704850" y="4044950"/>
          <p14:tracePt t="937" x="660400" y="3968750"/>
          <p14:tracePt t="942" x="654050" y="3956050"/>
          <p14:tracePt t="967" x="635000" y="3937000"/>
          <p14:tracePt t="975" x="628650" y="3930650"/>
          <p14:tracePt t="1007" x="603250" y="3898900"/>
          <p14:tracePt t="1012" x="603250" y="3886200"/>
          <p14:tracePt t="1037" x="584200" y="3854450"/>
          <p14:tracePt t="1043" x="577850" y="3841750"/>
          <p14:tracePt t="1067" x="558800" y="3803650"/>
          <p14:tracePt t="1075" x="539750" y="3778250"/>
          <p14:tracePt t="1097" x="533400" y="3765550"/>
          <p14:tracePt t="1108" x="520700" y="3746500"/>
          <p14:tracePt t="1137" x="482600" y="3695700"/>
          <p14:tracePt t="1140" x="476250" y="3689350"/>
          <p14:tracePt t="1167" x="457200" y="3663950"/>
          <p14:tracePt t="1174" x="444500" y="3657600"/>
          <p14:tracePt t="1198" x="419100" y="3638550"/>
          <p14:tracePt t="1208" x="412750" y="3625850"/>
          <p14:tracePt t="1238" x="387350" y="3549650"/>
          <p14:tracePt t="1244" x="374650" y="3505200"/>
          <p14:tracePt t="1268" x="330200" y="3365500"/>
          <p14:tracePt t="1276" x="323850" y="3321050"/>
          <p14:tracePt t="1308" x="285750" y="3200400"/>
          <p14:tracePt t="1316" x="285750" y="3181350"/>
          <p14:tracePt t="1340" x="266700" y="3124200"/>
          <p14:tracePt t="1367" x="234950" y="3016250"/>
          <p14:tracePt t="1373" x="209550" y="2971800"/>
          <p14:tracePt t="1397" x="107950" y="2774950"/>
          <p14:tracePt t="1407" x="69850" y="2705100"/>
          <p14:tracePt t="2148" x="0" y="895350"/>
          <p14:tracePt t="2163" x="12700" y="895350"/>
          <p14:tracePt t="2173" x="19050" y="889000"/>
          <p14:tracePt t="2197" x="31750" y="882650"/>
          <p14:tracePt t="2211" x="38100" y="876300"/>
          <p14:tracePt t="2238" x="76200" y="857250"/>
          <p14:tracePt t="2244" x="101600" y="844550"/>
          <p14:tracePt t="2267" x="209550" y="787400"/>
          <p14:tracePt t="2275" x="254000" y="768350"/>
          <p14:tracePt t="2297" x="342900" y="730250"/>
          <p14:tracePt t="2306" x="393700" y="711200"/>
          <p14:tracePt t="2327" x="641350" y="596900"/>
          <p14:tracePt t="2339" x="806450" y="527050"/>
          <p14:tracePt t="2368" x="933450" y="450850"/>
          <p14:tracePt t="2374" x="965200" y="425450"/>
          <p14:tracePt t="2397" x="1066800" y="349250"/>
          <p14:tracePt t="2406" x="1092200" y="330200"/>
          <p14:tracePt t="2427" x="1130300" y="311150"/>
          <p14:tracePt t="2439" x="1143000" y="304800"/>
          <p14:tracePt t="2468" x="1206500" y="279400"/>
          <p14:tracePt t="2476" x="1219200" y="273050"/>
          <p14:tracePt t="2507" x="1263650" y="254000"/>
          <p14:tracePt t="2508" x="1276350" y="247650"/>
          <p14:tracePt t="2538" x="1320800" y="241300"/>
          <p14:tracePt t="2541" x="1320800" y="234950"/>
          <p14:tracePt t="2567" x="1352550" y="234950"/>
          <p14:tracePt t="2572" x="1371600" y="234950"/>
          <p14:tracePt t="2597" x="1447800" y="215900"/>
          <p14:tracePt t="2606" x="1460500" y="215900"/>
          <p14:tracePt t="2628" x="1530350" y="209550"/>
          <p14:tracePt t="2640" x="1549400" y="203200"/>
          <p14:tracePt t="2668" x="1619250" y="196850"/>
          <p14:tracePt t="2676" x="1631950" y="196850"/>
          <p14:tracePt t="2707" x="1644650" y="196850"/>
          <p14:tracePt t="2708" x="1657350" y="196850"/>
          <p14:tracePt t="2738" x="1701800" y="196850"/>
          <p14:tracePt t="2741" x="1727200" y="190500"/>
          <p14:tracePt t="2768" x="1816100" y="190500"/>
          <p14:tracePt t="2773" x="1879600" y="190500"/>
          <p14:tracePt t="2798" x="2127250" y="190500"/>
          <p14:tracePt t="2807" x="2216150" y="190500"/>
          <p14:tracePt t="2838" x="2546350" y="190500"/>
          <p14:tracePt t="2844" x="2609850" y="190500"/>
          <p14:tracePt t="2867" x="2743200" y="190500"/>
          <p14:tracePt t="2875" x="2794000" y="190500"/>
          <p14:tracePt t="2897" x="2876550" y="190500"/>
          <p14:tracePt t="2905" x="2914650" y="190500"/>
          <p14:tracePt t="2927" x="2990850" y="190500"/>
          <p14:tracePt t="2939" x="3009900" y="190500"/>
          <p14:tracePt t="2967" x="3060700" y="190500"/>
          <p14:tracePt t="2972" x="3067050" y="190500"/>
          <p14:tracePt t="2998" x="3105150" y="196850"/>
          <p14:tracePt t="3007" x="3124200" y="196850"/>
          <p14:tracePt t="3038" x="3251200" y="222250"/>
          <p14:tracePt t="3044" x="3308350" y="228600"/>
          <p14:tracePt t="3068" x="3460750" y="247650"/>
          <p14:tracePt t="3076" x="3511550" y="254000"/>
          <p14:tracePt t="3106" x="3676650" y="285750"/>
          <p14:tracePt t="3138" x="3803650" y="311150"/>
          <p14:tracePt t="3141" x="3822700" y="311150"/>
          <p14:tracePt t="3167" x="3854450" y="317500"/>
          <p14:tracePt t="3172" x="3867150" y="317500"/>
          <p14:tracePt t="3197" x="3905250" y="330200"/>
          <p14:tracePt t="3205" x="3924300" y="330200"/>
          <p14:tracePt t="3228" x="3987800" y="330200"/>
          <p14:tracePt t="3239" x="4019550" y="336550"/>
          <p14:tracePt t="3268" x="4127500" y="349250"/>
          <p14:tracePt t="3276" x="4146550" y="355600"/>
          <p14:tracePt t="3306" x="4184650" y="361950"/>
          <p14:tracePt t="3338" x="4229100" y="374650"/>
          <p14:tracePt t="3342" x="4235450" y="374650"/>
          <p14:tracePt t="3368" x="4279900" y="393700"/>
          <p14:tracePt t="3373" x="4305300" y="400050"/>
          <p14:tracePt t="3397" x="4368800" y="419100"/>
          <p14:tracePt t="3405" x="4387850" y="438150"/>
          <p14:tracePt t="3427" x="4438650" y="469900"/>
          <p14:tracePt t="3438" x="4470400" y="488950"/>
          <p14:tracePt t="3468" x="4603750" y="577850"/>
          <p14:tracePt t="3476" x="4635500" y="590550"/>
          <p14:tracePt t="3498" x="4737100" y="647700"/>
          <p14:tracePt t="3506" x="4781550" y="679450"/>
          <p14:tracePt t="3537" x="4914900" y="736600"/>
          <p14:tracePt t="3540" x="4927600" y="736600"/>
          <p14:tracePt t="3568" x="4959350" y="749300"/>
          <p14:tracePt t="3573" x="4972050" y="749300"/>
          <p14:tracePt t="3598" x="5003800" y="768350"/>
          <p14:tracePt t="3606" x="5022850" y="787400"/>
          <p14:tracePt t="3638" x="5092700" y="819150"/>
          <p14:tracePt t="3644" x="5130800" y="831850"/>
          <p14:tracePt t="3668" x="5245100" y="895350"/>
          <p14:tracePt t="3676" x="5289550" y="920750"/>
          <p14:tracePt t="3706" x="5403850" y="1009650"/>
          <p14:tracePt t="3723" x="5499100" y="1073150"/>
          <p14:tracePt t="3724" x="5530850" y="1098550"/>
          <p14:tracePt t="3740" x="5600700" y="1149350"/>
          <p14:tracePt t="3755" x="5632450" y="1174750"/>
          <p14:tracePt t="3778" x="5695950" y="1225550"/>
          <p14:tracePt t="3787" x="5727700" y="1244600"/>
          <p14:tracePt t="3818" x="5784850" y="1289050"/>
          <p14:tracePt t="3821" x="5791200" y="1295400"/>
          <p14:tracePt t="3847" x="5848350" y="1333500"/>
          <p14:tracePt t="3853" x="5867400" y="1346200"/>
          <p14:tracePt t="3877" x="5949950" y="1409700"/>
          <p14:tracePt t="3887" x="5981700" y="1435100"/>
          <p14:tracePt t="3918" x="6083300" y="1504950"/>
          <p14:tracePt t="3924" x="6096000" y="1517650"/>
          <p14:tracePt t="3947" x="6146800" y="1562100"/>
          <p14:tracePt t="3956" x="6178550" y="1568450"/>
          <p14:tracePt t="3977" x="6216650" y="1587500"/>
          <p14:tracePt t="3987" x="6242050" y="1593850"/>
          <p14:tracePt t="4018" x="6311900" y="1631950"/>
          <p14:tracePt t="4021" x="6330950" y="1644650"/>
          <p14:tracePt t="4048" x="6388100" y="1689100"/>
          <p14:tracePt t="4054" x="6413500" y="1701800"/>
          <p14:tracePt t="4078" x="6477000" y="1739900"/>
          <p14:tracePt t="4087" x="6489700" y="1752600"/>
          <p14:tracePt t="4118" x="6553200" y="1790700"/>
          <p14:tracePt t="4124" x="6559550" y="1790700"/>
          <p14:tracePt t="4148" x="6591300" y="1809750"/>
          <p14:tracePt t="4156" x="6597650" y="1816100"/>
          <p14:tracePt t="4187" x="6623050" y="1841500"/>
          <p14:tracePt t="4188" x="6629400" y="1847850"/>
          <p14:tracePt t="4218" x="6648450" y="1866900"/>
          <p14:tracePt t="4221" x="6661150" y="1879600"/>
          <p14:tracePt t="4248" x="6692900" y="1911350"/>
          <p14:tracePt t="4253" x="6699250" y="1911350"/>
          <p14:tracePt t="4278" x="6724650" y="1936750"/>
          <p14:tracePt t="4287" x="6737350" y="1943100"/>
          <p14:tracePt t="4318" x="6775450" y="1981200"/>
          <p14:tracePt t="4324" x="6775450" y="1987550"/>
          <p14:tracePt t="4348" x="6794500" y="2019300"/>
          <p14:tracePt t="4356" x="6813550" y="2032000"/>
          <p14:tracePt t="4387" x="6826250" y="2063750"/>
          <p14:tracePt t="4388" x="6838950" y="2076450"/>
          <p14:tracePt t="4405" x="6858000" y="2095500"/>
          <p14:tracePt t="4438" x="6902450" y="2139950"/>
          <p14:tracePt t="4444" x="6908800" y="2146300"/>
          <p14:tracePt t="4468" x="6940550" y="2171700"/>
          <p14:tracePt t="4476" x="6946900" y="2171700"/>
          <p14:tracePt t="4504" x="6985000" y="2190750"/>
          <p14:tracePt t="4528" x="7016750" y="2209800"/>
          <p14:tracePt t="4537" x="7029450" y="2216150"/>
          <p14:tracePt t="4568" x="7073900" y="2247900"/>
          <p14:tracePt t="4572" x="7086600" y="2254250"/>
          <p14:tracePt t="4598" x="7124700" y="2266950"/>
          <p14:tracePt t="4605" x="7143750" y="2273300"/>
          <p14:tracePt t="4638" x="7194550" y="2279650"/>
          <p14:tracePt t="4644" x="7207250" y="2279650"/>
          <p14:tracePt t="4668" x="7226300" y="2286000"/>
          <p14:tracePt t="4676" x="7232650" y="2292350"/>
          <p14:tracePt t="4698" x="7239000" y="2292350"/>
          <p14:tracePt t="4704" x="7245350" y="2292350"/>
          <p14:tracePt t="4728" x="7258050" y="2298700"/>
          <p14:tracePt t="4748" x="7264400" y="2298700"/>
          <p14:tracePt t="4772" x="7296150" y="2305050"/>
          <p14:tracePt t="4798" x="7334250" y="2305050"/>
          <p14:tracePt t="4805" x="7346950" y="2305050"/>
          <p14:tracePt t="4838" x="7410450" y="2311400"/>
          <p14:tracePt t="4844" x="7423150" y="2311400"/>
          <p14:tracePt t="4868" x="7480300" y="2311400"/>
          <p14:tracePt t="4876" x="7493000" y="2311400"/>
          <p14:tracePt t="4898" x="7537450" y="2324100"/>
          <p14:tracePt t="4908" x="7550150" y="2324100"/>
          <p14:tracePt t="4937" x="7581900" y="2330450"/>
          <p14:tracePt t="4968" x="7588250" y="2330450"/>
          <p14:tracePt t="4980" x="7594600" y="2330450"/>
          <p14:tracePt t="5005" x="7607300" y="2330450"/>
          <p14:tracePt t="5037" x="7639050" y="2343150"/>
          <p14:tracePt t="5068" x="7670800" y="2349500"/>
          <p14:tracePt t="5076" x="7677150" y="2355850"/>
          <p14:tracePt t="5103" x="7696200" y="2355850"/>
          <p14:tracePt t="5128" x="7708900" y="2362200"/>
          <p14:tracePt t="5140" x="7708900" y="2368550"/>
          <p14:tracePt t="5168" x="7727950" y="2374900"/>
          <p14:tracePt t="5180" x="7734300" y="2374900"/>
          <p14:tracePt t="5204" x="7747000" y="2374900"/>
          <p14:tracePt t="5228" x="7753350" y="2374900"/>
          <p14:tracePt t="5238" x="7759700" y="2381250"/>
          <p14:tracePt t="5268" x="7772400" y="2381250"/>
          <p14:tracePt t="5276" x="7785100" y="2387600"/>
          <p14:tracePt t="5303" x="7791450" y="2387600"/>
          <p14:tracePt t="5328" x="7804150" y="2393950"/>
          <p14:tracePt t="5356" x="7810500" y="2393950"/>
          <p14:tracePt t="5371" x="7816850" y="2393950"/>
          <p14:tracePt t="5398" x="7829550" y="2393950"/>
          <p14:tracePt t="5452" x="7835900" y="2393950"/>
          <p14:tracePt t="5460" x="7842250" y="2393950"/>
          <p14:tracePt t="5471" x="7848600" y="2393950"/>
          <p14:tracePt t="5498" x="7867650" y="2387600"/>
          <p14:tracePt t="5504" x="7874000" y="2387600"/>
          <p14:tracePt t="5528" x="7893050" y="2381250"/>
          <p14:tracePt t="7364" x="7886700" y="2381250"/>
          <p14:tracePt t="7412" x="7880350" y="2381250"/>
          <p14:tracePt t="7492" x="7874000" y="2381250"/>
          <p14:tracePt t="7508" x="7867650" y="2381250"/>
          <p14:tracePt t="7516" x="7861300" y="2381250"/>
          <p14:tracePt t="7536" x="7854950" y="2381250"/>
          <p14:tracePt t="7568" x="7842250" y="2381250"/>
          <p14:tracePt t="7572" x="7835900" y="2381250"/>
          <p14:tracePt t="7604" x="7829550" y="2381250"/>
          <p14:tracePt t="7612" x="7823200" y="2381250"/>
          <p14:tracePt t="7636" x="7804150" y="2381250"/>
          <p14:tracePt t="7668" x="7778750" y="2368550"/>
          <p14:tracePt t="7684" x="7772400" y="2368550"/>
          <p14:tracePt t="7703" x="7759700" y="2362200"/>
          <p14:tracePt t="7728" x="7740650" y="2355850"/>
          <p14:tracePt t="7740" x="7734300" y="2355850"/>
          <p14:tracePt t="7780" x="7721600" y="2349500"/>
          <p14:tracePt t="7796" x="7715250" y="2349500"/>
          <p14:tracePt t="7804" x="7708900" y="2343150"/>
          <p14:tracePt t="7828" x="7696200" y="2343150"/>
          <p14:tracePt t="7844" x="7683500" y="2336800"/>
          <p14:tracePt t="7868" x="7677150" y="2336800"/>
          <p14:tracePt t="7898" x="7639050" y="2330450"/>
          <p14:tracePt t="7901" x="7620000" y="2330450"/>
          <p14:tracePt t="7928" x="7569200" y="2324100"/>
          <p14:tracePt t="7936" x="7556500" y="2317750"/>
          <p14:tracePt t="7968" x="7518400" y="2317750"/>
          <p14:tracePt t="7972" x="7512050" y="2317750"/>
          <p14:tracePt t="7998" x="7473950" y="2317750"/>
          <p14:tracePt t="8004" x="7461250" y="2311400"/>
          <p14:tracePt t="8028" x="7404100" y="2305050"/>
          <p14:tracePt t="8036" x="7385050" y="2305050"/>
          <p14:tracePt t="8058" x="7334250" y="2298700"/>
          <p14:tracePt t="8068" x="7302500" y="2286000"/>
          <p14:tracePt t="8068" x="7283450" y="2286000"/>
          <p14:tracePt t="8098" x="7232650" y="2286000"/>
          <p14:tracePt t="8102" x="7219950" y="2286000"/>
          <p14:tracePt t="8128" x="7194550" y="2286000"/>
          <p14:tracePt t="8134" x="7188200" y="2286000"/>
          <p14:tracePt t="8158" x="7175500" y="2286000"/>
          <p14:tracePt t="8168" x="7169150" y="2286000"/>
          <p14:tracePt t="8198" x="7137400" y="2286000"/>
          <p14:tracePt t="8204" x="7124700" y="2286000"/>
          <p14:tracePt t="8228" x="7067550" y="2286000"/>
          <p14:tracePt t="8236" x="7054850" y="2286000"/>
          <p14:tracePt t="8268" x="6997700" y="2286000"/>
          <p14:tracePt t="8276" x="6985000" y="2286000"/>
          <p14:tracePt t="8298" x="6972300" y="2286000"/>
          <p14:tracePt t="8301" x="6965950" y="2286000"/>
          <p14:tracePt t="8328" x="6959600" y="2286000"/>
          <p14:tracePt t="8334" x="6953250" y="2286000"/>
          <p14:tracePt t="8358" x="6921500" y="2286000"/>
          <p14:tracePt t="8367" x="6908800" y="2286000"/>
          <p14:tracePt t="8398" x="6877050" y="2286000"/>
          <p14:tracePt t="8404" x="6864350" y="2286000"/>
          <p14:tracePt t="8428" x="6832600" y="2286000"/>
          <p14:tracePt t="8437" x="6826250" y="2286000"/>
          <p14:tracePt t="8469" x="6781800" y="2273300"/>
          <p14:tracePt t="8477" x="6769100" y="2266950"/>
          <p14:tracePt t="8502" x="6731000" y="2266950"/>
          <p14:tracePt t="8528" x="6699250" y="2266950"/>
          <p14:tracePt t="8535" x="6692900" y="2266950"/>
          <p14:tracePt t="8558" x="6654800" y="2260600"/>
          <p14:tracePt t="8568" x="6642100" y="2260600"/>
          <p14:tracePt t="8598" x="6597650" y="2260600"/>
          <p14:tracePt t="8605" x="6591300" y="2260600"/>
          <p14:tracePt t="8628" x="6565900" y="2260600"/>
          <p14:tracePt t="8636" x="6553200" y="2260600"/>
          <p14:tracePt t="8658" x="6534150" y="2260600"/>
          <p14:tracePt t="8667" x="6521450" y="2260600"/>
          <p14:tracePt t="8698" x="6477000" y="2260600"/>
          <p14:tracePt t="8701" x="6464300" y="2260600"/>
          <p14:tracePt t="8728" x="6438900" y="2260600"/>
          <p14:tracePt t="8735" x="6432550" y="2260600"/>
          <p14:tracePt t="8758" x="6407150" y="2260600"/>
          <p14:tracePt t="8768" x="6394450" y="2260600"/>
          <p14:tracePt t="8798" x="6356350" y="2260600"/>
          <p14:tracePt t="8805" x="6343650" y="2260600"/>
          <p14:tracePt t="8829" x="6305550" y="2260600"/>
          <p14:tracePt t="8837" x="6292850" y="2260600"/>
          <p14:tracePt t="8867" x="6235700" y="2260600"/>
          <p14:tracePt t="8888" x="6172200" y="2254250"/>
          <p14:tracePt t="8900" x="6134100" y="2247900"/>
          <p14:tracePt t="8928" x="6083300" y="2241550"/>
          <p14:tracePt t="8934" x="6070600" y="2241550"/>
          <p14:tracePt t="8958" x="6045200" y="2241550"/>
          <p14:tracePt t="8968" x="6038850" y="2241550"/>
          <p14:tracePt t="8998" x="6000750" y="2241550"/>
          <p14:tracePt t="9004" x="5994400" y="2241550"/>
          <p14:tracePt t="9028" x="5975350" y="2241550"/>
          <p14:tracePt t="9036" x="5969000" y="2241550"/>
          <p14:tracePt t="9059" x="5949950" y="2241550"/>
          <p14:tracePt t="9068" x="5937250" y="2241550"/>
          <p14:tracePt t="9098" x="5886450" y="2241550"/>
          <p14:tracePt t="9102" x="5867400" y="2241550"/>
          <p14:tracePt t="9129" x="5829300" y="2235200"/>
          <p14:tracePt t="9134" x="5816600" y="2235200"/>
          <p14:tracePt t="9158" x="5791200" y="2235200"/>
          <p14:tracePt t="9197" x="5784850" y="2235200"/>
          <p14:tracePt t="9213" x="5778500" y="2235200"/>
          <p14:tracePt t="9234" x="5772150" y="2235200"/>
          <p14:tracePt t="9259" x="5759450" y="2235200"/>
          <p14:tracePt t="9268" x="5753100" y="2235200"/>
          <p14:tracePt t="9298" x="5746750" y="2235200"/>
          <p14:tracePt t="9308" x="5740400" y="2235200"/>
          <p14:tracePt t="9334" x="5727700" y="2235200"/>
          <p14:tracePt t="9359" x="5708650" y="2235200"/>
          <p14:tracePt t="9428" x="5702300" y="2228850"/>
          <p14:tracePt t="9677" x="5695950" y="2228850"/>
          <p14:tracePt t="9701" x="5689600" y="2228850"/>
          <p14:tracePt t="9717" x="5683250" y="2228850"/>
          <p14:tracePt t="9765" x="5676900" y="2228850"/>
          <p14:tracePt t="9821" x="5670550" y="2228850"/>
          <p14:tracePt t="10325" x="5676900" y="2228850"/>
          <p14:tracePt t="10365" x="5683250" y="2228850"/>
          <p14:tracePt t="10397" x="5689600" y="2235200"/>
          <p14:tracePt t="10613" x="5695950" y="2235200"/>
          <p14:tracePt t="10653" x="5702300" y="2235200"/>
          <p14:tracePt t="10693" x="5708650" y="2235200"/>
          <p14:tracePt t="10709" x="5715000" y="2235200"/>
          <p14:tracePt t="10749" x="5721350" y="2235200"/>
          <p14:tracePt t="10766" x="5727700" y="2235200"/>
          <p14:tracePt t="10799" x="5734050" y="2235200"/>
          <p14:tracePt t="10813" x="5740400" y="2235200"/>
          <p14:tracePt t="10837" x="5753100" y="2235200"/>
          <p14:tracePt t="10865" x="5765800" y="2235200"/>
          <p14:tracePt t="10888" x="5778500" y="2235200"/>
          <p14:tracePt t="10899" x="5784850" y="2235200"/>
          <p14:tracePt t="10929" x="5810250" y="2235200"/>
          <p14:tracePt t="10933" x="5816600" y="2235200"/>
          <p14:tracePt t="10959" x="5822950" y="2235200"/>
          <p14:tracePt t="10966" x="5829300" y="2235200"/>
          <p14:tracePt t="11317" x="5835650" y="2235200"/>
          <p14:tracePt t="11333" x="5842000" y="2235200"/>
          <p14:tracePt t="11349" x="5848350" y="2235200"/>
          <p14:tracePt t="11366" x="5854700" y="2241550"/>
          <p14:tracePt t="11399" x="5861050" y="2241550"/>
          <p14:tracePt t="11405" x="5867400" y="2241550"/>
          <p14:tracePt t="11437" x="5873750" y="2241550"/>
          <p14:tracePt t="11453" x="5880100" y="2241550"/>
          <p14:tracePt t="11466" x="5886450" y="2241550"/>
          <p14:tracePt t="11489" x="5905500" y="2241550"/>
          <p14:tracePt t="11498" x="5911850" y="2241550"/>
          <p14:tracePt t="11528" x="5943600" y="2241550"/>
          <p14:tracePt t="11533" x="5949950" y="2241550"/>
          <p14:tracePt t="11559" x="5956300" y="2241550"/>
          <p14:tracePt t="11566" x="5962650" y="2241550"/>
          <p14:tracePt t="11589" x="5981700" y="2241550"/>
          <p14:tracePt t="11599" x="5994400" y="2241550"/>
          <p14:tracePt t="11629" x="6007100" y="2241550"/>
          <p14:tracePt t="11645" x="6013450" y="2241550"/>
          <p14:tracePt t="11677" x="6019800" y="2241550"/>
          <p14:tracePt t="11709" x="6026150" y="2241550"/>
          <p14:tracePt t="11732" x="6032500" y="2241550"/>
          <p14:tracePt t="11733" x="6038850" y="2241550"/>
          <p14:tracePt t="11759" x="6051550" y="2241550"/>
          <p14:tracePt t="11766" x="6064250" y="2241550"/>
          <p14:tracePt t="11789" x="6083300" y="2241550"/>
          <p14:tracePt t="11799" x="6096000" y="2241550"/>
          <p14:tracePt t="11829" x="6127750" y="2241550"/>
          <p14:tracePt t="11844" x="6134100" y="2241550"/>
          <p14:tracePt t="11864" x="6146800" y="2241550"/>
          <p14:tracePt t="11889" x="6159500" y="2241550"/>
          <p14:tracePt t="11898" x="6172200" y="2241550"/>
          <p14:tracePt t="11928" x="6178550" y="2241550"/>
          <p14:tracePt t="12149" x="6184900" y="2241550"/>
          <p14:tracePt t="12181" x="6191250" y="2241550"/>
          <p14:tracePt t="12205" x="6197600" y="2235200"/>
          <p14:tracePt t="12221" x="6203950" y="2235200"/>
          <p14:tracePt t="12237" x="6210300" y="2235200"/>
          <p14:tracePt t="12258" x="6216650" y="2235200"/>
          <p14:tracePt t="12397" x="6229350" y="2228850"/>
          <p14:tracePt t="12421" x="6242050" y="2222500"/>
          <p14:tracePt t="12501" x="6248400" y="2222500"/>
          <p14:tracePt t="12629" x="6242050" y="2222500"/>
          <p14:tracePt t="12637" x="6235700" y="2222500"/>
          <p14:tracePt t="12647" x="6210300" y="2222500"/>
          <p14:tracePt t="12664" x="6172200" y="2222500"/>
          <p14:tracePt t="12680" x="6127750" y="2228850"/>
          <p14:tracePt t="12697" x="6115050" y="2228850"/>
          <p14:tracePt t="12714" x="6102350" y="2235200"/>
          <p14:tracePt t="12989" x="6108700" y="2235200"/>
          <p14:tracePt t="13005" x="6115050" y="2235200"/>
          <p14:tracePt t="13013" x="6121400" y="2235200"/>
          <p14:tracePt t="13021" x="6134100" y="2235200"/>
          <p14:tracePt t="13030" x="6140450" y="2235200"/>
          <p14:tracePt t="13047" x="6153150" y="2235200"/>
          <p14:tracePt t="13063" x="6172200" y="2235200"/>
          <p14:tracePt t="13080" x="6178550" y="2235200"/>
          <p14:tracePt t="13097" x="6184900" y="2235200"/>
          <p14:tracePt t="13125" x="6191250" y="2235200"/>
          <p14:tracePt t="13157" x="6197600" y="2235200"/>
          <p14:tracePt t="13325" x="6184900" y="2235200"/>
          <p14:tracePt t="13333" x="6178550" y="2235200"/>
          <p14:tracePt t="13348" x="6159500" y="2235200"/>
          <p14:tracePt t="13365" x="6134100" y="2235200"/>
          <p14:tracePt t="13365" x="6115050" y="2235200"/>
          <p14:tracePt t="13381" x="6070600" y="2235200"/>
          <p14:tracePt t="13398" x="6038850" y="2235200"/>
          <p14:tracePt t="13415" x="5988050" y="2235200"/>
          <p14:tracePt t="13431" x="5943600" y="2235200"/>
          <p14:tracePt t="13446" x="5905500" y="2235200"/>
          <p14:tracePt t="13463" x="5880100" y="2235200"/>
          <p14:tracePt t="13479" x="5861050" y="2235200"/>
          <p14:tracePt t="13496" x="5848350" y="2235200"/>
          <p14:tracePt t="13513" x="5810250" y="2235200"/>
          <p14:tracePt t="13530" x="5778500" y="2235200"/>
          <p14:tracePt t="13546" x="5746750" y="2235200"/>
          <p14:tracePt t="13564" x="5715000" y="2235200"/>
          <p14:tracePt t="13581" x="5651500" y="2235200"/>
          <p14:tracePt t="13597" x="5607050" y="2235200"/>
          <p14:tracePt t="13614" x="5568950" y="2235200"/>
          <p14:tracePt t="13631" x="5524500" y="2235200"/>
          <p14:tracePt t="13647" x="5473700" y="2235200"/>
          <p14:tracePt t="13663" x="5422900" y="2235200"/>
          <p14:tracePt t="13679" x="5391150" y="2235200"/>
          <p14:tracePt t="13696" x="5378450" y="2235200"/>
          <p14:tracePt t="13713" x="5372100" y="2235200"/>
          <p14:tracePt t="13730" x="5365750" y="2235200"/>
          <p14:tracePt t="13765" x="5359400" y="2235200"/>
          <p14:tracePt t="13781" x="5353050" y="2235200"/>
          <p14:tracePt t="13789" x="5346700" y="2235200"/>
          <p14:tracePt t="13797" x="5340350" y="2235200"/>
          <p14:tracePt t="13813" x="5314950" y="2235200"/>
          <p14:tracePt t="13831" x="5276850" y="2241550"/>
          <p14:tracePt t="13847" x="5232400" y="2247900"/>
          <p14:tracePt t="13862" x="5181600" y="2260600"/>
          <p14:tracePt t="13879" x="5130800" y="2260600"/>
          <p14:tracePt t="13896" x="5060950" y="2260600"/>
          <p14:tracePt t="13914" x="5003800" y="2260600"/>
          <p14:tracePt t="13931" x="4965700" y="2266950"/>
          <p14:tracePt t="13947" x="4946650" y="2273300"/>
          <p14:tracePt t="13964" x="4921250" y="2273300"/>
          <p14:tracePt t="13980" x="4908550" y="2273300"/>
          <p14:tracePt t="13997" x="4895850" y="2273300"/>
          <p14:tracePt t="14014" x="4883150" y="2273300"/>
          <p14:tracePt t="14031" x="4857750" y="2273300"/>
          <p14:tracePt t="14047" x="4845050" y="2273300"/>
          <p14:tracePt t="14064" x="4838700" y="2273300"/>
          <p14:tracePt t="14445" x="4845050" y="2273300"/>
          <p14:tracePt t="15157" x="4851400" y="2273300"/>
          <p14:tracePt t="15165" x="4864100" y="2273300"/>
          <p14:tracePt t="15180" x="4870450" y="2273300"/>
          <p14:tracePt t="15196" x="4895850" y="2273300"/>
          <p14:tracePt t="15211" x="4921250" y="2273300"/>
          <p14:tracePt t="15228" x="4953000" y="2273300"/>
          <p14:tracePt t="15245" x="4991100" y="2273300"/>
          <p14:tracePt t="15263" x="5010150" y="2273300"/>
          <p14:tracePt t="15278" x="5029200" y="2273300"/>
          <p14:tracePt t="15295" x="5067300" y="2273300"/>
          <p14:tracePt t="15311" x="5080000" y="2273300"/>
          <p14:tracePt t="15328" x="5099050" y="2273300"/>
          <p14:tracePt t="15345" x="5118100" y="2273300"/>
          <p14:tracePt t="15363" x="5137150" y="2273300"/>
          <p14:tracePt t="15379" x="5149850" y="2273300"/>
          <p14:tracePt t="15396" x="5168900" y="2273300"/>
          <p14:tracePt t="15413" x="5194300" y="2273300"/>
          <p14:tracePt t="15413" x="5213350" y="2273300"/>
          <p14:tracePt t="15428" x="5226050" y="2273300"/>
          <p14:tracePt t="15444" x="5264150" y="2273300"/>
          <p14:tracePt t="15461" x="5308600" y="2273300"/>
          <p14:tracePt t="15478" x="5334000" y="2273300"/>
          <p14:tracePt t="15494" x="5359400" y="2273300"/>
          <p14:tracePt t="15511" x="5391150" y="2273300"/>
          <p14:tracePt t="15528" x="5422900" y="2273300"/>
          <p14:tracePt t="15546" x="5467350" y="2273300"/>
          <p14:tracePt t="15563" x="5492750" y="2273300"/>
          <p14:tracePt t="15578" x="5524500" y="2273300"/>
          <p14:tracePt t="15594" x="5562600" y="2273300"/>
          <p14:tracePt t="15611" x="5588000" y="2273300"/>
          <p14:tracePt t="15628" x="5626100" y="2273300"/>
          <p14:tracePt t="15644" x="5651500" y="2273300"/>
          <p14:tracePt t="15663" x="5708650" y="2273300"/>
          <p14:tracePt t="15679" x="5772150" y="2279650"/>
          <p14:tracePt t="15696" x="5842000" y="2286000"/>
          <p14:tracePt t="15712" x="5911850" y="2298700"/>
          <p14:tracePt t="15727" x="5962650" y="2298700"/>
          <p14:tracePt t="15744" x="6000750" y="2298700"/>
          <p14:tracePt t="15761" x="6026150" y="2298700"/>
          <p14:tracePt t="15778" x="6045200" y="2298700"/>
          <p14:tracePt t="15794" x="6070600" y="2305050"/>
          <p14:tracePt t="15812" x="6096000" y="2305050"/>
          <p14:tracePt t="15829" x="6140450" y="2317750"/>
          <p14:tracePt t="15845" x="6153150" y="2317750"/>
          <p14:tracePt t="15861" x="6159500" y="2317750"/>
          <p14:tracePt t="15877" x="6184900" y="2317750"/>
          <p14:tracePt t="15894" x="6197600" y="2317750"/>
          <p14:tracePt t="15911" x="6210300" y="2317750"/>
          <p14:tracePt t="15927" x="6235700" y="2317750"/>
          <p14:tracePt t="15944" x="6261100" y="2324100"/>
          <p14:tracePt t="15962" x="6280150" y="2324100"/>
          <p14:tracePt t="15979" x="6299200" y="2330450"/>
          <p14:tracePt t="15995" x="6318250" y="2330450"/>
          <p14:tracePt t="16010" x="6337300" y="2336800"/>
          <p14:tracePt t="16027" x="6356350" y="2336800"/>
          <p14:tracePt t="16044" x="6369050" y="2336800"/>
          <p14:tracePt t="16061" x="6381750" y="2336800"/>
          <p14:tracePt t="16061" x="6394450" y="2336800"/>
          <p14:tracePt t="16078" x="6413500" y="2336800"/>
          <p14:tracePt t="16094" x="6445250" y="2343150"/>
          <p14:tracePt t="16112" x="6489700" y="2349500"/>
          <p14:tracePt t="16129" x="6540500" y="2355850"/>
          <p14:tracePt t="16144" x="6584950" y="2362200"/>
          <p14:tracePt t="16161" x="6616700" y="2362200"/>
          <p14:tracePt t="16177" x="6642100" y="2368550"/>
          <p14:tracePt t="16195" x="6654800" y="2374900"/>
          <p14:tracePt t="16212" x="6661150" y="2374900"/>
          <p14:tracePt t="16228" x="6673850" y="2374900"/>
          <p14:tracePt t="16245" x="6686550" y="2374900"/>
          <p14:tracePt t="16262" x="6705600" y="2374900"/>
          <p14:tracePt t="16278" x="6743700" y="2374900"/>
          <p14:tracePt t="16295" x="6788150" y="2381250"/>
          <p14:tracePt t="16312" x="6819900" y="2393950"/>
          <p14:tracePt t="16328" x="6858000" y="2393950"/>
          <p14:tracePt t="16345" x="6883400" y="2393950"/>
          <p14:tracePt t="16360" x="6896100" y="2393950"/>
          <p14:tracePt t="16377" x="6915150" y="2393950"/>
          <p14:tracePt t="16394" x="6934200" y="2393950"/>
          <p14:tracePt t="16412" x="6965950" y="2393950"/>
          <p14:tracePt t="16428" x="7016750" y="2393950"/>
          <p14:tracePt t="16444" x="7054850" y="2393950"/>
          <p14:tracePt t="16460" x="7099300" y="2400300"/>
          <p14:tracePt t="16477" x="7137400" y="2400300"/>
          <p14:tracePt t="16494" x="7150100" y="2400300"/>
          <p14:tracePt t="16510" x="7175500" y="2400300"/>
          <p14:tracePt t="16527" x="7200900" y="2400300"/>
          <p14:tracePt t="16543" x="7239000" y="2400300"/>
          <p14:tracePt t="16560" x="7270750" y="2400300"/>
          <p14:tracePt t="16577" x="7296150" y="2400300"/>
          <p14:tracePt t="16594" x="7321550" y="2400300"/>
          <p14:tracePt t="16611" x="7346950" y="2406650"/>
          <p14:tracePt t="16628" x="7372350" y="2406650"/>
          <p14:tracePt t="16645" x="7397750" y="2406650"/>
          <p14:tracePt t="16662" x="7429500" y="2406650"/>
          <p14:tracePt t="16678" x="7448550" y="2406650"/>
          <p14:tracePt t="16695" x="7454900" y="2406650"/>
          <p14:tracePt t="16711" x="7480300" y="2413000"/>
          <p14:tracePt t="16728" x="7493000" y="2413000"/>
          <p14:tracePt t="16745" x="7512050" y="2413000"/>
          <p14:tracePt t="16761" x="7531100" y="2413000"/>
          <p14:tracePt t="16776" x="7537450" y="2413000"/>
          <p14:tracePt t="16793" x="7550150" y="2413000"/>
          <p14:tracePt t="16810" x="7569200" y="2413000"/>
          <p14:tracePt t="16828" x="7575550" y="2413000"/>
          <p14:tracePt t="16845" x="7581900" y="2413000"/>
          <p14:tracePt t="16860" x="7588250" y="2413000"/>
          <p14:tracePt t="16876" x="7613650" y="2413000"/>
          <p14:tracePt t="16893" x="7645400" y="2413000"/>
          <p14:tracePt t="16910" x="7670800" y="2413000"/>
          <p14:tracePt t="16926" x="7708900" y="2413000"/>
          <p14:tracePt t="16943" x="7721600" y="2413000"/>
          <p14:tracePt t="16960" x="7734300" y="2413000"/>
          <p14:tracePt t="16977" x="7740650" y="2413000"/>
          <p14:tracePt t="17030" x="7747000" y="2413000"/>
          <p14:tracePt t="17038" x="7753350" y="2413000"/>
          <p14:tracePt t="17046" x="7759700" y="2413000"/>
          <p14:tracePt t="17070" x="7778750" y="2413000"/>
          <p14:tracePt t="17094" x="7785100" y="2413000"/>
          <p14:tracePt t="17118" x="7791450" y="2413000"/>
          <p14:tracePt t="17143" x="7797800" y="2413000"/>
          <p14:tracePt t="17169" x="7816850" y="2413000"/>
          <p14:tracePt t="17181" x="7823200" y="2413000"/>
          <p14:tracePt t="17209" x="7829550" y="2413000"/>
          <p14:tracePt t="17214" x="7835900" y="2413000"/>
          <p14:tracePt t="17398" x="7835900" y="2419350"/>
          <p14:tracePt t="17414" x="7829550" y="2425700"/>
          <p14:tracePt t="17422" x="7816850" y="2432050"/>
          <p14:tracePt t="17437" x="7804150" y="2438400"/>
          <p14:tracePt t="17445" x="7797800" y="2438400"/>
          <p14:tracePt t="17460" x="7785100" y="2444750"/>
          <p14:tracePt t="17476" x="7753350" y="2470150"/>
          <p14:tracePt t="17500" x="7734300" y="2482850"/>
          <p14:tracePt t="17511" x="7702550" y="2501900"/>
          <p14:tracePt t="17539" x="7639050" y="2552700"/>
          <p14:tracePt t="17543" x="7626350" y="2565400"/>
          <p14:tracePt t="17569" x="7575550" y="2603500"/>
          <p14:tracePt t="17576" x="7562850" y="2616200"/>
          <p14:tracePt t="17600" x="7537450" y="2641600"/>
          <p14:tracePt t="17611" x="7537450" y="2647950"/>
          <p14:tracePt t="17640" x="7524750" y="2686050"/>
          <p14:tracePt t="17660" x="7518400" y="2705100"/>
          <p14:tracePt t="17689" x="7493000" y="2736850"/>
          <p14:tracePt t="17693" x="7486650" y="2743200"/>
          <p14:tracePt t="17719" x="7467600" y="2768600"/>
          <p14:tracePt t="17726" x="7454900" y="2781300"/>
          <p14:tracePt t="17749" x="7429500" y="2806700"/>
          <p14:tracePt t="17759" x="7423150" y="2806700"/>
          <p14:tracePt t="17790" x="7404100" y="2851150"/>
          <p14:tracePt t="17798" x="7397750" y="2863850"/>
          <p14:tracePt t="17827" x="7385050" y="2914650"/>
          <p14:tracePt t="17859" x="7378700" y="2952750"/>
          <p14:tracePt t="17889" x="7378700" y="2997200"/>
          <p14:tracePt t="17893" x="7372350" y="3009900"/>
          <p14:tracePt t="17920" x="7372350" y="3054350"/>
          <p14:tracePt t="17927" x="7372350" y="3067050"/>
          <p14:tracePt t="17959" x="7372350" y="3111500"/>
          <p14:tracePt t="17965" x="7372350" y="3124200"/>
          <p14:tracePt t="17989" x="7372350" y="3155950"/>
          <p14:tracePt t="17997" x="7372350" y="3168650"/>
          <p14:tracePt t="18019" x="7372350" y="3181350"/>
          <p14:tracePt t="18026" x="7372350" y="3200400"/>
          <p14:tracePt t="18049" x="7378700" y="3232150"/>
          <p14:tracePt t="18059" x="7378700" y="3244850"/>
          <p14:tracePt t="18090" x="7391400" y="3282950"/>
          <p14:tracePt t="18094" x="7391400" y="3289300"/>
          <p14:tracePt t="18120" x="7391400" y="3302000"/>
          <p14:tracePt t="18127" x="7391400" y="3308350"/>
          <p14:tracePt t="18149" x="7404100" y="3340100"/>
          <p14:tracePt t="18165" x="7410450" y="3352800"/>
          <p14:tracePt t="18189" x="7423150" y="3371850"/>
          <p14:tracePt t="18197" x="7429500" y="3384550"/>
          <p14:tracePt t="18220" x="7435850" y="3390900"/>
          <p14:tracePt t="18230" x="7442200" y="3397250"/>
          <p14:tracePt t="18259" x="7454900" y="3409950"/>
          <p14:tracePt t="18261" x="7461250" y="3422650"/>
          <p14:tracePt t="18289" x="7467600" y="3435350"/>
          <p14:tracePt t="18301" x="7473950" y="3441700"/>
          <p14:tracePt t="18325" x="7480300" y="3460750"/>
          <p14:tracePt t="18349" x="7493000" y="3467100"/>
          <p14:tracePt t="18359" x="7499350" y="3479800"/>
          <p14:tracePt t="18390" x="7524750" y="3511550"/>
          <p14:tracePt t="18398" x="7531100" y="3517900"/>
          <p14:tracePt t="18426" x="7543800" y="3530600"/>
          <p14:tracePt t="18450" x="7550150" y="3543300"/>
          <p14:tracePt t="18460" x="7556500" y="3549650"/>
          <p14:tracePt t="18490" x="7562850" y="3562350"/>
          <p14:tracePt t="18494" x="7569200" y="3568700"/>
          <p14:tracePt t="18520" x="7588250" y="3587750"/>
          <p14:tracePt t="18534" x="7594600" y="3594100"/>
          <p14:tracePt t="18560" x="7607300" y="3606800"/>
          <p14:tracePt t="18590" x="7620000" y="3619500"/>
          <p14:tracePt t="18598" x="7626350" y="3619500"/>
          <p14:tracePt t="18625" x="7645400" y="3625850"/>
          <p14:tracePt t="18649" x="7664450" y="3638550"/>
          <p14:tracePt t="18658" x="7670800" y="3638550"/>
          <p14:tracePt t="18690" x="7702550" y="3644900"/>
          <p14:tracePt t="18694" x="7708900" y="3644900"/>
          <p14:tracePt t="18720" x="7721600" y="3651250"/>
          <p14:tracePt t="18726" x="7734300" y="3657600"/>
          <p14:tracePt t="18750" x="7759700" y="3670300"/>
          <p14:tracePt t="18759" x="7772400" y="3676650"/>
          <p14:tracePt t="18789" x="7804150" y="3683000"/>
          <p14:tracePt t="18797" x="7804150" y="3689350"/>
          <p14:tracePt t="19182" x="7810500" y="3695700"/>
          <p14:tracePt t="19238" x="7810500" y="3702050"/>
          <p14:tracePt t="19262" x="7810500" y="3708400"/>
          <p14:tracePt t="19302" x="7816850" y="3714750"/>
          <p14:tracePt t="19349" x="7823200" y="3714750"/>
          <p14:tracePt t="19365" x="7829550" y="3721100"/>
          <p14:tracePt t="19494" x="7835900" y="3721100"/>
          <p14:tracePt t="19502" x="7842250" y="3727450"/>
          <p14:tracePt t="19566" x="7848600" y="3727450"/>
          <p14:tracePt t="19638" x="7854950" y="3727450"/>
          <p14:tracePt t="20238" x="7861300" y="3727450"/>
          <p14:tracePt t="20702" x="7861300" y="3721100"/>
          <p14:tracePt t="21902" x="7861300" y="3714750"/>
          <p14:tracePt t="23350" x="7861300" y="3708400"/>
          <p14:tracePt t="25070" x="7861300" y="3702050"/>
          <p14:tracePt t="25110" x="7854950" y="3702050"/>
          <p14:tracePt t="25126" x="7854950" y="3695700"/>
          <p14:tracePt t="28599" x="7842250" y="3683000"/>
          <p14:tracePt t="28615" x="7835900" y="3676650"/>
          <p14:tracePt t="28623" x="7829550" y="3676650"/>
          <p14:tracePt t="28651" x="7810500" y="3663950"/>
          <p14:tracePt t="28681" x="7791450" y="3651250"/>
          <p14:tracePt t="28687" x="7778750" y="3644900"/>
          <p14:tracePt t="28711" x="7759700" y="3638550"/>
          <p14:tracePt t="28719" x="7753350" y="3632200"/>
          <p14:tracePt t="28751" x="7708900" y="3613150"/>
          <p14:tracePt t="28781" x="7677150" y="3600450"/>
          <p14:tracePt t="28784" x="7670800" y="3600450"/>
          <p14:tracePt t="28811" x="7632700" y="3581400"/>
          <p14:tracePt t="28817" x="7620000" y="3581400"/>
          <p14:tracePt t="28841" x="7581900" y="3568700"/>
          <p14:tracePt t="28855" x="7569200" y="3562350"/>
          <p14:tracePt t="28881" x="7543800" y="3549650"/>
          <p14:tracePt t="28887" x="7531100" y="3543300"/>
          <p14:tracePt t="28911" x="7473950" y="3511550"/>
          <p14:tracePt t="28919" x="7461250" y="3505200"/>
          <p14:tracePt t="28941" x="7435850" y="3498850"/>
          <p14:tracePt t="28949" x="7429500" y="3492500"/>
          <p14:tracePt t="28971" x="7404100" y="3486150"/>
          <p14:tracePt t="28983" x="7404100" y="3479800"/>
          <p14:tracePt t="29011" x="7378700" y="3460750"/>
          <p14:tracePt t="29017" x="7366000" y="3454400"/>
          <p14:tracePt t="29041" x="7353300" y="3441700"/>
          <p14:tracePt t="29050" x="7346950" y="3435350"/>
          <p14:tracePt t="29081" x="7327900" y="3416300"/>
          <p14:tracePt t="29087" x="7321550" y="3409950"/>
          <p14:tracePt t="29111" x="7289800" y="3378200"/>
          <p14:tracePt t="29119" x="7283450" y="3371850"/>
          <p14:tracePt t="29141" x="7264400" y="3352800"/>
          <p14:tracePt t="29150" x="7258050" y="3346450"/>
          <p14:tracePt t="29181" x="7226300" y="3321050"/>
          <p14:tracePt t="29185" x="7219950" y="3314700"/>
          <p14:tracePt t="29211" x="7194550" y="3289300"/>
          <p14:tracePt t="29216" x="7188200" y="3282950"/>
          <p14:tracePt t="29241" x="7156450" y="3251200"/>
          <p14:tracePt t="29249" x="7150100" y="3244850"/>
          <p14:tracePt t="29271" x="7131050" y="3219450"/>
          <p14:tracePt t="29282" x="7124700" y="3213100"/>
          <p14:tracePt t="29311" x="7118350" y="3206750"/>
          <p14:tracePt t="29327" x="7112000" y="3200400"/>
          <p14:tracePt t="29349" x="7105650" y="3194050"/>
          <p14:tracePt t="29371" x="7086600" y="3181350"/>
          <p14:tracePt t="29384" x="7073900" y="3168650"/>
          <p14:tracePt t="29411" x="7048500" y="3155950"/>
          <p14:tracePt t="29417" x="7048500" y="3149600"/>
          <p14:tracePt t="29441" x="7042150" y="3149600"/>
          <p14:tracePt t="29450" x="7035800" y="3149600"/>
          <p14:tracePt t="29481" x="7029450" y="3143250"/>
          <p14:tracePt t="29495" x="7016750" y="3143250"/>
          <p14:tracePt t="29516" x="7010400" y="3136900"/>
          <p14:tracePt t="29541" x="6997700" y="3124200"/>
          <p14:tracePt t="29550" x="6985000" y="3117850"/>
          <p14:tracePt t="29581" x="6959600" y="3105150"/>
          <p14:tracePt t="29583" x="6953250" y="3098800"/>
          <p14:tracePt t="29611" x="6940550" y="3092450"/>
          <p14:tracePt t="29639" x="6934200" y="3092450"/>
          <p14:tracePt t="29679" x="6927850" y="3092450"/>
          <p14:tracePt t="29695" x="6921500" y="3086100"/>
          <p14:tracePt t="29767" x="6908800" y="3079750"/>
          <p14:tracePt t="37856" x="6915150" y="3079750"/>
          <p14:tracePt t="37920" x="6921500" y="3086100"/>
          <p14:tracePt t="38192" x="6921500" y="3092450"/>
          <p14:tracePt t="38216" x="6927850" y="3098800"/>
          <p14:tracePt t="38232" x="6934200" y="3105150"/>
          <p14:tracePt t="38256" x="6940550" y="3117850"/>
          <p14:tracePt t="38280" x="6940550" y="3124200"/>
          <p14:tracePt t="38302" x="6940550" y="3130550"/>
          <p14:tracePt t="38312" x="6940550" y="3136900"/>
          <p14:tracePt t="38341" x="6927850" y="3149600"/>
          <p14:tracePt t="38372" x="6908800" y="3181350"/>
          <p14:tracePt t="38376" x="6902450" y="3187700"/>
          <p14:tracePt t="38402" x="6889750" y="3194050"/>
          <p14:tracePt t="38409" x="6877050" y="3213100"/>
          <p14:tracePt t="38432" x="6870700" y="3225800"/>
          <p14:tracePt t="38442" x="6870700" y="3232150"/>
          <p14:tracePt t="38472" x="6858000" y="3257550"/>
          <p14:tracePt t="38480" x="6851650" y="3263900"/>
          <p14:tracePt t="38509" x="6845300" y="3276600"/>
          <p14:tracePt t="38532" x="6845300" y="3289300"/>
          <p14:tracePt t="38544" x="6845300" y="3295650"/>
          <p14:tracePt t="38572" x="6838950" y="3308350"/>
          <p14:tracePt t="38600" x="6838950" y="3314700"/>
          <p14:tracePt t="38609" x="6838950" y="3327400"/>
          <p14:tracePt t="38632" x="6838950" y="3333750"/>
          <p14:tracePt t="38642" x="6845300" y="3340100"/>
          <p14:tracePt t="38672" x="6845300" y="3352800"/>
          <p14:tracePt t="38688" x="6845300" y="3359150"/>
          <p14:tracePt t="38709" x="6845300" y="3365500"/>
          <p14:tracePt t="38732" x="6845300" y="3390900"/>
          <p14:tracePt t="38744" x="6845300" y="3403600"/>
          <p14:tracePt t="38772" x="6845300" y="3422650"/>
          <p14:tracePt t="38776" x="6851650" y="3429000"/>
          <p14:tracePt t="38802" x="6851650" y="3441700"/>
          <p14:tracePt t="38808" x="6851650" y="3454400"/>
          <p14:tracePt t="38832" x="6858000" y="3479800"/>
          <p14:tracePt t="38840" x="6864350" y="3486150"/>
          <p14:tracePt t="38862" x="6864350" y="3505200"/>
          <p14:tracePt t="38874" x="6870700" y="3511550"/>
          <p14:tracePt t="38902" x="6870700" y="3536950"/>
          <p14:tracePt t="38907" x="6877050" y="3549650"/>
          <p14:tracePt t="38932" x="6877050" y="3568700"/>
          <p14:tracePt t="38941" x="6877050" y="3575050"/>
          <p14:tracePt t="38972" x="6883400" y="3587750"/>
          <p14:tracePt t="38984" x="6889750" y="3594100"/>
          <p14:tracePt t="39008" x="6896100" y="3606800"/>
          <p14:tracePt t="39032" x="6902450" y="3619500"/>
          <p14:tracePt t="39042" x="6902450" y="3625850"/>
          <p14:tracePt t="39072" x="6908800" y="3632200"/>
          <p14:tracePt t="39080" x="6908800" y="3638550"/>
          <p14:tracePt t="39108" x="6915150" y="3657600"/>
          <p14:tracePt t="39136" x="6915150" y="3663950"/>
          <p14:tracePt t="39152" x="6915150" y="3670300"/>
          <p14:tracePt t="39176" x="6915150" y="3676650"/>
          <p14:tracePt t="39202" x="6915150" y="3683000"/>
          <p14:tracePt t="39216" x="6915150" y="3689350"/>
          <p14:tracePt t="39240" x="6921500" y="3708400"/>
          <p14:tracePt t="39273" x="6927850" y="3727450"/>
          <p14:tracePt t="39280" x="6927850" y="3733800"/>
          <p14:tracePt t="39308" x="6934200" y="3740150"/>
          <p14:tracePt t="39332" x="6940550" y="3752850"/>
          <p14:tracePt t="39340" x="6940550" y="3759200"/>
          <p14:tracePt t="39362" x="6946900" y="3765550"/>
          <p14:tracePt t="39376" x="6946900" y="3771900"/>
          <p14:tracePt t="39402" x="6953250" y="3778250"/>
          <p14:tracePt t="39408" x="6959600" y="3778250"/>
          <p14:tracePt t="39432" x="6965950" y="3784600"/>
          <p14:tracePt t="39448" x="6965950" y="3790950"/>
          <p14:tracePt t="39472" x="6965950" y="3797300"/>
          <p14:tracePt t="39480" x="6972300" y="3803650"/>
          <p14:tracePt t="39512" x="6972300" y="3810000"/>
          <p14:tracePt t="39541" x="6978650" y="3816350"/>
          <p14:tracePt t="39572" x="6991350" y="3841750"/>
          <p14:tracePt t="39584" x="6997700" y="3848100"/>
          <p14:tracePt t="39608" x="7004050" y="3848100"/>
          <p14:tracePt t="39608" x="7004050" y="3854450"/>
          <p14:tracePt t="39632" x="7010400" y="3867150"/>
          <p14:tracePt t="39648" x="7010400" y="3873500"/>
          <p14:tracePt t="39672" x="7016750" y="3879850"/>
          <p14:tracePt t="39680" x="7023100" y="3892550"/>
          <p14:tracePt t="39728" x="7029450" y="3905250"/>
          <p14:tracePt t="39752" x="7035800" y="3911600"/>
          <p14:tracePt t="39784" x="7035800" y="3917950"/>
          <p14:tracePt t="39840" x="7042150" y="3924300"/>
          <p14:tracePt t="39896" x="7048500" y="3937000"/>
          <p14:tracePt t="39912" x="7054850" y="3943350"/>
          <p14:tracePt t="39928" x="7061200" y="3949700"/>
          <p14:tracePt t="39944" x="7067550" y="3956050"/>
          <p14:tracePt t="39972" x="7067550" y="3962400"/>
          <p14:tracePt t="39977" x="7073900" y="3968750"/>
          <p14:tracePt t="40032" x="7080250" y="3975100"/>
          <p14:tracePt t="40064" x="7086600" y="3981450"/>
          <p14:tracePt t="40096" x="7092950" y="4000500"/>
          <p14:tracePt t="40120" x="7099300" y="4000500"/>
          <p14:tracePt t="40160" x="7099300" y="4006850"/>
          <p14:tracePt t="40176" x="7105650" y="4013200"/>
          <p14:tracePt t="40225" x="7112000" y="4019550"/>
          <p14:tracePt t="40248" x="7118350" y="4025900"/>
          <p14:tracePt t="40352" x="7124700" y="4025900"/>
          <p14:tracePt t="40360" x="7131050" y="4032250"/>
          <p14:tracePt t="40457" x="7137400" y="4038600"/>
          <p14:tracePt t="40537" x="7150100" y="4044950"/>
          <p14:tracePt t="40601" x="7150100" y="4051300"/>
          <p14:tracePt t="40689" x="7156450" y="4051300"/>
          <p14:tracePt t="40713" x="7162800" y="4057650"/>
          <p14:tracePt t="40745" x="7169150" y="4057650"/>
          <p14:tracePt t="40777" x="7175500" y="4064000"/>
          <p14:tracePt t="40937" x="7181850" y="4064000"/>
          <p14:tracePt t="40945" x="7188200" y="4070350"/>
          <p14:tracePt t="42401" x="7188200" y="4076700"/>
          <p14:tracePt t="42712" x="7188200" y="4083050"/>
          <p14:tracePt t="43889" x="7181850" y="4089400"/>
          <p14:tracePt t="43913" x="7169150" y="4095750"/>
          <p14:tracePt t="43921" x="7162800" y="4095750"/>
          <p14:tracePt t="43936" x="7162800" y="4102100"/>
          <p14:tracePt t="43953" x="7150100" y="4121150"/>
          <p14:tracePt t="43970" x="7143750" y="4133850"/>
          <p14:tracePt t="43987" x="7137400" y="4146550"/>
          <p14:tracePt t="44004" x="7137400" y="4152900"/>
          <p14:tracePt t="44019" x="7124700" y="4159250"/>
          <p14:tracePt t="44036" x="7112000" y="4178300"/>
          <p14:tracePt t="44053" x="7105650" y="4184650"/>
          <p14:tracePt t="44070" x="7099300" y="4191000"/>
          <p14:tracePt t="44086" x="7092950" y="4197350"/>
          <p14:tracePt t="44104" x="7086600" y="4203700"/>
          <p14:tracePt t="44121" x="7086600" y="4210050"/>
          <p14:tracePt t="44161" x="7080250" y="4216400"/>
          <p14:tracePt t="44177" x="7080250" y="4222750"/>
          <p14:tracePt t="44185" x="7080250" y="4229100"/>
          <p14:tracePt t="44193" x="7080250" y="4235450"/>
          <p14:tracePt t="44203" x="7080250" y="4241800"/>
          <p14:tracePt t="44219" x="7080250" y="4260850"/>
          <p14:tracePt t="44236" x="7080250" y="4279900"/>
          <p14:tracePt t="44254" x="7080250" y="4305300"/>
          <p14:tracePt t="44270" x="7080250" y="4330700"/>
          <p14:tracePt t="44287" x="7080250" y="4349750"/>
          <p14:tracePt t="44304" x="7080250" y="4375150"/>
          <p14:tracePt t="44319" x="7080250" y="4394200"/>
          <p14:tracePt t="44336" x="7080250" y="4419600"/>
          <p14:tracePt t="44352" x="7080250" y="4451350"/>
          <p14:tracePt t="44369" x="7080250" y="4464050"/>
          <p14:tracePt t="44386" x="7080250" y="4483100"/>
          <p14:tracePt t="44402" x="7086600" y="4502150"/>
          <p14:tracePt t="44419" x="7092950" y="4514850"/>
          <p14:tracePt t="44437" x="7099300" y="4521200"/>
          <p14:tracePt t="44454" x="7105650" y="4540250"/>
          <p14:tracePt t="44470" x="7124700" y="4559300"/>
          <p14:tracePt t="44487" x="7137400" y="4565650"/>
          <p14:tracePt t="44502" x="7143750" y="4572000"/>
          <p14:tracePt t="44519" x="7156450" y="4591050"/>
          <p14:tracePt t="44553" x="7162800" y="4597400"/>
          <p14:tracePt t="44593" x="7169150" y="4603750"/>
          <p14:tracePt t="44609" x="7169150" y="4610100"/>
          <p14:tracePt t="44625" x="7175500" y="4610100"/>
          <p14:tracePt t="44633" x="7181850" y="4616450"/>
          <p14:tracePt t="44641" x="7188200" y="4622800"/>
          <p14:tracePt t="44657" x="7194550" y="4629150"/>
          <p14:tracePt t="44669" x="7200900" y="4629150"/>
          <p14:tracePt t="44686" x="7207250" y="4635500"/>
          <p14:tracePt t="44703" x="7213600" y="4641850"/>
          <p14:tracePt t="44729" x="7219950" y="4648200"/>
          <p14:tracePt t="44761" x="7232650" y="4654550"/>
          <p14:tracePt t="44793" x="7239000" y="4654550"/>
          <p14:tracePt t="44801" x="7245350" y="4660900"/>
          <p14:tracePt t="44825" x="7258050" y="4667250"/>
          <p14:tracePt t="44841" x="7264400" y="4667250"/>
          <p14:tracePt t="44849" x="7270750" y="4667250"/>
          <p14:tracePt t="44857" x="7277100" y="4667250"/>
          <p14:tracePt t="44873" x="7289800" y="4673600"/>
          <p14:tracePt t="44885" x="7296150" y="4673600"/>
          <p14:tracePt t="44902" x="7321550" y="4679950"/>
          <p14:tracePt t="44919" x="7346950" y="4692650"/>
          <p14:tracePt t="44935" x="7366000" y="4692650"/>
          <p14:tracePt t="44952" x="7378700" y="4699000"/>
          <p14:tracePt t="44969" x="7397750" y="4711700"/>
          <p14:tracePt t="44985" x="7416800" y="4718050"/>
          <p14:tracePt t="45003" x="7435850" y="4724400"/>
          <p14:tracePt t="45020" x="7454900" y="4730750"/>
          <p14:tracePt t="45037" x="7467600" y="4730750"/>
          <p14:tracePt t="45053" x="7473950" y="4737100"/>
          <p14:tracePt t="45070" x="7493000" y="4743450"/>
          <p14:tracePt t="45086" x="7518400" y="4749800"/>
          <p14:tracePt t="45102" x="7537450" y="4756150"/>
          <p14:tracePt t="45118" x="7556500" y="4762500"/>
          <p14:tracePt t="45425" x="7556500" y="4768850"/>
          <p14:tracePt t="45449" x="7550150" y="4768850"/>
          <p14:tracePt t="45457" x="7543800" y="4768850"/>
          <p14:tracePt t="45469" x="7537450" y="4775200"/>
          <p14:tracePt t="45486" x="7524750" y="4775200"/>
          <p14:tracePt t="45503" x="7518400" y="4781550"/>
          <p14:tracePt t="45518" x="7512050" y="4787900"/>
          <p14:tracePt t="45535" x="7499350" y="4794250"/>
          <p14:tracePt t="45551" x="7480300" y="4800600"/>
          <p14:tracePt t="45569" x="7461250" y="4806950"/>
          <p14:tracePt t="45601" x="7454900" y="4806950"/>
          <p14:tracePt t="45609" x="7448550" y="4813300"/>
          <p14:tracePt t="45625" x="7448550" y="4819650"/>
          <p14:tracePt t="45641" x="7442200" y="4819650"/>
          <p14:tracePt t="45652" x="7435850" y="4819650"/>
          <p14:tracePt t="45669" x="7423150" y="4832350"/>
          <p14:tracePt t="45686" x="7416800" y="4838700"/>
          <p14:tracePt t="45701" x="7404100" y="4851400"/>
          <p14:tracePt t="45718" x="7404100" y="4857750"/>
          <p14:tracePt t="45735" x="7397750" y="4864100"/>
          <p14:tracePt t="45753" x="7391400" y="4864100"/>
          <p14:tracePt t="45769" x="7378700" y="4876800"/>
          <p14:tracePt t="45786" x="7372350" y="4883150"/>
          <p14:tracePt t="45802" x="7366000" y="4908550"/>
          <p14:tracePt t="45819" x="7359650" y="4940300"/>
          <p14:tracePt t="45836" x="7359650" y="4972050"/>
          <p14:tracePt t="45851" x="7359650" y="5010150"/>
          <p14:tracePt t="45868" x="7353300" y="5041900"/>
          <p14:tracePt t="45884" x="7346950" y="5073650"/>
          <p14:tracePt t="45901" x="7346950" y="5086350"/>
          <p14:tracePt t="45918" x="7340600" y="5111750"/>
          <p14:tracePt t="45936" x="7327900" y="5130800"/>
          <p14:tracePt t="45952" x="7321550" y="5149850"/>
          <p14:tracePt t="45953" x="7315200" y="5156200"/>
          <p14:tracePt t="45969" x="7315200" y="5162550"/>
          <p14:tracePt t="45984" x="7315200" y="5168900"/>
          <p14:tracePt t="46001" x="7308850" y="5175250"/>
          <p14:tracePt t="46018" x="7302500" y="5181600"/>
          <p14:tracePt t="46041" x="7302500" y="5187950"/>
          <p14:tracePt t="46065" x="7302500" y="5194300"/>
          <p14:tracePt t="46089" x="7302500" y="5200650"/>
          <p14:tracePt t="46097" x="7302500" y="5207000"/>
          <p14:tracePt t="46129" x="7302500" y="5213350"/>
          <p14:tracePt t="46161" x="7302500" y="5219700"/>
          <p14:tracePt t="46169" x="7302500" y="5226050"/>
          <p14:tracePt t="46185" x="7308850" y="5226050"/>
          <p14:tracePt t="46201" x="7315200" y="5232400"/>
          <p14:tracePt t="46218" x="7315200" y="5238750"/>
          <p14:tracePt t="46235" x="7334250" y="5257800"/>
          <p14:tracePt t="46252" x="7346950" y="5270500"/>
          <p14:tracePt t="46267" x="7346950" y="5276850"/>
          <p14:tracePt t="46284" x="7359650" y="5283200"/>
          <p14:tracePt t="46301" x="7366000" y="5295900"/>
          <p14:tracePt t="46317" x="7378700" y="5321300"/>
          <p14:tracePt t="46334" x="7391400" y="5340350"/>
          <p14:tracePt t="46351" x="7397750" y="5353050"/>
          <p14:tracePt t="46367" x="7410450" y="5372100"/>
          <p14:tracePt t="46384" x="7423150" y="5384800"/>
          <p14:tracePt t="46401" x="7423150" y="5391150"/>
          <p14:tracePt t="46419" x="7429500" y="5397500"/>
          <p14:tracePt t="46449" x="7435850" y="5397500"/>
          <p14:tracePt t="46489" x="7442200" y="5410200"/>
          <p14:tracePt t="46505" x="7448550" y="5416550"/>
          <p14:tracePt t="46513" x="7454900" y="5422900"/>
          <p14:tracePt t="46521" x="7461250" y="5429250"/>
          <p14:tracePt t="46537" x="7467600" y="5435600"/>
          <p14:tracePt t="46550" x="7473950" y="5441950"/>
          <p14:tracePt t="46567" x="7473950" y="5448300"/>
          <p14:tracePt t="46585" x="7486650" y="5461000"/>
          <p14:tracePt t="46602" x="7493000" y="5467350"/>
          <p14:tracePt t="46619" x="7499350" y="5473700"/>
          <p14:tracePt t="46641" x="7505700" y="5480050"/>
          <p14:tracePt t="46657" x="7512050" y="5492750"/>
          <p14:tracePt t="46668" x="7518400" y="5499100"/>
          <p14:tracePt t="46685" x="7524750" y="5505450"/>
          <p14:tracePt t="47489" x="7531100" y="5505450"/>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fr-CA" sz="2800" dirty="0" smtClean="0"/>
              <a:t>Les </a:t>
            </a:r>
            <a:r>
              <a:rPr lang="fr-CA" sz="2800" b="1" dirty="0"/>
              <a:t>t</a:t>
            </a:r>
            <a:r>
              <a:rPr lang="fr-CA" sz="2800" b="1" dirty="0" smtClean="0"/>
              <a:t>ypes de ressources </a:t>
            </a:r>
            <a:r>
              <a:rPr lang="fr-CA" sz="2800" dirty="0" smtClean="0"/>
              <a:t>mises </a:t>
            </a:r>
            <a:r>
              <a:rPr lang="fr-CA" sz="2800" dirty="0"/>
              <a:t>en </a:t>
            </a:r>
            <a:r>
              <a:rPr lang="fr-CA" sz="2800" dirty="0" smtClean="0"/>
              <a:t>ligne :</a:t>
            </a:r>
          </a:p>
          <a:p>
            <a:pPr lvl="1"/>
            <a:r>
              <a:rPr lang="fr-CA" sz="2400" dirty="0" smtClean="0">
                <a:ea typeface="ＭＳ Ｐゴシック" charset="0"/>
              </a:rPr>
              <a:t>Les </a:t>
            </a:r>
            <a:r>
              <a:rPr lang="fr-CA" sz="2400" dirty="0">
                <a:ea typeface="ＭＳ Ｐゴシック" charset="0"/>
              </a:rPr>
              <a:t>services cartographiques </a:t>
            </a:r>
          </a:p>
          <a:p>
            <a:pPr marL="1085850" lvl="2" indent="-285750">
              <a:buFontTx/>
              <a:buChar char="-"/>
            </a:pPr>
            <a:r>
              <a:rPr lang="fr-CA" sz="1800" dirty="0">
                <a:ea typeface="ＭＳ Ｐゴシック" charset="0"/>
              </a:rPr>
              <a:t>associé au bouton « Afficher sur la carte »</a:t>
            </a:r>
          </a:p>
          <a:p>
            <a:pPr marL="1085850" lvl="2" indent="-285750">
              <a:buFontTx/>
              <a:buChar char="-"/>
            </a:pPr>
            <a:r>
              <a:rPr lang="fr-CA" sz="1800" dirty="0">
                <a:ea typeface="ＭＳ Ｐゴシック" charset="0"/>
              </a:rPr>
              <a:t>associé au bouton « </a:t>
            </a:r>
            <a:r>
              <a:rPr lang="fr-CA" sz="1800" dirty="0" err="1">
                <a:ea typeface="ＭＳ Ｐゴシック" charset="0"/>
              </a:rPr>
              <a:t>View</a:t>
            </a:r>
            <a:r>
              <a:rPr lang="fr-CA" sz="1800" dirty="0">
                <a:ea typeface="ＭＳ Ｐゴシック" charset="0"/>
              </a:rPr>
              <a:t> on </a:t>
            </a:r>
            <a:r>
              <a:rPr lang="fr-CA" sz="1800" dirty="0" err="1">
                <a:ea typeface="ＭＳ Ｐゴシック" charset="0"/>
              </a:rPr>
              <a:t>map</a:t>
            </a:r>
            <a:r>
              <a:rPr lang="fr-CA" sz="1800" dirty="0">
                <a:ea typeface="ＭＳ Ｐゴシック" charset="0"/>
              </a:rPr>
              <a:t> »</a:t>
            </a:r>
          </a:p>
          <a:p>
            <a:pPr lvl="1"/>
            <a:r>
              <a:rPr lang="fr-CA" sz="2400" dirty="0" smtClean="0">
                <a:ea typeface="ＭＳ Ｐゴシック" charset="0"/>
              </a:rPr>
              <a:t>Les </a:t>
            </a:r>
            <a:r>
              <a:rPr lang="fr-CA" sz="2400" dirty="0">
                <a:ea typeface="ＭＳ Ｐゴシック" charset="0"/>
              </a:rPr>
              <a:t>données </a:t>
            </a:r>
            <a:r>
              <a:rPr lang="fr-CA" sz="2400" dirty="0" err="1" smtClean="0">
                <a:ea typeface="ＭＳ Ｐゴシック" charset="0"/>
              </a:rPr>
              <a:t>géospatiales</a:t>
            </a:r>
            <a:r>
              <a:rPr lang="fr-CA" sz="2400" dirty="0" smtClean="0">
                <a:ea typeface="ＭＳ Ｐゴシック" charset="0"/>
              </a:rPr>
              <a:t> rendues </a:t>
            </a:r>
            <a:r>
              <a:rPr lang="fr-CA" sz="2400" dirty="0">
                <a:ea typeface="ＭＳ Ｐゴシック" charset="0"/>
              </a:rPr>
              <a:t>disponible en </a:t>
            </a:r>
            <a:r>
              <a:rPr lang="fr-CA" sz="2400" dirty="0" smtClean="0">
                <a:ea typeface="ＭＳ Ｐゴシック" charset="0"/>
              </a:rPr>
              <a:t>téléchargement</a:t>
            </a:r>
          </a:p>
          <a:p>
            <a:pPr lvl="1"/>
            <a:r>
              <a:rPr lang="fr-CA" sz="2400" dirty="0" smtClean="0">
                <a:ea typeface="ＭＳ Ｐゴシック" charset="0"/>
              </a:rPr>
              <a:t>Tout </a:t>
            </a:r>
            <a:r>
              <a:rPr lang="fr-CA" sz="2400" dirty="0">
                <a:ea typeface="ＭＳ Ｐゴシック" charset="0"/>
              </a:rPr>
              <a:t>autre </a:t>
            </a:r>
            <a:r>
              <a:rPr lang="fr-CA" sz="2400" dirty="0" smtClean="0">
                <a:ea typeface="ＭＳ Ｐゴシック" charset="0"/>
              </a:rPr>
              <a:t>ressource </a:t>
            </a:r>
            <a:r>
              <a:rPr lang="fr-CA" sz="2400" dirty="0">
                <a:ea typeface="ＭＳ Ｐゴシック" charset="0"/>
              </a:rPr>
              <a:t>complémentaire telle </a:t>
            </a:r>
            <a:r>
              <a:rPr lang="fr-CA" sz="2400" dirty="0" smtClean="0">
                <a:ea typeface="ＭＳ Ｐゴシック" charset="0"/>
              </a:rPr>
              <a:t>que:</a:t>
            </a:r>
          </a:p>
          <a:p>
            <a:pPr lvl="2"/>
            <a:r>
              <a:rPr lang="fr-CA" sz="2000" dirty="0" smtClean="0">
                <a:ea typeface="ＭＳ Ｐゴシック" charset="0"/>
              </a:rPr>
              <a:t>des </a:t>
            </a:r>
            <a:r>
              <a:rPr lang="fr-CA" sz="2000" dirty="0">
                <a:ea typeface="ＭＳ Ｐゴシック" charset="0"/>
              </a:rPr>
              <a:t>documents </a:t>
            </a:r>
            <a:r>
              <a:rPr lang="fr-CA" sz="2000" dirty="0" smtClean="0">
                <a:ea typeface="ＭＳ Ｐゴシック" charset="0"/>
              </a:rPr>
              <a:t>d’appoint  (guide, spécifications, index, dictionnaire de données, etc.)</a:t>
            </a:r>
          </a:p>
          <a:p>
            <a:pPr lvl="2"/>
            <a:r>
              <a:rPr lang="fr-CA" sz="2000" dirty="0" smtClean="0">
                <a:ea typeface="ＭＳ Ｐゴシック" charset="0"/>
              </a:rPr>
              <a:t>des </a:t>
            </a:r>
            <a:r>
              <a:rPr lang="fr-CA" sz="2000" dirty="0">
                <a:ea typeface="ＭＳ Ｐゴシック" charset="0"/>
              </a:rPr>
              <a:t>applications qui exploitent les donnée </a:t>
            </a:r>
            <a:r>
              <a:rPr lang="fr-CA" sz="2000" dirty="0" err="1">
                <a:ea typeface="ＭＳ Ｐゴシック" charset="0"/>
              </a:rPr>
              <a:t>géospatiales</a:t>
            </a:r>
            <a:r>
              <a:rPr lang="fr-CA" sz="2000" dirty="0">
                <a:ea typeface="ＭＳ Ｐゴシック" charset="0"/>
              </a:rPr>
              <a:t>, </a:t>
            </a:r>
            <a:endParaRPr lang="fr-CA" sz="2000" dirty="0" smtClean="0">
              <a:ea typeface="ＭＳ Ｐゴシック" charset="0"/>
            </a:endParaRPr>
          </a:p>
          <a:p>
            <a:pPr lvl="2"/>
            <a:r>
              <a:rPr lang="fr-CA" sz="2000" dirty="0">
                <a:ea typeface="ＭＳ Ｐゴシック" charset="0"/>
              </a:rPr>
              <a:t>d</a:t>
            </a:r>
            <a:r>
              <a:rPr lang="fr-CA" sz="2000" dirty="0" smtClean="0">
                <a:ea typeface="ＭＳ Ｐゴシック" charset="0"/>
              </a:rPr>
              <a:t>es API </a:t>
            </a:r>
            <a:endParaRPr lang="en-CA" sz="2000" dirty="0">
              <a:ea typeface="ＭＳ Ｐゴシック" charset="0"/>
            </a:endParaRPr>
          </a:p>
          <a:p>
            <a:endParaRPr lang="fr-CA" sz="2800" dirty="0" smtClean="0"/>
          </a:p>
          <a:p>
            <a:pPr marL="800100" lvl="2" indent="0">
              <a:buNone/>
            </a:pPr>
            <a:endParaRPr lang="fr-CA" sz="2000" dirty="0" smtClean="0">
              <a:ea typeface="ＭＳ Ｐゴシック" charset="0"/>
            </a:endParaRPr>
          </a:p>
        </p:txBody>
      </p:sp>
      <p:sp>
        <p:nvSpPr>
          <p:cNvPr id="5" name="Title 1"/>
          <p:cNvSpPr txBox="1">
            <a:spLocks/>
          </p:cNvSpPr>
          <p:nvPr/>
        </p:nvSpPr>
        <p:spPr>
          <a:xfrm>
            <a:off x="403225" y="4127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Distribution des données (3/5)</a:t>
            </a:r>
            <a:endParaRPr lang="en-CA" sz="2400" kern="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225472392"/>
      </p:ext>
    </p:extLst>
  </p:cSld>
  <p:clrMapOvr>
    <a:masterClrMapping/>
  </p:clrMapOvr>
  <mc:AlternateContent xmlns:mc="http://schemas.openxmlformats.org/markup-compatibility/2006" xmlns:p14="http://schemas.microsoft.com/office/powerpoint/2010/main">
    <mc:Choice Requires="p14">
      <p:transition spd="slow" p14:dur="2000" advTm="18771"/>
    </mc:Choice>
    <mc:Fallback xmlns="">
      <p:transition spd="slow" advTm="18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315" x="7537450" y="5499100"/>
          <p14:tracePt t="516" x="7543800" y="5492750"/>
          <p14:tracePt t="557" x="7543800" y="5486400"/>
          <p14:tracePt t="565" x="7543800" y="5480050"/>
          <p14:tracePt t="581" x="7543800" y="5467350"/>
          <p14:tracePt t="598" x="7537450" y="5461000"/>
          <p14:tracePt t="613" x="7531100" y="5461000"/>
          <p14:tracePt t="630" x="7524750" y="5454650"/>
          <p14:tracePt t="646" x="7518400" y="5441950"/>
          <p14:tracePt t="665" x="7512050" y="5441950"/>
          <p14:tracePt t="681" x="7499350" y="5429250"/>
          <p14:tracePt t="698" x="7493000" y="5422900"/>
          <p14:tracePt t="714" x="7486650" y="5416550"/>
          <p14:tracePt t="730" x="7473950" y="5410200"/>
          <p14:tracePt t="746" x="7467600" y="5403850"/>
          <p14:tracePt t="763" x="7454900" y="5397500"/>
          <p14:tracePt t="780" x="7442200" y="5397500"/>
          <p14:tracePt t="780" x="7435850" y="5397500"/>
          <p14:tracePt t="796" x="7410450" y="5391150"/>
          <p14:tracePt t="813" x="7397750" y="5391150"/>
          <p14:tracePt t="830" x="7353300" y="5384800"/>
          <p14:tracePt t="848" x="7270750" y="5372100"/>
          <p14:tracePt t="864" x="7150100" y="5353050"/>
          <p14:tracePt t="881" x="7016750" y="5334000"/>
          <p14:tracePt t="898" x="6883400" y="5314950"/>
          <p14:tracePt t="914" x="6737350" y="5295900"/>
          <p14:tracePt t="941" x="6477000" y="5257800"/>
          <p14:tracePt t="949" x="6413500" y="5251450"/>
          <p14:tracePt t="980" x="6172200" y="5219700"/>
          <p14:tracePt t="1001" x="5854700" y="5168900"/>
          <p14:tracePt t="1013" x="5619750" y="5137150"/>
          <p14:tracePt t="1030" x="5365750" y="5092700"/>
          <p14:tracePt t="1046" x="5105400" y="5035550"/>
          <p14:tracePt t="1063" x="4819650" y="4959350"/>
          <p14:tracePt t="1080" x="4559300" y="4902200"/>
          <p14:tracePt t="1096" x="4279900" y="4857750"/>
          <p14:tracePt t="1114" x="4032250" y="4813300"/>
          <p14:tracePt t="1131" x="3797300" y="4781550"/>
          <p14:tracePt t="1146" x="3575050" y="4737100"/>
          <p14:tracePt t="1163" x="3365500" y="4705350"/>
          <p14:tracePt t="1179" x="3175000" y="4679950"/>
          <p14:tracePt t="1196" x="2959100" y="4616450"/>
          <p14:tracePt t="1213" x="2876550" y="4597400"/>
          <p14:tracePt t="1229" x="2749550" y="4559300"/>
          <p14:tracePt t="1246" x="2597150" y="4514850"/>
          <p14:tracePt t="1264" x="2425700" y="4470400"/>
          <p14:tracePt t="1281" x="2273300" y="4419600"/>
          <p14:tracePt t="1296" x="2146300" y="4368800"/>
          <p14:tracePt t="1312" x="2057400" y="4330700"/>
          <p14:tracePt t="1329" x="1930400" y="4267200"/>
          <p14:tracePt t="1346" x="1790700" y="4197350"/>
          <p14:tracePt t="1362" x="1625600" y="4114800"/>
          <p14:tracePt t="1379" x="1485900" y="4044950"/>
          <p14:tracePt t="1396" x="1320800" y="3943350"/>
          <p14:tracePt t="1414" x="1130300" y="3841750"/>
          <p14:tracePt t="1430" x="1028700" y="3778250"/>
          <p14:tracePt t="1447" x="952500" y="3733800"/>
          <p14:tracePt t="1464" x="901700" y="3702050"/>
          <p14:tracePt t="1480" x="876300" y="3676650"/>
          <p14:tracePt t="1497" x="844550" y="3638550"/>
          <p14:tracePt t="1514" x="819150" y="3587750"/>
          <p14:tracePt t="1530" x="762000" y="3530600"/>
          <p14:tracePt t="1547" x="692150" y="3460750"/>
          <p14:tracePt t="1563" x="628650" y="3397250"/>
          <p14:tracePt t="1580" x="533400" y="3270250"/>
          <p14:tracePt t="1596" x="508000" y="3238500"/>
          <p14:tracePt t="1612" x="431800" y="3155950"/>
          <p14:tracePt t="1629" x="393700" y="3117850"/>
          <p14:tracePt t="1646" x="368300" y="3092450"/>
          <p14:tracePt t="1662" x="349250" y="3067050"/>
          <p14:tracePt t="1679" x="330200" y="3035300"/>
          <p14:tracePt t="1696" x="304800" y="2990850"/>
          <p14:tracePt t="1713" x="266700" y="2914650"/>
          <p14:tracePt t="1730" x="247650" y="2844800"/>
          <p14:tracePt t="1745" x="234950" y="2781300"/>
          <p14:tracePt t="1762" x="203200" y="2717800"/>
          <p14:tracePt t="1779" x="184150" y="2679700"/>
          <p14:tracePt t="1796" x="184150" y="2660650"/>
          <p14:tracePt t="1812" x="184150" y="2616200"/>
          <p14:tracePt t="1829" x="184150" y="2584450"/>
          <p14:tracePt t="1845" x="190500" y="2533650"/>
          <p14:tracePt t="1862" x="196850" y="2476500"/>
          <p14:tracePt t="1879" x="203200" y="2425700"/>
          <p14:tracePt t="1897" x="209550" y="2387600"/>
          <p14:tracePt t="1913" x="209550" y="2362200"/>
          <p14:tracePt t="1930" x="215900" y="2343150"/>
          <p14:tracePt t="1946" x="215900" y="2324100"/>
          <p14:tracePt t="1963" x="222250" y="2305050"/>
          <p14:tracePt t="1980" x="234950" y="2273300"/>
          <p14:tracePt t="1980" x="241300" y="2260600"/>
          <p14:tracePt t="1995" x="254000" y="2247900"/>
          <p14:tracePt t="2012" x="279400" y="2203450"/>
          <p14:tracePt t="2028" x="298450" y="2159000"/>
          <p14:tracePt t="2045" x="298450" y="2133600"/>
          <p14:tracePt t="2063" x="304800" y="2095500"/>
          <p14:tracePt t="2080" x="304800" y="2076450"/>
          <p14:tracePt t="2097" x="311150" y="2057400"/>
          <p14:tracePt t="2113" x="317500" y="2044700"/>
          <p14:tracePt t="2130" x="330200" y="2019300"/>
          <p14:tracePt t="2146" x="336550" y="1993900"/>
          <p14:tracePt t="2163" x="336550" y="1981200"/>
          <p14:tracePt t="2180" x="342900" y="1962150"/>
          <p14:tracePt t="2196" x="342900" y="1930400"/>
          <p14:tracePt t="2212" x="342900" y="1917700"/>
          <p14:tracePt t="2228" x="349250" y="1885950"/>
          <p14:tracePt t="2245" x="355600" y="1866900"/>
          <p14:tracePt t="2271" x="361950" y="1841500"/>
          <p14:tracePt t="2280" x="361950" y="1835150"/>
          <p14:tracePt t="2311" x="368300" y="1803400"/>
          <p14:tracePt t="2316" x="368300" y="1790700"/>
          <p14:tracePt t="2341" x="374650" y="1758950"/>
          <p14:tracePt t="2348" x="374650" y="1746250"/>
          <p14:tracePt t="2371" x="387350" y="1727200"/>
          <p14:tracePt t="2373" x="387350" y="1714500"/>
          <p14:tracePt t="2389" x="387350" y="1708150"/>
          <p14:tracePt t="2412" x="393700" y="1695450"/>
          <p14:tracePt t="2441" x="406400" y="1670050"/>
          <p14:tracePt t="2453" x="406400" y="1663700"/>
          <p14:tracePt t="2480" x="406400" y="1657350"/>
          <p14:tracePt t="2511" x="412750" y="1638300"/>
          <p14:tracePt t="2524" x="419100" y="1625600"/>
          <p14:tracePt t="2545" x="425450" y="1606550"/>
          <p14:tracePt t="2571" x="425450" y="1581150"/>
          <p14:tracePt t="2578" x="431800" y="1574800"/>
          <p14:tracePt t="2601" x="431800" y="1568450"/>
          <p14:tracePt t="2613" x="431800" y="1549400"/>
          <p14:tracePt t="2642" x="438150" y="1524000"/>
          <p14:tracePt t="2662" x="444500" y="1485900"/>
          <p14:tracePt t="2693" x="444500" y="1479550"/>
          <p14:tracePt t="2837" x="444500" y="1473200"/>
          <p14:tracePt t="2852" x="450850" y="1466850"/>
          <p14:tracePt t="2868" x="450850" y="1460500"/>
          <p14:tracePt t="2900" x="450850" y="1454150"/>
          <p14:tracePt t="2957" x="457200" y="1447800"/>
          <p14:tracePt t="2965" x="463550" y="1447800"/>
          <p14:tracePt t="3189" x="469900" y="1441450"/>
          <p14:tracePt t="3237" x="469900" y="1435100"/>
          <p14:tracePt t="3245" x="469900" y="1428750"/>
          <p14:tracePt t="3262" x="476250" y="1422400"/>
          <p14:tracePt t="3469" x="476250" y="1416050"/>
          <p14:tracePt t="3549" x="469900" y="1416050"/>
          <p14:tracePt t="3565" x="457200" y="1409700"/>
          <p14:tracePt t="3605" x="450850" y="1409700"/>
          <p14:tracePt t="3701" x="444500" y="1403350"/>
          <p14:tracePt t="3949" x="438150" y="1397000"/>
          <p14:tracePt t="4589" x="438150" y="1390650"/>
          <p14:tracePt t="7301" x="438150" y="1403350"/>
          <p14:tracePt t="7309" x="438150" y="1409700"/>
          <p14:tracePt t="7325" x="438150" y="1422400"/>
          <p14:tracePt t="7352" x="444500" y="1435100"/>
          <p14:tracePt t="7358" x="444500" y="1441450"/>
          <p14:tracePt t="7382" x="450850" y="1454150"/>
          <p14:tracePt t="7405" x="450850" y="1460500"/>
          <p14:tracePt t="7424" x="457200" y="1479550"/>
          <p14:tracePt t="7452" x="476250" y="1524000"/>
          <p14:tracePt t="7458" x="488950" y="1536700"/>
          <p14:tracePt t="7482" x="527050" y="1606550"/>
          <p14:tracePt t="7492" x="539750" y="1625600"/>
          <p14:tracePt t="7522" x="577850" y="1708150"/>
          <p14:tracePt t="7525" x="584200" y="1720850"/>
          <p14:tracePt t="7552" x="615950" y="1752600"/>
          <p14:tracePt t="7557" x="628650" y="1758950"/>
          <p14:tracePt t="7582" x="660400" y="1771650"/>
          <p14:tracePt t="7590" x="666750" y="1778000"/>
          <p14:tracePt t="7612" x="704850" y="1790700"/>
          <p14:tracePt t="7625" x="749300" y="1809750"/>
          <p14:tracePt t="7652" x="850900" y="1835150"/>
          <p14:tracePt t="7658" x="882650" y="1835150"/>
          <p14:tracePt t="7682" x="965200" y="1847850"/>
          <p14:tracePt t="7691" x="984250" y="1847850"/>
          <p14:tracePt t="7722" x="1003300" y="1854200"/>
          <p14:tracePt t="7765" x="1009650" y="1854200"/>
          <p14:tracePt t="7797" x="1016000" y="1854200"/>
          <p14:tracePt t="9142" x="1022350" y="1860550"/>
          <p14:tracePt t="9158" x="1022350" y="1866900"/>
          <p14:tracePt t="9166" x="1016000" y="1873250"/>
          <p14:tracePt t="9190" x="1003300" y="1885950"/>
          <p14:tracePt t="9222" x="971550" y="1917700"/>
          <p14:tracePt t="9230" x="958850" y="1930400"/>
          <p14:tracePt t="9257" x="946150" y="1955800"/>
          <p14:tracePt t="9282" x="939800" y="1974850"/>
          <p14:tracePt t="9290" x="933450" y="1981200"/>
          <p14:tracePt t="9322" x="927100" y="2025650"/>
          <p14:tracePt t="9326" x="927100" y="2032000"/>
          <p14:tracePt t="9352" x="920750" y="2070100"/>
          <p14:tracePt t="9357" x="914400" y="2070100"/>
          <p14:tracePt t="9382" x="908050" y="2101850"/>
          <p14:tracePt t="9389" x="901700" y="2108200"/>
          <p14:tracePt t="9412" x="901700" y="2120900"/>
          <p14:tracePt t="9423" x="901700" y="2139950"/>
          <p14:tracePt t="9452" x="901700" y="2159000"/>
          <p14:tracePt t="9456" x="901700" y="2171700"/>
          <p14:tracePt t="9482" x="895350" y="2209800"/>
          <p14:tracePt t="9490" x="895350" y="2228850"/>
          <p14:tracePt t="9522" x="889000" y="2292350"/>
          <p14:tracePt t="9526" x="882650" y="2305050"/>
          <p14:tracePt t="9552" x="882650" y="2349500"/>
          <p14:tracePt t="9558" x="882650" y="2368550"/>
          <p14:tracePt t="9582" x="882650" y="2406650"/>
          <p14:tracePt t="9590" x="882650" y="2419350"/>
          <p14:tracePt t="9612" x="882650" y="2444750"/>
          <p14:tracePt t="9622" x="882650" y="2489200"/>
          <p14:tracePt t="9652" x="882650" y="2546350"/>
          <p14:tracePt t="9655" x="882650" y="2571750"/>
          <p14:tracePt t="9682" x="882650" y="2609850"/>
          <p14:tracePt t="9689" x="882650" y="2622550"/>
          <p14:tracePt t="9712" x="882650" y="2641600"/>
          <p14:tracePt t="9723" x="882650" y="2647950"/>
          <p14:tracePt t="9752" x="882650" y="2679700"/>
          <p14:tracePt t="9758" x="882650" y="2686050"/>
          <p14:tracePt t="9782" x="882650" y="2711450"/>
          <p14:tracePt t="9789" x="882650" y="2730500"/>
          <p14:tracePt t="9812" x="882650" y="2755900"/>
          <p14:tracePt t="9822" x="882650" y="2781300"/>
          <p14:tracePt t="9852" x="882650" y="2819400"/>
          <p14:tracePt t="9856" x="882650" y="2832100"/>
          <p14:tracePt t="9882" x="882650" y="2870200"/>
          <p14:tracePt t="9889" x="882650" y="2876550"/>
          <p14:tracePt t="9912" x="889000" y="2908300"/>
          <p14:tracePt t="9923" x="895350" y="2908300"/>
          <p14:tracePt t="9952" x="914400" y="2946400"/>
          <p14:tracePt t="9966" x="920750" y="2952750"/>
          <p14:tracePt t="9988" x="920750" y="2965450"/>
          <p14:tracePt t="10012" x="920750" y="2971800"/>
          <p14:tracePt t="10021" x="927100" y="2984500"/>
          <p14:tracePt t="10052" x="933450" y="3003550"/>
          <p14:tracePt t="10056" x="939800" y="3009900"/>
          <p14:tracePt t="10082" x="946150" y="3016250"/>
          <p14:tracePt t="10094" x="952500" y="3028950"/>
          <p14:tracePt t="10134" x="958850" y="3028950"/>
          <p14:tracePt t="11950" x="952500" y="3035300"/>
          <p14:tracePt t="11998" x="946150" y="3041650"/>
          <p14:tracePt t="12030" x="939800" y="3048000"/>
          <p14:tracePt t="12086" x="939800" y="3054350"/>
          <p14:tracePt t="12094" x="939800" y="3060700"/>
          <p14:tracePt t="12121" x="939800" y="3067050"/>
          <p14:tracePt t="12153" x="927100" y="3079750"/>
          <p14:tracePt t="12166" x="927100" y="3086100"/>
          <p14:tracePt t="12187" x="920750" y="3098800"/>
          <p14:tracePt t="12213" x="914400" y="3111500"/>
          <p14:tracePt t="12222" x="914400" y="3117850"/>
          <p14:tracePt t="12253" x="901700" y="3130550"/>
          <p14:tracePt t="12256" x="895350" y="3136900"/>
          <p14:tracePt t="12283" x="889000" y="3149600"/>
          <p14:tracePt t="12287" x="882650" y="3155950"/>
          <p14:tracePt t="12313" x="869950" y="3181350"/>
          <p14:tracePt t="12321" x="863600" y="3181350"/>
          <p14:tracePt t="12353" x="850900" y="3213100"/>
          <p14:tracePt t="12358" x="844550" y="3219450"/>
          <p14:tracePt t="12382" x="838200" y="3238500"/>
          <p14:tracePt t="12390" x="838200" y="3251200"/>
          <p14:tracePt t="12412" x="831850" y="3270250"/>
          <p14:tracePt t="12419" x="825500" y="3276600"/>
          <p14:tracePt t="12442" x="819150" y="3289300"/>
          <p14:tracePt t="12453" x="819150" y="3295650"/>
          <p14:tracePt t="12483" x="819150" y="3314700"/>
          <p14:tracePt t="12487" x="819150" y="3321050"/>
          <p14:tracePt t="12512" x="812800" y="3333750"/>
          <p14:tracePt t="12519" x="806450" y="3346450"/>
          <p14:tracePt t="12543" x="806450" y="3359150"/>
          <p14:tracePt t="12554" x="800100" y="3365500"/>
          <p14:tracePt t="12583" x="793750" y="3390900"/>
          <p14:tracePt t="12598" x="793750" y="3397250"/>
          <p14:tracePt t="12620" x="787400" y="3409950"/>
          <p14:tracePt t="12653" x="774700" y="3454400"/>
          <p14:tracePt t="12656" x="774700" y="3460750"/>
          <p14:tracePt t="12682" x="774700" y="3473450"/>
          <p14:tracePt t="12686" x="774700" y="3486150"/>
          <p14:tracePt t="12712" x="768350" y="3511550"/>
          <p14:tracePt t="12719" x="768350" y="3524250"/>
          <p14:tracePt t="12742" x="762000" y="3549650"/>
          <p14:tracePt t="12753" x="762000" y="3556000"/>
          <p14:tracePt t="12783" x="762000" y="3587750"/>
          <p14:tracePt t="12790" x="762000" y="3594100"/>
          <p14:tracePt t="12820" x="755650" y="3625850"/>
          <p14:tracePt t="12853" x="755650" y="3644900"/>
          <p14:tracePt t="12856" x="755650" y="3651250"/>
          <p14:tracePt t="12883" x="755650" y="3663950"/>
          <p14:tracePt t="12887" x="755650" y="3670300"/>
          <p14:tracePt t="12913" x="762000" y="3683000"/>
          <p14:tracePt t="12920" x="762000" y="3689350"/>
          <p14:tracePt t="12943" x="768350" y="3702050"/>
          <p14:tracePt t="12953" x="774700" y="3708400"/>
          <p14:tracePt t="12983" x="787400" y="3740150"/>
          <p14:tracePt t="12998" x="787400" y="3746500"/>
          <p14:tracePt t="13019" x="793750" y="3752850"/>
          <p14:tracePt t="13042" x="800100" y="3765550"/>
          <p14:tracePt t="13052" x="800100" y="3771900"/>
          <p14:tracePt t="13083" x="806450" y="3790950"/>
          <p14:tracePt t="13110" x="812800" y="3797300"/>
          <p14:tracePt t="13190" x="819150" y="3803650"/>
          <p14:tracePt t="13350" x="825500" y="3803650"/>
          <p14:tracePt t="13390" x="831850" y="3810000"/>
          <p14:tracePt t="13462" x="838200" y="3816350"/>
          <p14:tracePt t="13534" x="844550" y="3822700"/>
          <p14:tracePt t="13590" x="850900" y="3829050"/>
          <p14:tracePt t="13630" x="850900" y="3835400"/>
          <p14:tracePt t="13646" x="857250" y="3835400"/>
          <p14:tracePt t="13654" x="863600" y="3841750"/>
          <p14:tracePt t="13702" x="869950" y="3841750"/>
          <p14:tracePt t="13790" x="876300" y="3848100"/>
          <p14:tracePt t="13846" x="882650" y="3848100"/>
          <p14:tracePt t="13942" x="889000" y="3854450"/>
          <p14:tracePt t="13990" x="895350" y="3860800"/>
          <p14:tracePt t="14078" x="901700" y="3867150"/>
          <p14:tracePt t="14094" x="914400" y="3873500"/>
          <p14:tracePt t="14119" x="920750" y="3879850"/>
          <p14:tracePt t="14143" x="939800" y="3892550"/>
          <p14:tracePt t="14151" x="946150" y="3898900"/>
          <p14:tracePt t="14173" x="958850" y="3905250"/>
          <p14:tracePt t="14184" x="965200" y="3905250"/>
          <p14:tracePt t="14213" x="984250" y="3917950"/>
          <p14:tracePt t="14218" x="996950" y="3924300"/>
          <p14:tracePt t="14243" x="1003300" y="3930650"/>
          <p14:tracePt t="14252" x="1009650" y="3937000"/>
          <p14:tracePt t="14283" x="1028700" y="3949700"/>
          <p14:tracePt t="14294" x="1035050" y="3949700"/>
          <p14:tracePt t="14319" x="1041400" y="3962400"/>
          <p14:tracePt t="14343" x="1060450" y="3968750"/>
          <p14:tracePt t="14352" x="1066800" y="3975100"/>
          <p14:tracePt t="14383" x="1092200" y="3987800"/>
          <p14:tracePt t="14398" x="1098550" y="3994150"/>
          <p14:tracePt t="14419" x="1104900" y="4000500"/>
          <p14:tracePt t="14443" x="1123950" y="4006850"/>
          <p14:tracePt t="14470" x="1123950" y="4013200"/>
          <p14:tracePt t="14486" x="1130300" y="4013200"/>
          <p14:tracePt t="14513" x="1143000" y="4019550"/>
          <p14:tracePt t="14518" x="1149350" y="4019550"/>
          <p14:tracePt t="14543" x="1162050" y="4025900"/>
          <p14:tracePt t="14551" x="1162050" y="4032250"/>
          <p14:tracePt t="14573" x="1174750" y="4038600"/>
          <p14:tracePt t="14585" x="1181100" y="4044950"/>
          <p14:tracePt t="14613" x="1193800" y="4051300"/>
          <p14:tracePt t="14622" x="1200150" y="4051300"/>
          <p14:tracePt t="14651" x="1212850" y="4064000"/>
          <p14:tracePt t="14673" x="1219200" y="4070350"/>
          <p14:tracePt t="14685" x="1225550" y="4070350"/>
          <p14:tracePt t="14713" x="1250950" y="4076700"/>
          <p14:tracePt t="14719" x="1257300" y="4076700"/>
          <p14:tracePt t="14743" x="1276350" y="4083050"/>
          <p14:tracePt t="14750" x="1276350" y="4089400"/>
          <p14:tracePt t="14767" x="1282700" y="4089400"/>
          <p14:tracePt t="14784" x="1301750" y="4095750"/>
          <p14:tracePt t="14801" x="1308100" y="4095750"/>
          <p14:tracePt t="14818" x="1320800" y="4102100"/>
          <p14:tracePt t="14834" x="1327150" y="4102100"/>
          <p14:tracePt t="14863" x="1339850" y="4108450"/>
          <p14:tracePt t="14878" x="1346200" y="4108450"/>
          <p14:tracePt t="14902" x="1352550" y="4108450"/>
          <p14:tracePt t="15030" x="1358900" y="4114800"/>
          <p14:tracePt t="15871" x="1358900" y="4121150"/>
          <p14:tracePt t="15878" x="1358900" y="4127500"/>
          <p14:tracePt t="15894" x="1352550" y="4127500"/>
          <p14:tracePt t="15902" x="1352550" y="4133850"/>
          <p14:tracePt t="15916" x="1346200" y="4146550"/>
          <p14:tracePt t="15933" x="1339850" y="4159250"/>
          <p14:tracePt t="15950" x="1333500" y="4178300"/>
          <p14:tracePt t="15950" x="1333500" y="4184650"/>
          <p14:tracePt t="15968" x="1327150" y="4210050"/>
          <p14:tracePt t="15983" x="1327150" y="4222750"/>
          <p14:tracePt t="16000" x="1314450" y="4241800"/>
          <p14:tracePt t="16016" x="1308100" y="4254500"/>
          <p14:tracePt t="16033" x="1301750" y="4260850"/>
          <p14:tracePt t="16050" x="1289050" y="4279900"/>
          <p14:tracePt t="16066" x="1282700" y="4298950"/>
          <p14:tracePt t="16084" x="1282700" y="4305300"/>
          <p14:tracePt t="16101" x="1276350" y="4330700"/>
          <p14:tracePt t="16117" x="1276350" y="4337050"/>
          <p14:tracePt t="16134" x="1276350" y="4349750"/>
          <p14:tracePt t="16135" x="1270000" y="4356100"/>
          <p14:tracePt t="16151" x="1263650" y="4375150"/>
          <p14:tracePt t="16167" x="1263650" y="4381500"/>
          <p14:tracePt t="16184" x="1257300" y="4387850"/>
          <p14:tracePt t="16199" x="1257300" y="4400550"/>
          <p14:tracePt t="16216" x="1257300" y="4406900"/>
          <p14:tracePt t="16233" x="1250950" y="4425950"/>
          <p14:tracePt t="16250" x="1250950" y="4438650"/>
          <p14:tracePt t="16267" x="1250950" y="4445000"/>
          <p14:tracePt t="16284" x="1244600" y="4457700"/>
          <p14:tracePt t="16301" x="1244600" y="4476750"/>
          <p14:tracePt t="16317" x="1244600" y="4489450"/>
          <p14:tracePt t="16334" x="1244600" y="4502150"/>
          <p14:tracePt t="16351" x="1244600" y="4508500"/>
          <p14:tracePt t="16367" x="1244600" y="4521200"/>
          <p14:tracePt t="16384" x="1244600" y="4527550"/>
          <p14:tracePt t="16400" x="1244600" y="4533900"/>
          <p14:tracePt t="16417" x="1244600" y="4546600"/>
          <p14:tracePt t="16434" x="1244600" y="4559300"/>
          <p14:tracePt t="16462" x="1244600" y="4565650"/>
          <p14:tracePt t="16470" x="1244600" y="4572000"/>
          <p14:tracePt t="16482" x="1250950" y="4578350"/>
          <p14:tracePt t="16499" x="1250950" y="4584700"/>
          <p14:tracePt t="16516" x="1250950" y="4597400"/>
          <p14:tracePt t="16533" x="1257300" y="4610100"/>
          <p14:tracePt t="16550" x="1270000" y="4629150"/>
          <p14:tracePt t="16567" x="1276350" y="4641850"/>
          <p14:tracePt t="16584" x="1282700" y="4648200"/>
          <p14:tracePt t="16600" x="1282700" y="4660900"/>
          <p14:tracePt t="16617" x="1289050" y="4660900"/>
          <p14:tracePt t="16634" x="1289050" y="4667250"/>
          <p14:tracePt t="16650" x="1295400" y="4673600"/>
          <p14:tracePt t="16667" x="1301750" y="4686300"/>
          <p14:tracePt t="16684" x="1314450" y="4705350"/>
          <p14:tracePt t="16700" x="1320800" y="4711700"/>
          <p14:tracePt t="16717" x="1327150" y="4711700"/>
          <p14:tracePt t="16734" x="1333500" y="4718050"/>
          <p14:tracePt t="16750" x="1333500" y="4724400"/>
          <p14:tracePt t="16767" x="1339850" y="4730750"/>
          <p14:tracePt t="16783" x="1352550" y="4737100"/>
          <p14:tracePt t="16823" x="1358900" y="4737100"/>
          <p14:tracePt t="16830" x="1365250" y="4743450"/>
          <p14:tracePt t="16870" x="1371600" y="4743450"/>
          <p14:tracePt t="16878" x="1377950" y="4749800"/>
          <p14:tracePt t="17054" x="1377950" y="4756150"/>
          <p14:tracePt t="17087" x="1371600" y="4756150"/>
          <p14:tracePt t="17103" x="1358900" y="4762500"/>
          <p14:tracePt t="17119" x="1352550" y="4768850"/>
          <p14:tracePt t="17126" x="1346200" y="4775200"/>
          <p14:tracePt t="17134" x="1339850" y="4781550"/>
          <p14:tracePt t="17148" x="1333500" y="4787900"/>
          <p14:tracePt t="17165" x="1327150" y="4800600"/>
          <p14:tracePt t="17182" x="1308100" y="4813300"/>
          <p14:tracePt t="17199" x="1295400" y="4826000"/>
          <p14:tracePt t="17216" x="1289050" y="4838700"/>
          <p14:tracePt t="17233" x="1282700" y="4851400"/>
          <p14:tracePt t="17255" x="1276350" y="4857750"/>
          <p14:tracePt t="17266" x="1276350" y="4864100"/>
          <p14:tracePt t="17283" x="1276350" y="4870450"/>
          <p14:tracePt t="17300" x="1270000" y="4883150"/>
          <p14:tracePt t="17316" x="1263650" y="4889500"/>
          <p14:tracePt t="17333" x="1257300" y="4895850"/>
          <p14:tracePt t="17350" x="1257300" y="4902200"/>
          <p14:tracePt t="17366" x="1250950" y="4921250"/>
          <p14:tracePt t="17382" x="1250950" y="4927600"/>
          <p14:tracePt t="17398" x="1244600" y="4946650"/>
          <p14:tracePt t="17415" x="1244600" y="4959350"/>
          <p14:tracePt t="17432" x="1244600" y="4972050"/>
          <p14:tracePt t="17448" x="1244600" y="4978400"/>
          <p14:tracePt t="17466" x="1244600" y="4991100"/>
          <p14:tracePt t="17483" x="1244600" y="4997450"/>
          <p14:tracePt t="17500" x="1244600" y="5003800"/>
          <p14:tracePt t="17516" x="1244600" y="5010150"/>
          <p14:tracePt t="17533" x="1244600" y="5016500"/>
          <p14:tracePt t="17551" x="1250950" y="5022850"/>
          <p14:tracePt t="17574" x="1250950" y="5029200"/>
          <p14:tracePt t="17582" x="1257300" y="5035550"/>
          <p14:tracePt t="17606" x="1263650" y="5041900"/>
          <p14:tracePt t="17622" x="1270000" y="5048250"/>
          <p14:tracePt t="17646" x="1276350" y="5054600"/>
          <p14:tracePt t="17671" x="1282700" y="5060950"/>
          <p14:tracePt t="17703" x="1282700" y="5067300"/>
          <p14:tracePt t="17719" x="1289050" y="5073650"/>
          <p14:tracePt t="17735" x="1295400" y="5080000"/>
          <p14:tracePt t="17775" x="1308100" y="5086350"/>
          <p14:tracePt t="17799" x="1314450" y="5092700"/>
          <p14:tracePt t="17815" x="1327150" y="5099050"/>
          <p14:tracePt t="17823" x="1333500" y="5099050"/>
          <p14:tracePt t="17854" x="1339850" y="5105400"/>
          <p14:tracePt t="17911" x="1339850" y="5111750"/>
          <p14:tracePt t="18006" x="1346200" y="5111750"/>
          <p14:tracePt t="18087" x="1352550" y="5118100"/>
          <p14:tracePt t="18135" x="1358900" y="5124450"/>
          <p14:tracePt t="18295" x="1365250" y="512445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fr-CA" sz="2800" dirty="0" smtClean="0"/>
              <a:t>Informations requises pour les ressources </a:t>
            </a:r>
            <a:r>
              <a:rPr lang="fr-CA" sz="2800" dirty="0"/>
              <a:t>mises en </a:t>
            </a:r>
            <a:r>
              <a:rPr lang="fr-CA" sz="2800" dirty="0" smtClean="0"/>
              <a:t>ligne :</a:t>
            </a:r>
          </a:p>
          <a:p>
            <a:r>
              <a:rPr lang="fr-CA" sz="2800" dirty="0" smtClean="0"/>
              <a:t>Lien URL</a:t>
            </a:r>
          </a:p>
          <a:p>
            <a:r>
              <a:rPr lang="fr-CA" sz="2800" dirty="0" smtClean="0"/>
              <a:t>Protocole</a:t>
            </a:r>
          </a:p>
          <a:p>
            <a:r>
              <a:rPr lang="fr-CA" sz="2800" dirty="0" smtClean="0"/>
              <a:t>Le nom</a:t>
            </a:r>
          </a:p>
          <a:p>
            <a:r>
              <a:rPr lang="fr-CA" sz="2800" dirty="0" smtClean="0">
                <a:ea typeface="ＭＳ Ｐゴシック" charset="0"/>
              </a:rPr>
              <a:t>La description </a:t>
            </a:r>
            <a:r>
              <a:rPr lang="fr-CA" sz="2400" dirty="0" smtClean="0">
                <a:ea typeface="ＭＳ Ｐゴシック" charset="0"/>
              </a:rPr>
              <a:t>(concaténation de 3 informations ci-dessous)</a:t>
            </a:r>
          </a:p>
          <a:p>
            <a:pPr lvl="1"/>
            <a:r>
              <a:rPr lang="fr-CA" sz="2400" dirty="0" smtClean="0">
                <a:ea typeface="ＭＳ Ｐゴシック" charset="0"/>
              </a:rPr>
              <a:t>Le type de contenu</a:t>
            </a:r>
          </a:p>
          <a:p>
            <a:pPr lvl="1"/>
            <a:r>
              <a:rPr lang="fr-CA" sz="2400" dirty="0" smtClean="0">
                <a:ea typeface="ＭＳ Ｐゴシック" charset="0"/>
              </a:rPr>
              <a:t>Le format</a:t>
            </a:r>
          </a:p>
          <a:p>
            <a:pPr lvl="1"/>
            <a:r>
              <a:rPr lang="fr-CA" sz="2400" dirty="0" smtClean="0">
                <a:ea typeface="ＭＳ Ｐゴシック" charset="0"/>
              </a:rPr>
              <a:t>La (les) langue(s)</a:t>
            </a:r>
          </a:p>
        </p:txBody>
      </p:sp>
      <p:sp>
        <p:nvSpPr>
          <p:cNvPr id="5" name="Title 1"/>
          <p:cNvSpPr txBox="1">
            <a:spLocks/>
          </p:cNvSpPr>
          <p:nvPr/>
        </p:nvSpPr>
        <p:spPr>
          <a:xfrm>
            <a:off x="403225" y="4127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Distribution des données (3/5)</a:t>
            </a:r>
            <a:endParaRPr lang="en-CA" sz="2400" kern="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151928909"/>
      </p:ext>
    </p:extLst>
  </p:cSld>
  <p:clrMapOvr>
    <a:masterClrMapping/>
  </p:clrMapOvr>
  <mc:AlternateContent xmlns:mc="http://schemas.openxmlformats.org/markup-compatibility/2006" xmlns:p14="http://schemas.microsoft.com/office/powerpoint/2010/main">
    <mc:Choice Requires="p14">
      <p:transition spd="slow" p14:dur="2000" advTm="37379"/>
    </mc:Choice>
    <mc:Fallback xmlns="">
      <p:transition spd="slow" advTm="37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3A86A75C-4F4B-4683-9AE1-C65F6400EC91}">
      <p14:laserTraceLst xmlns:p14="http://schemas.microsoft.com/office/powerpoint/2010/main">
        <p14:tracePtLst>
          <p14:tracePt t="12858" x="38100" y="2343150"/>
          <p14:tracePt t="12888" x="50800" y="2343150"/>
          <p14:tracePt t="12950" x="57150" y="2343150"/>
          <p14:tracePt t="12983" x="69850" y="2343150"/>
          <p14:tracePt t="13017" x="82550" y="2343150"/>
          <p14:tracePt t="13049" x="88900" y="2343150"/>
          <p14:tracePt t="13077" x="101600" y="2343150"/>
          <p14:tracePt t="13089" x="107950" y="2343150"/>
          <p14:tracePt t="13119" x="114300" y="2343150"/>
          <p14:tracePt t="13152" x="127000" y="2343150"/>
          <p14:tracePt t="13186" x="152400" y="2343150"/>
          <p14:tracePt t="13197" x="158750" y="2343150"/>
          <p14:tracePt t="13214" x="184150" y="2343150"/>
          <p14:tracePt t="13234" x="209550" y="2343150"/>
          <p14:tracePt t="13263" x="254000" y="2343150"/>
          <p14:tracePt t="13275" x="260350" y="2343150"/>
          <p14:tracePt t="13321" x="266700" y="2343150"/>
          <p14:tracePt t="13354" x="279400" y="2343150"/>
          <p14:tracePt t="13387" x="292100" y="2343150"/>
          <p14:tracePt t="13421" x="298450" y="2343150"/>
          <p14:tracePt t="13454" x="304800" y="2343150"/>
          <p14:tracePt t="13487" x="323850" y="2343150"/>
          <p14:tracePt t="13501" x="330200" y="2343150"/>
          <p14:tracePt t="13521" x="342900" y="2336800"/>
          <p14:tracePt t="13556" x="349250" y="2336800"/>
          <p14:tracePt t="13592" x="368300" y="2336800"/>
          <p14:tracePt t="13625" x="381000" y="2336800"/>
          <p14:tracePt t="13658" x="387350" y="2336800"/>
          <p14:tracePt t="13691" x="393700" y="2336800"/>
          <p14:tracePt t="13696" x="400050" y="2336800"/>
          <p14:tracePt t="13725" x="412750" y="2336800"/>
          <p14:tracePt t="13758" x="431800" y="2336800"/>
          <p14:tracePt t="13804" x="444500" y="2336800"/>
          <p14:tracePt t="13869" x="457200" y="2336800"/>
          <p14:tracePt t="13940" x="469900" y="2336800"/>
          <p14:tracePt t="14066" x="476250" y="2336800"/>
          <p14:tracePt t="14133" x="476250" y="2330450"/>
          <p14:tracePt t="15534" x="476250" y="2336800"/>
          <p14:tracePt t="15594" x="476250" y="2343150"/>
          <p14:tracePt t="15631" x="469900" y="2355850"/>
          <p14:tracePt t="15699" x="444500" y="2374900"/>
          <p14:tracePt t="15765" x="431800" y="2400300"/>
          <p14:tracePt t="15777" x="431800" y="2413000"/>
          <p14:tracePt t="15834" x="431800" y="2444750"/>
          <p14:tracePt t="15845" x="431800" y="2451100"/>
          <p14:tracePt t="15897" x="431800" y="2495550"/>
          <p14:tracePt t="15965" x="431800" y="2533650"/>
          <p14:tracePt t="16030" x="431800" y="2571750"/>
          <p14:tracePt t="16098" x="431800" y="2584450"/>
          <p14:tracePt t="16164" x="431800" y="2603500"/>
          <p14:tracePt t="16176" x="431800" y="2609850"/>
          <p14:tracePt t="16231" x="431800" y="2628900"/>
          <p14:tracePt t="16297" x="431800" y="2654300"/>
          <p14:tracePt t="16304" x="431800" y="2660650"/>
          <p14:tracePt t="16364" x="431800" y="2686050"/>
          <p14:tracePt t="16377" x="438150" y="2698750"/>
          <p14:tracePt t="16433" x="438150" y="2711450"/>
          <p14:tracePt t="16497" x="444500" y="2730500"/>
          <p14:tracePt t="16507" x="450850" y="2736850"/>
          <p14:tracePt t="16563" x="457200" y="2762250"/>
          <p14:tracePt t="16630" x="469900" y="2781300"/>
          <p14:tracePt t="16700" x="476250" y="2800350"/>
          <p14:tracePt t="16764" x="482600" y="2813050"/>
          <p14:tracePt t="16830" x="488950" y="2825750"/>
          <p14:tracePt t="16897" x="495300" y="2838450"/>
          <p14:tracePt t="17007" x="501650" y="2851150"/>
          <p14:tracePt t="22578" x="501650" y="2863850"/>
          <p14:tracePt t="22587" x="495300" y="2870200"/>
          <p14:tracePt t="22625" x="488950" y="2870200"/>
          <p14:tracePt t="22635" x="488950" y="2876550"/>
          <p14:tracePt t="22658" x="488950" y="2882900"/>
          <p14:tracePt t="22667" x="488950" y="2889250"/>
          <p14:tracePt t="22691" x="482600" y="2895600"/>
          <p14:tracePt t="22696" x="482600" y="2901950"/>
          <p14:tracePt t="22728" x="476250" y="2914650"/>
          <p14:tracePt t="22760" x="476250" y="2927350"/>
          <p14:tracePt t="22790" x="476250" y="2940050"/>
          <p14:tracePt t="22795" x="476250" y="2946400"/>
          <p14:tracePt t="22805" x="476250" y="2952750"/>
          <p14:tracePt t="22826" x="476250" y="2971800"/>
          <p14:tracePt t="22843" x="476250" y="2984500"/>
          <p14:tracePt t="22876" x="476250" y="3009900"/>
          <p14:tracePt t="22887" x="476250" y="3016250"/>
          <p14:tracePt t="22906" x="476250" y="3041650"/>
          <p14:tracePt t="22917" x="476250" y="3048000"/>
          <p14:tracePt t="22941" x="476250" y="3060700"/>
          <p14:tracePt t="22976" x="476250" y="3067050"/>
          <p14:tracePt t="22996" x="476250" y="3073400"/>
          <p14:tracePt t="23021" x="476250" y="3079750"/>
          <p14:tracePt t="23049" x="488950" y="3105150"/>
          <p14:tracePt t="23077" x="495300" y="3117850"/>
          <p14:tracePt t="23136" x="495300" y="3124200"/>
          <p14:tracePt t="23170" x="495300" y="3136900"/>
          <p14:tracePt t="23189" x="501650" y="3143250"/>
          <p14:tracePt t="23250" x="501650" y="3149600"/>
          <p14:tracePt t="23287" x="501650" y="3155950"/>
          <p14:tracePt t="23308" x="501650" y="3162300"/>
          <p14:tracePt t="23329" x="501650" y="3168650"/>
          <p14:tracePt t="23340" x="501650" y="3175000"/>
          <p14:tracePt t="23356" x="501650" y="3181350"/>
          <p14:tracePt t="23371" x="501650" y="3187700"/>
          <p14:tracePt t="23395" x="501650" y="3194050"/>
          <p14:tracePt t="23423" x="501650" y="3200400"/>
          <p14:tracePt t="23439" x="501650" y="3206750"/>
          <p14:tracePt t="23467" x="501650" y="3219450"/>
          <p14:tracePt t="23498" x="501650" y="3232150"/>
          <p14:tracePt t="23555" x="501650" y="3238500"/>
          <p14:tracePt t="23579" x="501650" y="3244850"/>
          <p14:tracePt t="23606" x="501650" y="3251200"/>
          <p14:tracePt t="23621" x="501650" y="3257550"/>
          <p14:tracePt t="23639" x="501650" y="3263900"/>
          <p14:tracePt t="23656" x="501650" y="3270250"/>
          <p14:tracePt t="23667" x="508000" y="3282950"/>
          <p14:tracePt t="23728" x="508000" y="3295650"/>
          <p14:tracePt t="23752" x="508000" y="3302000"/>
          <p14:tracePt t="23786" x="508000" y="3308350"/>
          <p14:tracePt t="23805" x="514350" y="3314700"/>
          <p14:tracePt t="23857" x="514350" y="3321050"/>
          <p14:tracePt t="23869" x="514350" y="3327400"/>
          <p14:tracePt t="23888" x="520700" y="3327400"/>
          <p14:tracePt t="23952" x="520700" y="3333750"/>
          <p14:tracePt t="23969" x="520700" y="3340100"/>
          <p14:tracePt t="23998" x="520700" y="3346450"/>
          <p14:tracePt t="24056" x="520700" y="3352800"/>
          <p14:tracePt t="24106" x="520700" y="3359150"/>
          <p14:tracePt t="24182" x="520700" y="3365500"/>
          <p14:tracePt t="25852" x="520700" y="3371850"/>
          <p14:tracePt t="25899" x="520700" y="3378200"/>
          <p14:tracePt t="25955" x="520700" y="3384550"/>
          <p14:tracePt t="26288" x="514350" y="3390900"/>
          <p14:tracePt t="26355" x="514350" y="3397250"/>
          <p14:tracePt t="26389" x="508000" y="3409950"/>
          <p14:tracePt t="26421" x="501650" y="3416300"/>
          <p14:tracePt t="26455" x="495300" y="3422650"/>
          <p14:tracePt t="26488" x="495300" y="3441700"/>
          <p14:tracePt t="26521" x="495300" y="3460750"/>
          <p14:tracePt t="26555" x="488950" y="3479800"/>
          <p14:tracePt t="26565" x="488950" y="3486150"/>
          <p14:tracePt t="26588" x="488950" y="3498850"/>
          <p14:tracePt t="26598" x="482600" y="3511550"/>
          <p14:tracePt t="26621" x="482600" y="3517900"/>
          <p14:tracePt t="26654" x="482600" y="3524250"/>
          <p14:tracePt t="26658" x="482600" y="3530600"/>
          <p14:tracePt t="26703" x="482600" y="3543300"/>
          <p14:tracePt t="26730" x="476250" y="3556000"/>
          <p14:tracePt t="26758" x="476250" y="3575050"/>
          <p14:tracePt t="26803" x="476250" y="3587750"/>
          <p14:tracePt t="26818" x="476250" y="3594100"/>
          <p14:tracePt t="26835" x="476250" y="3606800"/>
          <p14:tracePt t="26856" x="476250" y="3619500"/>
          <p14:tracePt t="26889" x="476250" y="3625850"/>
          <p14:tracePt t="26899" x="476250" y="3632200"/>
          <p14:tracePt t="26914" x="476250" y="3644900"/>
          <p14:tracePt t="26936" x="476250" y="3651250"/>
          <p14:tracePt t="26947" x="476250" y="3657600"/>
          <p14:tracePt t="26988" x="476250" y="3663950"/>
          <p14:tracePt t="27024" x="476250" y="3683000"/>
          <p14:tracePt t="27037" x="476250" y="3689350"/>
          <p14:tracePt t="27054" x="476250" y="3695700"/>
          <p14:tracePt t="27084" x="476250" y="3702050"/>
          <p14:tracePt t="27089" x="476250" y="3708400"/>
          <p14:tracePt t="27129" x="476250" y="3714750"/>
          <p14:tracePt t="27151" x="476250" y="3721100"/>
          <p14:tracePt t="27196" x="476250" y="3733800"/>
          <p14:tracePt t="27208" x="476250" y="3740150"/>
          <p14:tracePt t="27229" x="482600" y="3752850"/>
          <p14:tracePt t="27264" x="488950" y="3759200"/>
          <p14:tracePt t="27286" x="488950" y="3765550"/>
          <p14:tracePt t="27300" x="495300" y="3771900"/>
          <p14:tracePt t="27331" x="495300" y="3778250"/>
          <p14:tracePt t="27346" x="501650" y="3784600"/>
          <p14:tracePt t="27396" x="501650" y="3790950"/>
          <p14:tracePt t="27458" x="501650" y="3797300"/>
          <p14:tracePt t="27507" x="501650" y="3803650"/>
          <p14:tracePt t="27618" x="501650" y="3810000"/>
          <p14:tracePt t="27633" x="501650" y="3816350"/>
          <p14:tracePt t="27677" x="501650" y="3822700"/>
          <p14:tracePt t="27727" x="508000" y="3835400"/>
          <p14:tracePt t="27786" x="508000" y="3841750"/>
          <p14:tracePt t="27896" x="514350" y="3854450"/>
          <p14:tracePt t="27956" x="520700" y="3860800"/>
          <p14:tracePt t="28081" x="520700" y="3867150"/>
          <p14:tracePt t="28146" x="520700" y="3873500"/>
          <p14:tracePt t="30997" x="520700" y="3879850"/>
          <p14:tracePt t="31028" x="520700" y="3886200"/>
          <p14:tracePt t="31072" x="520700" y="3892550"/>
          <p14:tracePt t="31135" x="520700" y="3898900"/>
          <p14:tracePt t="31168" x="527050" y="3905250"/>
          <p14:tracePt t="31196" x="527050" y="3911600"/>
          <p14:tracePt t="31221" x="527050" y="3930650"/>
          <p14:tracePt t="31250" x="533400" y="3943350"/>
          <p14:tracePt t="31293" x="539750" y="3968750"/>
          <p14:tracePt t="31298" x="539750" y="3975100"/>
          <p14:tracePt t="31327" x="546100" y="3994150"/>
          <p14:tracePt t="31337" x="546100" y="4000500"/>
          <p14:tracePt t="31360" x="546100" y="4013200"/>
          <p14:tracePt t="31393" x="558800" y="4057650"/>
          <p14:tracePt t="31426" x="565150" y="4070350"/>
          <p14:tracePt t="31460" x="565150" y="4089400"/>
          <p14:tracePt t="31469" x="571500" y="4089400"/>
          <p14:tracePt t="31502" x="577850" y="4114800"/>
          <p14:tracePt t="31535" x="596900" y="4152900"/>
          <p14:tracePt t="31568" x="622300" y="4184650"/>
          <p14:tracePt t="31602" x="635000" y="4210050"/>
          <p14:tracePt t="31635" x="647700" y="4222750"/>
          <p14:tracePt t="31668" x="666750" y="4241800"/>
          <p14:tracePt t="31702" x="685800" y="4260850"/>
          <p14:tracePt t="31735" x="723900" y="4279900"/>
          <p14:tracePt t="31766" x="768350" y="4305300"/>
          <p14:tracePt t="31785" x="793750" y="4324350"/>
          <p14:tracePt t="31821" x="831850" y="4337050"/>
          <p14:tracePt t="31828" x="831850" y="4343400"/>
          <p14:tracePt t="31951" x="844550" y="4343400"/>
          <p14:tracePt t="32019" x="857250" y="4343400"/>
          <p14:tracePt t="32083" x="863600" y="4349750"/>
          <p14:tracePt t="32194" x="863600" y="4368800"/>
          <p14:tracePt t="32251" x="831850" y="4387850"/>
          <p14:tracePt t="32317" x="812800" y="4413250"/>
          <p14:tracePt t="32329" x="806450" y="4419600"/>
          <p14:tracePt t="32384" x="806450" y="4432300"/>
          <p14:tracePt t="32390" x="806450" y="4438650"/>
          <p14:tracePt t="32454" x="806450" y="4483100"/>
          <p14:tracePt t="32466" x="806450" y="4495800"/>
          <p14:tracePt t="32517" x="806450" y="4546600"/>
          <p14:tracePt t="32528" x="806450" y="4559300"/>
          <p14:tracePt t="32584" x="819150" y="4603750"/>
          <p14:tracePt t="32650" x="831850" y="4660900"/>
          <p14:tracePt t="32716" x="850900" y="4724400"/>
          <p14:tracePt t="32728" x="850900" y="4730750"/>
          <p14:tracePt t="32786" x="863600" y="4781550"/>
          <p14:tracePt t="32850" x="876300" y="4800600"/>
          <p14:tracePt t="33178" x="876300" y="4806950"/>
          <p14:tracePt t="33417" x="869950" y="4813300"/>
          <p14:tracePt t="33450" x="863600" y="4826000"/>
          <p14:tracePt t="33482" x="857250" y="4838700"/>
          <p14:tracePt t="33550" x="844550" y="4851400"/>
          <p14:tracePt t="33557" x="844550" y="4857750"/>
          <p14:tracePt t="33616" x="844550" y="4908550"/>
          <p14:tracePt t="33686" x="844550" y="5035550"/>
          <p14:tracePt t="33697" x="844550" y="5048250"/>
          <p14:tracePt t="33749" x="844550" y="5060950"/>
          <p14:tracePt t="33816" x="844550" y="5073650"/>
          <p14:tracePt t="33829" x="844550" y="5080000"/>
          <p14:tracePt t="33883" x="844550" y="5099050"/>
          <p14:tracePt t="33889" x="844550" y="5105400"/>
          <p14:tracePt t="33952" x="844550" y="5124450"/>
          <p14:tracePt t="33967" x="850900" y="5130800"/>
          <p14:tracePt t="34017" x="857250" y="5181600"/>
          <p14:tracePt t="34029" x="863600" y="5194300"/>
          <p14:tracePt t="34083" x="869950" y="5213350"/>
          <p14:tracePt t="34148" x="869950" y="5232400"/>
          <p14:tracePt t="34259" x="876300" y="5238750"/>
          <p14:tracePt t="35277" x="876300" y="5245100"/>
          <p14:tracePt t="35610" x="876300" y="5251450"/>
          <p14:tracePt t="36542" x="869950" y="525780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000" kern="0" dirty="0" smtClean="0"/>
              <a:t>Section 3: Distribution des données (4/5) – Services cartographiques</a:t>
            </a:r>
            <a:endParaRPr lang="en-CA" sz="2000" kern="0" dirty="0"/>
          </a:p>
        </p:txBody>
      </p:sp>
      <p:pic>
        <p:nvPicPr>
          <p:cNvPr id="4" name="Picture 3"/>
          <p:cNvPicPr>
            <a:picLocks noChangeAspect="1"/>
          </p:cNvPicPr>
          <p:nvPr/>
        </p:nvPicPr>
        <p:blipFill>
          <a:blip r:embed="rId6"/>
          <a:stretch>
            <a:fillRect/>
          </a:stretch>
        </p:blipFill>
        <p:spPr>
          <a:xfrm>
            <a:off x="18737" y="675010"/>
            <a:ext cx="9150039" cy="6204173"/>
          </a:xfrm>
          <a:prstGeom prst="rect">
            <a:avLst/>
          </a:prstGeom>
        </p:spPr>
      </p:pic>
      <p:sp>
        <p:nvSpPr>
          <p:cNvPr id="5" name="Rectangle 4"/>
          <p:cNvSpPr/>
          <p:nvPr/>
        </p:nvSpPr>
        <p:spPr>
          <a:xfrm>
            <a:off x="18737" y="908720"/>
            <a:ext cx="9106526" cy="3708467"/>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8737" y="4617187"/>
            <a:ext cx="9106526" cy="69114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8737" y="5308330"/>
            <a:ext cx="9106526" cy="82959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8737" y="6136367"/>
            <a:ext cx="9106526" cy="692696"/>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3847731591"/>
      </p:ext>
    </p:extLst>
  </p:cSld>
  <p:clrMapOvr>
    <a:masterClrMapping/>
  </p:clrMapOvr>
  <mc:AlternateContent xmlns:mc="http://schemas.openxmlformats.org/markup-compatibility/2006" xmlns:p14="http://schemas.microsoft.com/office/powerpoint/2010/main">
    <mc:Choice Requires="p14">
      <p:transition spd="slow" p14:dur="2000" advTm="83856"/>
    </mc:Choice>
    <mc:Fallback xmlns="">
      <p:transition spd="slow" advTm="83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0"/>
                </p:tgtEl>
              </p:cMediaNode>
            </p:audio>
          </p:childTnLst>
        </p:cTn>
      </p:par>
    </p:tnLst>
    <p:bldLst>
      <p:bldP spid="5" grpId="0" animBg="1"/>
      <p:bldP spid="5" grpId="1" animBg="1"/>
      <p:bldP spid="7" grpId="0" animBg="1"/>
      <p:bldP spid="7" grpId="1" animBg="1"/>
      <p:bldP spid="8" grpId="0" animBg="1"/>
      <p:bldP spid="8" grpId="1" animBg="1"/>
      <p:bldP spid="9" grpId="0" animBg="1"/>
    </p:bldLst>
  </p:timing>
  <p:extLst mod="1">
    <p:ext uri="{3A86A75C-4F4B-4683-9AE1-C65F6400EC91}">
      <p14:laserTraceLst xmlns:p14="http://schemas.microsoft.com/office/powerpoint/2010/main">
        <p14:tracePtLst>
          <p14:tracePt t="478" x="863600" y="5264150"/>
          <p14:tracePt t="492" x="850900" y="5264150"/>
          <p14:tracePt t="507" x="831850" y="5264150"/>
          <p14:tracePt t="521" x="819150" y="5264150"/>
          <p14:tracePt t="536" x="806450" y="5264150"/>
          <p14:tracePt t="551" x="768350" y="5270500"/>
          <p14:tracePt t="567" x="717550" y="5270500"/>
          <p14:tracePt t="582" x="647700" y="5270500"/>
          <p14:tracePt t="598" x="546100" y="5270500"/>
          <p14:tracePt t="613" x="488950" y="5270500"/>
          <p14:tracePt t="629" x="381000" y="5245100"/>
          <p14:tracePt t="643" x="203200" y="5194300"/>
          <p14:tracePt t="1740" x="50800" y="1371600"/>
          <p14:tracePt t="1755" x="146050" y="1358900"/>
          <p14:tracePt t="1771" x="228600" y="1352550"/>
          <p14:tracePt t="1786" x="311150" y="1346200"/>
          <p14:tracePt t="1802" x="406400" y="1346200"/>
          <p14:tracePt t="1817" x="476250" y="1346200"/>
          <p14:tracePt t="1832" x="501650" y="1346200"/>
          <p14:tracePt t="1848" x="520700" y="1346200"/>
          <p14:tracePt t="1864" x="539750" y="1346200"/>
          <p14:tracePt t="1880" x="603250" y="1346200"/>
          <p14:tracePt t="1895" x="679450" y="1346200"/>
          <p14:tracePt t="1910" x="717550" y="1346200"/>
          <p14:tracePt t="1926" x="812800" y="1346200"/>
          <p14:tracePt t="1941" x="882650" y="1346200"/>
          <p14:tracePt t="1956" x="933450" y="1346200"/>
          <p14:tracePt t="1971" x="965200" y="1346200"/>
          <p14:tracePt t="1987" x="1003300" y="1339850"/>
          <p14:tracePt t="2002" x="1022350" y="1327150"/>
          <p14:tracePt t="2018" x="1041400" y="1320800"/>
          <p14:tracePt t="2033" x="1060450" y="1308100"/>
          <p14:tracePt t="2064" x="1066800" y="1308100"/>
          <p14:tracePt t="2079" x="1073150" y="1308100"/>
          <p14:tracePt t="2168" x="1079500" y="1308100"/>
          <p14:tracePt t="2198" x="1085850" y="1301750"/>
          <p14:tracePt t="2259" x="1085850" y="1295400"/>
          <p14:tracePt t="9931" x="1092200" y="1295400"/>
          <p14:tracePt t="10005" x="1098550" y="1295400"/>
          <p14:tracePt t="10019" x="1104900" y="1289050"/>
          <p14:tracePt t="11957" x="1111250" y="1289050"/>
          <p14:tracePt t="25451" x="1111250" y="1295400"/>
          <p14:tracePt t="25483" x="1111250" y="1301750"/>
          <p14:tracePt t="25499" x="1111250" y="1308100"/>
          <p14:tracePt t="25515" x="1111250" y="1314450"/>
          <p14:tracePt t="25563" x="1111250" y="1320800"/>
          <p14:tracePt t="26189" x="1111250" y="1333500"/>
          <p14:tracePt t="26205" x="1111250" y="1339850"/>
          <p14:tracePt t="26220" x="1111250" y="1365250"/>
          <p14:tracePt t="26236" x="1117600" y="1384300"/>
          <p14:tracePt t="26254" x="1123950" y="1403350"/>
          <p14:tracePt t="26269" x="1130300" y="1422400"/>
          <p14:tracePt t="26286" x="1136650" y="1428750"/>
          <p14:tracePt t="26300" x="1136650" y="1435100"/>
          <p14:tracePt t="26333" x="1143000" y="1454150"/>
          <p14:tracePt t="26348" x="1143000" y="1466850"/>
          <p14:tracePt t="26365" x="1155700" y="1485900"/>
          <p14:tracePt t="26380" x="1162050" y="1492250"/>
          <p14:tracePt t="26397" x="1187450" y="1530350"/>
          <p14:tracePt t="26414" x="1206500" y="1549400"/>
          <p14:tracePt t="26437" x="1225550" y="1562100"/>
          <p14:tracePt t="26453" x="1238250" y="1574800"/>
          <p14:tracePt t="26469" x="1257300" y="1581150"/>
          <p14:tracePt t="26485" x="1270000" y="1587500"/>
          <p14:tracePt t="26502" x="1289050" y="1593850"/>
          <p14:tracePt t="26518" x="1301750" y="1600200"/>
          <p14:tracePt t="26535" x="1308100" y="1606550"/>
          <p14:tracePt t="26550" x="1314450" y="1612900"/>
          <p14:tracePt t="26584" x="1346200" y="1638300"/>
          <p14:tracePt t="26602" x="1384300" y="1670050"/>
          <p14:tracePt t="26634" x="1454150" y="1714500"/>
          <p14:tracePt t="26667" x="1536700" y="1758950"/>
          <p14:tracePt t="26683" x="1568450" y="1784350"/>
          <p14:tracePt t="26700" x="1587500" y="1797050"/>
          <p14:tracePt t="26715" x="1600200" y="1797050"/>
          <p14:tracePt t="26732" x="1619250" y="1803400"/>
          <p14:tracePt t="26748" x="1638300" y="1816100"/>
          <p14:tracePt t="26781" x="1651000" y="1822450"/>
          <p14:tracePt t="26796" x="1657350" y="1828800"/>
          <p14:tracePt t="26813" x="1663700" y="1835150"/>
          <p14:tracePt t="26828" x="1676400" y="1847850"/>
          <p14:tracePt t="26845" x="1695450" y="1866900"/>
          <p14:tracePt t="26861" x="1714500" y="1879600"/>
          <p14:tracePt t="26877" x="1746250" y="1905000"/>
          <p14:tracePt t="26893" x="1790700" y="1930400"/>
          <p14:tracePt t="26910" x="1854200" y="1962150"/>
          <p14:tracePt t="26927" x="1924050" y="2000250"/>
          <p14:tracePt t="26943" x="2000250" y="2032000"/>
          <p14:tracePt t="26974" x="2044700" y="2044700"/>
          <p14:tracePt t="27053" x="2057400" y="2051050"/>
          <p14:tracePt t="27085" x="2120900" y="2082800"/>
          <p14:tracePt t="27107" x="2165350" y="2101850"/>
          <p14:tracePt t="27124" x="2178050" y="2108200"/>
          <p14:tracePt t="27141" x="2184400" y="2114550"/>
          <p14:tracePt t="27157" x="2203450" y="2120900"/>
          <p14:tracePt t="27174" x="2216150" y="2127250"/>
          <p14:tracePt t="27189" x="2228850" y="2133600"/>
          <p14:tracePt t="27207" x="2247900" y="2139950"/>
          <p14:tracePt t="27223" x="2273300" y="2146300"/>
          <p14:tracePt t="27257" x="2330450" y="2165350"/>
          <p14:tracePt t="27272" x="2355850" y="2178050"/>
          <p14:tracePt t="27305" x="2432050" y="2197100"/>
          <p14:tracePt t="27335" x="2476500" y="2197100"/>
          <p14:tracePt t="27351" x="2489200" y="2197100"/>
          <p14:tracePt t="27367" x="2495550" y="2197100"/>
          <p14:tracePt t="27383" x="2508250" y="2197100"/>
          <p14:tracePt t="27414" x="2533650" y="2197100"/>
          <p14:tracePt t="27447" x="2559050" y="2197100"/>
          <p14:tracePt t="27463" x="2571750" y="2197100"/>
          <p14:tracePt t="27479" x="2590800" y="2197100"/>
          <p14:tracePt t="27494" x="2616200" y="2203450"/>
          <p14:tracePt t="27511" x="2647950" y="2209800"/>
          <p14:tracePt t="27527" x="2673350" y="2209800"/>
          <p14:tracePt t="27544" x="2698750" y="2209800"/>
          <p14:tracePt t="27558" x="2711450" y="2209800"/>
          <p14:tracePt t="27575" x="2717800" y="2209800"/>
          <p14:tracePt t="27592" x="2730500" y="2209800"/>
          <p14:tracePt t="27609" x="2755900" y="2209800"/>
          <p14:tracePt t="27626" x="2825750" y="2216150"/>
          <p14:tracePt t="27642" x="2876550" y="2222500"/>
          <p14:tracePt t="27658" x="2933700" y="2222500"/>
          <p14:tracePt t="27674" x="2978150" y="2222500"/>
          <p14:tracePt t="27690" x="3016250" y="2222500"/>
          <p14:tracePt t="27722" x="3060700" y="2222500"/>
          <p14:tracePt t="27754" x="3067050" y="2222500"/>
          <p14:tracePt t="27787" x="3079750" y="2222500"/>
          <p14:tracePt t="27802" x="3105150" y="2222500"/>
          <p14:tracePt t="27833" x="3155950" y="2222500"/>
          <p14:tracePt t="27865" x="3232150" y="2222500"/>
          <p14:tracePt t="27913" x="3244850" y="2222500"/>
          <p14:tracePt t="27956" x="3251200" y="2222500"/>
          <p14:tracePt t="28002" x="3263900" y="2222500"/>
          <p14:tracePt t="28033" x="3282950" y="2228850"/>
          <p14:tracePt t="28048" x="3282950" y="2235200"/>
          <p14:tracePt t="28065" x="3289300" y="2235200"/>
          <p14:tracePt t="28080" x="3295650" y="2235200"/>
          <p14:tracePt t="28113" x="3308350" y="2235200"/>
          <p14:tracePt t="28143" x="3327400" y="2235200"/>
          <p14:tracePt t="28192" x="3365500" y="2235200"/>
          <p14:tracePt t="28221" x="3371850" y="2235200"/>
          <p14:tracePt t="28254" x="3384550" y="2235200"/>
          <p14:tracePt t="28345" x="3403600" y="2235200"/>
          <p14:tracePt t="28360" x="3422650" y="2235200"/>
          <p14:tracePt t="28376" x="3441700" y="2235200"/>
          <p14:tracePt t="28392" x="3454400" y="2235200"/>
          <p14:tracePt t="28422" x="3467100" y="2235200"/>
          <p14:tracePt t="28673" x="3473450" y="2235200"/>
          <p14:tracePt t="28808" x="3479800" y="2235200"/>
          <p14:tracePt t="28925" x="3479800" y="2241550"/>
          <p14:tracePt t="31041" x="3473450" y="2241550"/>
          <p14:tracePt t="31874" x="3460750" y="2247900"/>
          <p14:tracePt t="38175" x="3454400" y="2247900"/>
          <p14:tracePt t="39077" x="3448050" y="2247900"/>
          <p14:tracePt t="39122" x="3441700" y="2247900"/>
          <p14:tracePt t="47047" x="3422650" y="2247900"/>
          <p14:tracePt t="47063" x="3409950" y="2247900"/>
          <p14:tracePt t="47080" x="3390900" y="2247900"/>
          <p14:tracePt t="47099" x="3371850" y="2247900"/>
          <p14:tracePt t="47115" x="3340100" y="2247900"/>
          <p14:tracePt t="47148" x="3238500" y="2266950"/>
          <p14:tracePt t="47163" x="3225800" y="2266950"/>
          <p14:tracePt t="47195" x="3175000" y="2298700"/>
          <p14:tracePt t="47230" x="3086100" y="2381250"/>
          <p14:tracePt t="47246" x="3067050" y="2393950"/>
          <p14:tracePt t="47265" x="3041650" y="2432050"/>
          <p14:tracePt t="47280" x="2997200" y="2476500"/>
          <p14:tracePt t="47297" x="2952750" y="2520950"/>
          <p14:tracePt t="47313" x="2901950" y="2578100"/>
          <p14:tracePt t="47330" x="2863850" y="2635250"/>
          <p14:tracePt t="47346" x="2838450" y="2673350"/>
          <p14:tracePt t="47362" x="2806700" y="2736850"/>
          <p14:tracePt t="47378" x="2800350" y="2787650"/>
          <p14:tracePt t="47395" x="2794000" y="2844800"/>
          <p14:tracePt t="47411" x="2787650" y="2889250"/>
          <p14:tracePt t="47428" x="2768600" y="2959100"/>
          <p14:tracePt t="47444" x="2755900" y="3009900"/>
          <p14:tracePt t="47476" x="2736850" y="3143250"/>
          <p14:tracePt t="47509" x="2743200" y="3270250"/>
          <p14:tracePt t="47526" x="2781300" y="3333750"/>
          <p14:tracePt t="47558" x="2851150" y="3435350"/>
          <p14:tracePt t="47574" x="2889250" y="3473450"/>
          <p14:tracePt t="47591" x="2927350" y="3505200"/>
          <p14:tracePt t="47606" x="2990850" y="3556000"/>
          <p14:tracePt t="47623" x="3073400" y="3600450"/>
          <p14:tracePt t="47640" x="3175000" y="3644900"/>
          <p14:tracePt t="47698" x="3524250" y="3822700"/>
          <p14:tracePt t="47718" x="3606800" y="3867150"/>
          <p14:tracePt t="47733" x="3651250" y="3898900"/>
          <p14:tracePt t="47747" x="3683000" y="3911600"/>
          <p14:tracePt t="47773" x="3765550" y="3943350"/>
          <p14:tracePt t="47802" x="3854450" y="3981450"/>
          <p14:tracePt t="47816" x="3930650" y="4000500"/>
          <p14:tracePt t="47834" x="4019550" y="4032250"/>
          <p14:tracePt t="47862" x="4191000" y="4083050"/>
          <p14:tracePt t="47877" x="4248150" y="4102100"/>
          <p14:tracePt t="47896" x="4311650" y="4114800"/>
          <p14:tracePt t="47927" x="4419600" y="4146550"/>
          <p14:tracePt t="47941" x="4483100" y="4171950"/>
          <p14:tracePt t="47965" x="4559300" y="4191000"/>
          <p14:tracePt t="47980" x="4629150" y="4216400"/>
          <p14:tracePt t="47996" x="4673600" y="4235450"/>
          <p14:tracePt t="48010" x="4737100" y="4254500"/>
          <p14:tracePt t="48029" x="4845050" y="4298950"/>
          <p14:tracePt t="48044" x="4914900" y="4311650"/>
          <p14:tracePt t="48059" x="4946650" y="4324350"/>
          <p14:tracePt t="48075" x="5016500" y="4337050"/>
          <p14:tracePt t="48096" x="5080000" y="4362450"/>
          <p14:tracePt t="48111" x="5124450" y="4368800"/>
          <p14:tracePt t="48127" x="5168900" y="4381500"/>
          <p14:tracePt t="48143" x="5213350" y="4400550"/>
          <p14:tracePt t="48162" x="5270500" y="4425950"/>
          <p14:tracePt t="48179" x="5359400" y="4451350"/>
          <p14:tracePt t="48195" x="5461000" y="4489450"/>
          <p14:tracePt t="48229" x="5664200" y="4546600"/>
          <p14:tracePt t="48245" x="5715000" y="4559300"/>
          <p14:tracePt t="48262" x="5753100" y="4572000"/>
          <p14:tracePt t="48277" x="5791200" y="4584700"/>
          <p14:tracePt t="48296" x="5829300" y="4591050"/>
          <p14:tracePt t="48312" x="5880100" y="4610100"/>
          <p14:tracePt t="48328" x="5930900" y="4622800"/>
          <p14:tracePt t="48343" x="5981700" y="4635500"/>
          <p14:tracePt t="48362" x="6032500" y="4648200"/>
          <p14:tracePt t="48379" x="6083300" y="4660900"/>
          <p14:tracePt t="48395" x="6159500" y="4673600"/>
          <p14:tracePt t="48429" x="6261100" y="4705350"/>
          <p14:tracePt t="48445" x="6305550" y="4718050"/>
          <p14:tracePt t="48477" x="6394450" y="4737100"/>
          <p14:tracePt t="48509" x="6451600" y="4756150"/>
          <p14:tracePt t="48524" x="6502400" y="4768850"/>
          <p14:tracePt t="48540" x="6553200" y="4775200"/>
          <p14:tracePt t="48556" x="6584950" y="4781550"/>
          <p14:tracePt t="48574" x="6686550" y="4794250"/>
          <p14:tracePt t="48590" x="6750050" y="4806950"/>
          <p14:tracePt t="48606" x="6807200" y="4813300"/>
          <p14:tracePt t="48622" x="6858000" y="4819650"/>
          <p14:tracePt t="48640" x="6889750" y="4819650"/>
          <p14:tracePt t="48656" x="6908800" y="4826000"/>
          <p14:tracePt t="48672" x="6921500" y="4826000"/>
          <p14:tracePt t="48687" x="6927850" y="4826000"/>
          <p14:tracePt t="48704" x="6934200" y="4826000"/>
          <p14:tracePt t="48719" x="6940550" y="4832350"/>
          <p14:tracePt t="48735" x="6953250" y="4832350"/>
          <p14:tracePt t="48750" x="6965950" y="4832350"/>
          <p14:tracePt t="48768" x="6978650" y="4838700"/>
          <p14:tracePt t="48784" x="7004050" y="4838700"/>
          <p14:tracePt t="48814" x="7080250" y="4851400"/>
          <p14:tracePt t="48847" x="7181850" y="4857750"/>
          <p14:tracePt t="48862" x="7213600" y="4857750"/>
          <p14:tracePt t="48878" x="7232650" y="4857750"/>
          <p14:tracePt t="48894" x="7245350" y="4864100"/>
          <p14:tracePt t="48955" x="7251700" y="4864100"/>
          <p14:tracePt t="48971" x="7264400" y="4864100"/>
          <p14:tracePt t="48987" x="7283450" y="4870450"/>
          <p14:tracePt t="49002" x="7302500" y="4876800"/>
          <p14:tracePt t="49018" x="7321550" y="4876800"/>
          <p14:tracePt t="49034" x="7334250" y="4876800"/>
          <p14:tracePt t="49065" x="7359650" y="4876800"/>
          <p14:tracePt t="49098" x="7404100" y="4876800"/>
          <p14:tracePt t="49114" x="7423150" y="4883150"/>
          <p14:tracePt t="49145" x="7461250" y="4889500"/>
          <p14:tracePt t="49177" x="7486650" y="4889500"/>
          <p14:tracePt t="49208" x="7499350" y="4895850"/>
          <p14:tracePt t="49318" x="7512050" y="4895850"/>
          <p14:tracePt t="49334" x="7524750" y="4895850"/>
          <p14:tracePt t="49367" x="7550150" y="4902200"/>
          <p14:tracePt t="49429" x="7562850" y="4902200"/>
          <p14:tracePt t="49444" x="7575550" y="4902200"/>
          <p14:tracePt t="49460" x="7588250" y="4902200"/>
          <p14:tracePt t="49476" x="7600950" y="4902200"/>
          <p14:tracePt t="49508" x="7607300" y="4902200"/>
          <p14:tracePt t="49540" x="7613650" y="4902200"/>
          <p14:tracePt t="49571" x="7620000" y="4902200"/>
          <p14:tracePt t="49587" x="7639050" y="4902200"/>
          <p14:tracePt t="49602" x="7645400" y="4902200"/>
          <p14:tracePt t="49618" x="7651750" y="4908550"/>
          <p14:tracePt t="49651" x="7658100" y="4908550"/>
          <p14:tracePt t="49682" x="7664450" y="4908550"/>
          <p14:tracePt t="49713" x="7670800" y="4908550"/>
          <p14:tracePt t="49729" x="7677150" y="4908550"/>
          <p14:tracePt t="49745" x="7683500" y="4908550"/>
          <p14:tracePt t="49760" x="7689850" y="4914900"/>
          <p14:tracePt t="49792" x="7696200" y="4914900"/>
          <p14:tracePt t="49958" x="7715250" y="4921250"/>
          <p14:tracePt t="49975" x="7727950" y="4921250"/>
          <p14:tracePt t="49990" x="7734300" y="4921250"/>
          <p14:tracePt t="50837" x="7740650" y="4921250"/>
          <p14:tracePt t="52272" x="7734300" y="4921250"/>
          <p14:tracePt t="52896" x="7727950" y="4921250"/>
          <p14:tracePt t="52911" x="7721600" y="4921250"/>
          <p14:tracePt t="52926" x="7715250" y="4921250"/>
          <p14:tracePt t="53624" x="7708900" y="4921250"/>
          <p14:tracePt t="53687" x="7689850" y="4921250"/>
          <p14:tracePt t="53720" x="7664450" y="4927600"/>
          <p14:tracePt t="53736" x="7658100" y="4933950"/>
          <p14:tracePt t="53754" x="7645400" y="4940300"/>
          <p14:tracePt t="53770" x="7632700" y="4946650"/>
          <p14:tracePt t="53820" x="7607300" y="4959350"/>
          <p14:tracePt t="53821" x="7600950" y="4959350"/>
          <p14:tracePt t="53837" x="7594600" y="4959350"/>
          <p14:tracePt t="53854" x="7588250" y="4959350"/>
          <p14:tracePt t="53920" x="7575550" y="4965700"/>
          <p14:tracePt t="53954" x="7556500" y="4972050"/>
          <p14:tracePt t="53970" x="7550150" y="4978400"/>
          <p14:tracePt t="53987" x="7543800" y="4984750"/>
          <p14:tracePt t="54003" x="7537450" y="4991100"/>
          <p14:tracePt t="54020" x="7518400" y="5003800"/>
          <p14:tracePt t="54036" x="7512050" y="5010150"/>
          <p14:tracePt t="54054" x="7493000" y="5022850"/>
          <p14:tracePt t="54071" x="7486650" y="5022850"/>
          <p14:tracePt t="54088" x="7486650" y="5029200"/>
          <p14:tracePt t="54104" x="7473950" y="5035550"/>
          <p14:tracePt t="54138" x="7454900" y="5048250"/>
          <p14:tracePt t="54171" x="7442200" y="5060950"/>
          <p14:tracePt t="54188" x="7423150" y="5067300"/>
          <p14:tracePt t="54204" x="7416800" y="5067300"/>
          <p14:tracePt t="54220" x="7378700" y="5118100"/>
          <p14:tracePt t="54237" x="7289800" y="5251450"/>
          <p14:tracePt t="54255" x="7270750" y="5264150"/>
          <p14:tracePt t="54272" x="7251700" y="5270500"/>
          <p14:tracePt t="54288" x="7245350" y="5276850"/>
          <p14:tracePt t="54305" x="7239000" y="5283200"/>
          <p14:tracePt t="54386" x="7226300" y="5289550"/>
          <p14:tracePt t="54497" x="7219950" y="5295900"/>
          <p14:tracePt t="54529" x="7219950" y="5302250"/>
          <p14:tracePt t="54578" x="7219950" y="5308600"/>
          <p14:tracePt t="54595" x="7219950" y="5321300"/>
          <p14:tracePt t="54628" x="7219950" y="5327650"/>
          <p14:tracePt t="54644" x="7219950" y="5334000"/>
          <p14:tracePt t="54660" x="7219950" y="5346700"/>
          <p14:tracePt t="54678" x="7219950" y="5353050"/>
          <p14:tracePt t="54695" x="7219950" y="5359400"/>
          <p14:tracePt t="54710" x="7219950" y="5372100"/>
          <p14:tracePt t="54726" x="7219950" y="5378450"/>
          <p14:tracePt t="54741" x="7213600" y="5391150"/>
          <p14:tracePt t="54774" x="7207250" y="5403850"/>
          <p14:tracePt t="54789" x="7207250" y="5416550"/>
          <p14:tracePt t="54804" x="7200900" y="5416550"/>
          <p14:tracePt t="54819" x="7200900" y="5429250"/>
          <p14:tracePt t="54835" x="7194550" y="5435600"/>
          <p14:tracePt t="54852" x="7194550" y="5441950"/>
          <p14:tracePt t="54867" x="7194550" y="5454650"/>
          <p14:tracePt t="54882" x="7188200" y="5461000"/>
          <p14:tracePt t="54928" x="7188200" y="5467350"/>
          <p14:tracePt t="54944" x="7188200" y="5473700"/>
          <p14:tracePt t="54960" x="7188200" y="5480050"/>
          <p14:tracePt t="54974" x="7188200" y="5486400"/>
          <p14:tracePt t="54991" x="7188200" y="5492750"/>
          <p14:tracePt t="55006" x="7188200" y="5499100"/>
          <p14:tracePt t="55023" x="7188200" y="5505450"/>
          <p14:tracePt t="55038" x="7194550" y="5505450"/>
          <p14:tracePt t="55054" x="7194550" y="5518150"/>
          <p14:tracePt t="55070" x="7200900" y="5530850"/>
          <p14:tracePt t="55087" x="7200900" y="5537200"/>
          <p14:tracePt t="55103" x="7200900" y="5543550"/>
          <p14:tracePt t="55119" x="7200900" y="5549900"/>
          <p14:tracePt t="55136" x="7207250" y="5556250"/>
          <p14:tracePt t="55168" x="7213600" y="5568950"/>
          <p14:tracePt t="55200" x="7213600" y="5581650"/>
          <p14:tracePt t="55248" x="7226300" y="5594350"/>
          <p14:tracePt t="55282" x="7232650" y="5600700"/>
          <p14:tracePt t="55314" x="7232650" y="5607050"/>
          <p14:tracePt t="55329" x="7239000" y="5613400"/>
          <p14:tracePt t="55361" x="7245350" y="5626100"/>
          <p14:tracePt t="55409" x="7245350" y="5632450"/>
          <p14:tracePt t="55456" x="7251700" y="5632450"/>
          <p14:tracePt t="55489" x="7258050" y="5638800"/>
          <p14:tracePt t="55521" x="7264400" y="5645150"/>
          <p14:tracePt t="55553" x="7264400" y="5651500"/>
          <p14:tracePt t="55587" x="7270750" y="5657850"/>
          <p14:tracePt t="55604" x="7277100" y="5664200"/>
          <p14:tracePt t="55637" x="7283450" y="5676900"/>
          <p14:tracePt t="55685" x="7289800" y="5676900"/>
          <p14:tracePt t="57922" x="7289800" y="5683250"/>
          <p14:tracePt t="57955" x="7283450" y="5689600"/>
          <p14:tracePt t="57971" x="7277100" y="5695950"/>
          <p14:tracePt t="57988" x="7270750" y="5702300"/>
          <p14:tracePt t="58020" x="7264400" y="5708650"/>
          <p14:tracePt t="58036" x="7258050" y="5715000"/>
          <p14:tracePt t="58068" x="7251700" y="5721350"/>
          <p14:tracePt t="58084" x="7245350" y="5727700"/>
          <p14:tracePt t="58117" x="7239000" y="5727700"/>
          <p14:tracePt t="58150" x="7226300" y="5734050"/>
          <p14:tracePt t="58167" x="7219950" y="5740400"/>
          <p14:tracePt t="58184" x="7213600" y="5746750"/>
          <p14:tracePt t="58200" x="7207250" y="5753100"/>
          <p14:tracePt t="58216" x="7200900" y="5765800"/>
          <p14:tracePt t="58233" x="7194550" y="5772150"/>
          <p14:tracePt t="58250" x="7194550" y="5778500"/>
          <p14:tracePt t="58266" x="7188200" y="5784850"/>
          <p14:tracePt t="58283" x="7181850" y="5791200"/>
          <p14:tracePt t="58316" x="7181850" y="5803900"/>
          <p14:tracePt t="58349" x="7175500" y="5816600"/>
          <p14:tracePt t="58365" x="7169150" y="5835650"/>
          <p14:tracePt t="58398" x="7169150" y="5842000"/>
          <p14:tracePt t="58429" x="7169150" y="5848350"/>
          <p14:tracePt t="58477" x="7162800" y="5848350"/>
          <p14:tracePt t="58540" x="7162800" y="5854700"/>
          <p14:tracePt t="58556" x="7162800" y="5861050"/>
          <p14:tracePt t="58588" x="7162800" y="5867400"/>
          <p14:tracePt t="58621" x="7162800" y="5880100"/>
          <p14:tracePt t="58669" x="7162800" y="5886450"/>
          <p14:tracePt t="58684" x="7162800" y="5892800"/>
          <p14:tracePt t="58701" x="7162800" y="5899150"/>
          <p14:tracePt t="58733" x="7162800" y="5905500"/>
          <p14:tracePt t="58767" x="7169150" y="5918200"/>
          <p14:tracePt t="58814" x="7169150" y="5924550"/>
          <p14:tracePt t="58831" x="7169150" y="5930900"/>
          <p14:tracePt t="58848" x="7169150" y="5937250"/>
          <p14:tracePt t="58864" x="7169150" y="5943600"/>
          <p14:tracePt t="58896" x="7169150" y="5956300"/>
          <p14:tracePt t="58927" x="7169150" y="5962650"/>
          <p14:tracePt t="58959" x="7175500" y="5975350"/>
          <p14:tracePt t="59007" x="7175500" y="5988050"/>
          <p14:tracePt t="59039" x="7175500" y="6000750"/>
          <p14:tracePt t="59056" x="7181850" y="6007100"/>
          <p14:tracePt t="59087" x="7188200" y="6019800"/>
          <p14:tracePt t="59118" x="7194550" y="6026150"/>
          <p14:tracePt t="59182" x="7200900" y="6032500"/>
          <p14:tracePt t="59214" x="7213600" y="6032500"/>
          <p14:tracePt t="59245" x="7219950" y="6032500"/>
          <p14:tracePt t="59263" x="7226300" y="6038850"/>
          <p14:tracePt t="59295" x="7232650" y="6045200"/>
          <p14:tracePt t="59327" x="7245350" y="6051550"/>
          <p14:tracePt t="60681" x="7245350" y="6057900"/>
          <p14:tracePt t="60714" x="7245350" y="6064250"/>
          <p14:tracePt t="60748" x="7245350" y="6070600"/>
          <p14:tracePt t="60782" x="7245350" y="6076950"/>
          <p14:tracePt t="60799" x="7245350" y="6089650"/>
          <p14:tracePt t="60849" x="7245350" y="6108700"/>
          <p14:tracePt t="60871" x="7245350" y="6115050"/>
          <p14:tracePt t="60888" x="7245350" y="6121400"/>
          <p14:tracePt t="60904" x="7251700" y="6127750"/>
          <p14:tracePt t="60936" x="7258050" y="6134100"/>
          <p14:tracePt t="60952" x="7258050" y="6140450"/>
          <p14:tracePt t="60968" x="7258050" y="6146800"/>
          <p14:tracePt t="60983" x="7258050" y="6153150"/>
          <p14:tracePt t="61015" x="7258050" y="6159500"/>
          <p14:tracePt t="61046" x="7264400" y="6165850"/>
          <p14:tracePt t="61078" x="7270750" y="6178550"/>
          <p14:tracePt t="61140" x="7277100" y="6178550"/>
          <p14:tracePt t="61231" x="7277100" y="6184900"/>
          <p14:tracePt t="61308" x="7283450" y="6191250"/>
          <p14:tracePt t="61841" x="7283450" y="6197600"/>
          <p14:tracePt t="62184" x="7289800" y="6203950"/>
          <p14:tracePt t="62354" x="7296150" y="6210300"/>
          <p14:tracePt t="62429" x="7302500" y="6216650"/>
          <p14:tracePt t="62681" x="7308850" y="6223000"/>
          <p14:tracePt t="62789" x="7315200" y="6223000"/>
          <p14:tracePt t="62834" x="7321550" y="6229350"/>
          <p14:tracePt t="62880" x="7321550" y="6242050"/>
          <p14:tracePt t="62940" x="7327900" y="6248400"/>
          <p14:tracePt t="62970" x="7334250" y="6254750"/>
          <p14:tracePt t="63017" x="7353300" y="6261100"/>
          <p14:tracePt t="63049" x="7372350" y="6267450"/>
          <p14:tracePt t="63078" x="7391400" y="6273800"/>
          <p14:tracePt t="63115" x="7397750" y="6280150"/>
          <p14:tracePt t="63130" x="7404100" y="6280150"/>
          <p14:tracePt t="63222" x="7410450" y="6280150"/>
          <p14:tracePt t="63550" x="7423150" y="6280150"/>
          <p14:tracePt t="63565" x="7435850" y="6280150"/>
          <p14:tracePt t="63581" x="7448550" y="6280150"/>
          <p14:tracePt t="63597" x="7473950" y="6267450"/>
          <p14:tracePt t="63615" x="7505700" y="6261100"/>
          <p14:tracePt t="63631" x="7531100" y="6248400"/>
          <p14:tracePt t="63647" x="7562850" y="6242050"/>
          <p14:tracePt t="63662" x="7588250" y="6229350"/>
          <p14:tracePt t="63682" x="7607300" y="6223000"/>
          <p14:tracePt t="63698" x="7626350" y="6216650"/>
          <p14:tracePt t="63715" x="7632700" y="6216650"/>
          <p14:tracePt t="63730" x="7639050" y="6216650"/>
          <p14:tracePt t="63749" x="7658100" y="6216650"/>
          <p14:tracePt t="63781" x="7670800" y="6203950"/>
          <p14:tracePt t="63797" x="7689850" y="6203950"/>
          <p14:tracePt t="63829" x="7715250" y="6203950"/>
          <p14:tracePt t="63860" x="7734300" y="6191250"/>
          <p14:tracePt t="63937" x="7740650" y="6191250"/>
          <p14:tracePt t="63968" x="7747000" y="6191250"/>
          <p14:tracePt t="63998" x="7759700" y="6191250"/>
          <p14:tracePt t="64031" x="7772400" y="6197600"/>
          <p14:tracePt t="64046" x="7797800" y="6197600"/>
          <p14:tracePt t="64077" x="7816850" y="6197600"/>
          <p14:tracePt t="64109" x="7829550" y="6203950"/>
          <p14:tracePt t="64168" x="7835900" y="6203950"/>
          <p14:tracePt t="64183" x="7835900" y="6210300"/>
          <p14:tracePt t="64350" x="7835900" y="6216650"/>
          <p14:tracePt t="64708" x="7835900" y="6223000"/>
          <p14:tracePt t="64889" x="7835900" y="6229350"/>
          <p14:tracePt t="66027" x="7848600" y="6223000"/>
          <p14:tracePt t="66058" x="7867650" y="6216650"/>
          <p14:tracePt t="66089" x="7886700" y="6210300"/>
          <p14:tracePt t="66120" x="7893050" y="6210300"/>
          <p14:tracePt t="66151" x="7899400" y="6210300"/>
          <p14:tracePt t="66167" x="7918450" y="6210300"/>
          <p14:tracePt t="66198" x="7937500" y="6203950"/>
          <p14:tracePt t="66230" x="7962900" y="6197600"/>
          <p14:tracePt t="66262" x="7988300" y="6178550"/>
          <p14:tracePt t="66278" x="8007350" y="6172200"/>
          <p14:tracePt t="66310" x="8032750" y="6153150"/>
          <p14:tracePt t="66347" x="8032750" y="6146800"/>
          <p14:tracePt t="66362" x="8045450" y="6140450"/>
          <p14:tracePt t="66379" x="8070850" y="6127750"/>
          <p14:tracePt t="66394" x="8077200" y="6121400"/>
          <p14:tracePt t="66412" x="8083550" y="6115050"/>
          <p14:tracePt t="66428" x="8096250" y="6115050"/>
          <p14:tracePt t="66444" x="8128000" y="6108700"/>
          <p14:tracePt t="66460" x="8140700" y="6102350"/>
          <p14:tracePt t="66480" x="8159750" y="6096000"/>
          <p14:tracePt t="66496" x="8166100" y="6096000"/>
          <p14:tracePt t="66527" x="8172450" y="6096000"/>
          <p14:tracePt t="66559" x="8178800" y="6096000"/>
          <p14:tracePt t="66622" x="8185150" y="6096000"/>
          <p14:tracePt t="66637" x="8191500" y="6096000"/>
          <p14:tracePt t="66668" x="8204200" y="6096000"/>
          <p14:tracePt t="66699" x="8216900" y="6096000"/>
          <p14:tracePt t="66730" x="8229600" y="6096000"/>
          <p14:tracePt t="66746" x="8235950" y="6096000"/>
          <p14:tracePt t="66778" x="8248650" y="6102350"/>
          <p14:tracePt t="66813" x="8255000" y="6108700"/>
          <p14:tracePt t="66829" x="8261350" y="6115050"/>
          <p14:tracePt t="66845" x="8267700" y="6121400"/>
          <p14:tracePt t="66861" x="8274050" y="6127750"/>
          <p14:tracePt t="66877" x="8274050" y="6134100"/>
          <p14:tracePt t="66892" x="8280400" y="6134100"/>
          <p14:tracePt t="66920" x="8286750" y="6153150"/>
          <p14:tracePt t="66936" x="8293100" y="6159500"/>
          <p14:tracePt t="66983" x="8293100" y="6165850"/>
          <p14:tracePt t="66999" x="8293100" y="6172200"/>
          <p14:tracePt t="67015" x="8293100" y="6178550"/>
          <p14:tracePt t="67047" x="8299450" y="6184900"/>
          <p14:tracePt t="67080" x="8305800" y="6191250"/>
          <p14:tracePt t="67147" x="8305800" y="6197600"/>
          <p14:tracePt t="67179" x="8305800" y="6203950"/>
          <p14:tracePt t="67895" x="8305800" y="6210300"/>
          <p14:tracePt t="67974" x="8305800" y="6216650"/>
          <p14:tracePt t="68709" x="8312150" y="6223000"/>
          <p14:tracePt t="69782" x="8312150" y="6216650"/>
          <p14:tracePt t="69814" x="8312150" y="6203950"/>
          <p14:tracePt t="69830" x="8318500" y="6197600"/>
          <p14:tracePt t="69847" x="8324850" y="6191250"/>
          <p14:tracePt t="69879" x="8331200" y="6184900"/>
          <p14:tracePt t="69897" x="8337550" y="6178550"/>
          <p14:tracePt t="69931" x="8343900" y="6172200"/>
          <p14:tracePt t="69964" x="8350250" y="6172200"/>
          <p14:tracePt t="69979" x="8356600" y="6165850"/>
          <p14:tracePt t="69996" x="8362950" y="6159500"/>
          <p14:tracePt t="70012" x="8369300" y="6153150"/>
          <p14:tracePt t="70029" x="8375650" y="6153150"/>
          <p14:tracePt t="70045" x="8375650" y="6146800"/>
          <p14:tracePt t="70077" x="8382000" y="6146800"/>
          <p14:tracePt t="70093" x="8388350" y="6146800"/>
          <p14:tracePt t="70110" x="8394700" y="6146800"/>
          <p14:tracePt t="70126" x="8401050" y="6146800"/>
          <p14:tracePt t="70158" x="8413750" y="6146800"/>
          <p14:tracePt t="70174" x="8420100" y="6146800"/>
          <p14:tracePt t="70206" x="8420100" y="6140450"/>
          <p14:tracePt t="70238" x="8432800" y="6140450"/>
          <p14:tracePt t="70257" x="8439150" y="6140450"/>
          <p14:tracePt t="70273" x="8445500" y="6140450"/>
          <p14:tracePt t="70297" x="8458200" y="6140450"/>
          <p14:tracePt t="70362" x="8464550" y="6140450"/>
          <p14:tracePt t="70410" x="8470900" y="6140450"/>
          <p14:tracePt t="70490" x="8477250" y="6140450"/>
          <p14:tracePt t="70507" x="8483600" y="6146800"/>
          <p14:tracePt t="70572" x="8489950" y="6146800"/>
          <p14:tracePt t="70589" x="8496300" y="6153150"/>
          <p14:tracePt t="70623" x="8502650" y="6153150"/>
          <p14:tracePt t="70639" x="8509000" y="6159500"/>
          <p14:tracePt t="70672" x="8515350" y="6159500"/>
          <p14:tracePt t="70689" x="8521700" y="6159500"/>
          <p14:tracePt t="70705" x="8534400" y="6165850"/>
          <p14:tracePt t="70722" x="8540750" y="6165850"/>
          <p14:tracePt t="70738" x="8547100" y="6165850"/>
          <p14:tracePt t="70771" x="8553450" y="6165850"/>
          <p14:tracePt t="70837" x="8559800" y="6165850"/>
          <p14:tracePt t="70869" x="8566150" y="6172200"/>
          <p14:tracePt t="70917" x="8572500" y="6178550"/>
          <p14:tracePt t="70965" x="8578850" y="6184900"/>
          <p14:tracePt t="71028" x="8585200" y="6191250"/>
          <p14:tracePt t="71156" x="8585200" y="6197600"/>
          <p14:tracePt t="72419" x="8591550" y="6203950"/>
          <p14:tracePt t="74481" x="8591550" y="6197600"/>
          <p14:tracePt t="76358" x="8591550" y="6191250"/>
          <p14:tracePt t="76668" x="8591550" y="6184900"/>
          <p14:tracePt t="79797" x="8591550" y="6178550"/>
          <p14:tracePt t="83840" x="8591550" y="6172200"/>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6"/>
          <a:stretch>
            <a:fillRect/>
          </a:stretch>
        </p:blipFill>
        <p:spPr>
          <a:xfrm>
            <a:off x="5872" y="908720"/>
            <a:ext cx="9174640" cy="5201195"/>
          </a:xfrm>
          <a:prstGeom prst="rect">
            <a:avLst/>
          </a:prstGeom>
        </p:spPr>
      </p:pic>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Distribution des données (5/5) – </a:t>
            </a:r>
            <a:r>
              <a:rPr lang="fr-CA" sz="2400" kern="0" smtClean="0"/>
              <a:t>Autres ressources </a:t>
            </a:r>
            <a:endParaRPr lang="en-CA" sz="2400" kern="0" dirty="0"/>
          </a:p>
        </p:txBody>
      </p:sp>
      <p:sp>
        <p:nvSpPr>
          <p:cNvPr id="5" name="Rectangle 4"/>
          <p:cNvSpPr/>
          <p:nvPr/>
        </p:nvSpPr>
        <p:spPr>
          <a:xfrm>
            <a:off x="18737" y="1484785"/>
            <a:ext cx="9106526" cy="24784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8737" y="1981123"/>
            <a:ext cx="9106526" cy="87181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8737" y="2852936"/>
            <a:ext cx="9106526" cy="328498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8737" y="1732633"/>
            <a:ext cx="9106526" cy="24784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4272474656"/>
      </p:ext>
    </p:extLst>
  </p:cSld>
  <p:clrMapOvr>
    <a:masterClrMapping/>
  </p:clrMapOvr>
  <mc:AlternateContent xmlns:mc="http://schemas.openxmlformats.org/markup-compatibility/2006" xmlns:p14="http://schemas.microsoft.com/office/powerpoint/2010/main">
    <mc:Choice Requires="p14">
      <p:transition spd="slow" p14:dur="2000" advTm="66221"/>
    </mc:Choice>
    <mc:Fallback xmlns="">
      <p:transition spd="slow" advTm="66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
                </p:tgtEl>
              </p:cMediaNode>
            </p:audio>
          </p:childTnLst>
        </p:cTn>
      </p:par>
    </p:tnLst>
    <p:bldLst>
      <p:bldP spid="5" grpId="0" animBg="1"/>
      <p:bldP spid="5" grpId="1" animBg="1"/>
      <p:bldP spid="7" grpId="0" animBg="1"/>
      <p:bldP spid="7" grpId="1" animBg="1"/>
      <p:bldP spid="8" grpId="0" animBg="1"/>
      <p:bldP spid="10" grpId="0" animBg="1"/>
      <p:bldP spid="10" grpId="1" animBg="1"/>
    </p:bldLst>
  </p:timing>
  <p:extLst mod="1">
    <p:ext uri="{3A86A75C-4F4B-4683-9AE1-C65F6400EC91}">
      <p14:laserTraceLst xmlns:p14="http://schemas.microsoft.com/office/powerpoint/2010/main">
        <p14:tracePtLst>
          <p14:tracePt t="537" x="8591550" y="6165850"/>
          <p14:tracePt t="585" x="8591550" y="6159500"/>
          <p14:tracePt t="641" x="8585200" y="6159500"/>
          <p14:tracePt t="681" x="8578850" y="6159500"/>
          <p14:tracePt t="689" x="8572500" y="6159500"/>
          <p14:tracePt t="705" x="8566150" y="6153150"/>
          <p14:tracePt t="720" x="8553450" y="6153150"/>
          <p14:tracePt t="737" x="8509000" y="6146800"/>
          <p14:tracePt t="753" x="8477250" y="6146800"/>
          <p14:tracePt t="770" x="8445500" y="6146800"/>
          <p14:tracePt t="787" x="8401050" y="6127750"/>
          <p14:tracePt t="805" x="8312150" y="6115050"/>
          <p14:tracePt t="821" x="8166100" y="6064250"/>
          <p14:tracePt t="837" x="7950200" y="6000750"/>
          <p14:tracePt t="854" x="7658100" y="5918200"/>
          <p14:tracePt t="870" x="7340600" y="5829300"/>
          <p14:tracePt t="887" x="6889750" y="5702300"/>
          <p14:tracePt t="904" x="6413500" y="5562600"/>
          <p14:tracePt t="920" x="6064250" y="5461000"/>
          <p14:tracePt t="921" x="5943600" y="5429250"/>
          <p14:tracePt t="937" x="5727700" y="5353050"/>
          <p14:tracePt t="955" x="5505450" y="5289550"/>
          <p14:tracePt t="971" x="5264150" y="5226050"/>
          <p14:tracePt t="988" x="5029200" y="5162550"/>
          <p14:tracePt t="1005" x="4800600" y="5086350"/>
          <p14:tracePt t="1021" x="4445000" y="4984750"/>
          <p14:tracePt t="1038" x="4095750" y="4876800"/>
          <p14:tracePt t="1054" x="3784600" y="4794250"/>
          <p14:tracePt t="1071" x="3467100" y="4679950"/>
          <p14:tracePt t="1088" x="3181350" y="4521200"/>
          <p14:tracePt t="1104" x="2901950" y="4362450"/>
          <p14:tracePt t="1105" x="2749550" y="4273550"/>
          <p14:tracePt t="1121" x="2393950" y="4083050"/>
          <p14:tracePt t="1138" x="2089150" y="3911600"/>
          <p14:tracePt t="1155" x="1790700" y="3778250"/>
          <p14:tracePt t="1170" x="1543050" y="3702050"/>
          <p14:tracePt t="1186" x="1276350" y="3625850"/>
          <p14:tracePt t="1203" x="908050" y="3473450"/>
          <p14:tracePt t="1220" x="450850" y="3327400"/>
          <p14:tracePt t="1236" x="12700" y="3244850"/>
          <p14:tracePt t="3409" x="88900" y="0"/>
          <p14:tracePt t="3417" x="152400" y="0"/>
          <p14:tracePt t="3436" x="273050" y="0"/>
          <p14:tracePt t="3451" x="349250" y="0"/>
          <p14:tracePt t="3468" x="400050" y="0"/>
          <p14:tracePt t="3484" x="444500" y="0"/>
          <p14:tracePt t="3501" x="495300" y="0"/>
          <p14:tracePt t="3519" x="558800" y="0"/>
          <p14:tracePt t="3536" x="635000" y="0"/>
          <p14:tracePt t="3552" x="730250" y="0"/>
          <p14:tracePt t="3553" x="787400" y="0"/>
          <p14:tracePt t="3569" x="908050" y="0"/>
          <p14:tracePt t="3586" x="1041400" y="0"/>
          <p14:tracePt t="3602" x="1174750" y="0"/>
          <p14:tracePt t="3619" x="1308100" y="0"/>
          <p14:tracePt t="3634" x="1416050" y="0"/>
          <p14:tracePt t="3651" x="1498600" y="0"/>
          <p14:tracePt t="3668" x="1619250" y="0"/>
          <p14:tracePt t="3686" x="1727200" y="0"/>
          <p14:tracePt t="3702" x="1809750" y="0"/>
          <p14:tracePt t="3718" x="1854200" y="0"/>
          <p14:tracePt t="3734" x="1879600" y="0"/>
          <p14:tracePt t="3751" x="1917700" y="0"/>
          <p14:tracePt t="3768" x="1955800" y="0"/>
          <p14:tracePt t="3784" x="2038350" y="0"/>
          <p14:tracePt t="3801" x="2184400" y="0"/>
          <p14:tracePt t="3818" x="2254250" y="0"/>
          <p14:tracePt t="3835" x="2298700" y="0"/>
          <p14:tracePt t="3852" x="2317750" y="0"/>
          <p14:tracePt t="3867" x="2330450" y="0"/>
          <p14:tracePt t="3897" x="2336800" y="0"/>
          <p14:tracePt t="3905" x="2343150" y="0"/>
          <p14:tracePt t="3917" x="2349500" y="0"/>
          <p14:tracePt t="3934" x="2387600" y="0"/>
          <p14:tracePt t="3951" x="2457450" y="0"/>
          <p14:tracePt t="3967" x="2501900" y="0"/>
          <p14:tracePt t="3985" x="2552700" y="0"/>
          <p14:tracePt t="4002" x="2578100" y="0"/>
          <p14:tracePt t="4019" x="2603500" y="0"/>
          <p14:tracePt t="4035" x="2609850" y="0"/>
          <p14:tracePt t="4052" x="2616200" y="0"/>
          <p14:tracePt t="4068" x="2635250" y="0"/>
          <p14:tracePt t="4085" x="2654300" y="0"/>
          <p14:tracePt t="4102" x="2692400" y="0"/>
          <p14:tracePt t="4119" x="2736850" y="0"/>
          <p14:tracePt t="4135" x="2813050" y="0"/>
          <p14:tracePt t="4152" x="2921000" y="0"/>
          <p14:tracePt t="4167" x="3003550" y="0"/>
          <p14:tracePt t="4184" x="3079750" y="0"/>
          <p14:tracePt t="4201" x="3130550" y="0"/>
          <p14:tracePt t="4201" x="3149600" y="0"/>
          <p14:tracePt t="4217" x="3187700" y="0"/>
          <p14:tracePt t="4234" x="3194050" y="0"/>
          <p14:tracePt t="4251" x="3206750" y="0"/>
          <p14:tracePt t="4267" x="3225800" y="0"/>
          <p14:tracePt t="4285" x="3251200" y="0"/>
          <p14:tracePt t="4302" x="3289300" y="0"/>
          <p14:tracePt t="4317" x="3333750" y="0"/>
          <p14:tracePt t="4334" x="3403600" y="0"/>
          <p14:tracePt t="4351" x="3460750" y="0"/>
          <p14:tracePt t="4367" x="3505200" y="0"/>
          <p14:tracePt t="4384" x="3543300" y="6350"/>
          <p14:tracePt t="4401" x="3581400" y="12700"/>
          <p14:tracePt t="4417" x="3632200" y="19050"/>
          <p14:tracePt t="4435" x="3676650" y="25400"/>
          <p14:tracePt t="4451" x="3702050" y="31750"/>
          <p14:tracePt t="4467" x="3759200" y="50800"/>
          <p14:tracePt t="4483" x="3886200" y="69850"/>
          <p14:tracePt t="4500" x="4006850" y="88900"/>
          <p14:tracePt t="4517" x="4127500" y="107950"/>
          <p14:tracePt t="4533" x="4248150" y="127000"/>
          <p14:tracePt t="4550" x="4381500" y="146050"/>
          <p14:tracePt t="4567" x="4502150" y="152400"/>
          <p14:tracePt t="4585" x="4610100" y="152400"/>
          <p14:tracePt t="4585" x="4648200" y="165100"/>
          <p14:tracePt t="4601" x="4749800" y="177800"/>
          <p14:tracePt t="4618" x="4845050" y="196850"/>
          <p14:tracePt t="4635" x="4940300" y="215900"/>
          <p14:tracePt t="4651" x="5041900" y="234950"/>
          <p14:tracePt t="4668" x="5137150" y="260350"/>
          <p14:tracePt t="4685" x="5264150" y="298450"/>
          <p14:tracePt t="4701" x="5397500" y="330200"/>
          <p14:tracePt t="4718" x="5556250" y="349250"/>
          <p14:tracePt t="4733" x="5727700" y="381000"/>
          <p14:tracePt t="4750" x="5880100" y="400050"/>
          <p14:tracePt t="4767" x="6013450" y="425450"/>
          <p14:tracePt t="4783" x="6102350" y="450850"/>
          <p14:tracePt t="4800" x="6134100" y="463550"/>
          <p14:tracePt t="4818" x="6140450" y="469900"/>
          <p14:tracePt t="4834" x="6153150" y="482600"/>
          <p14:tracePt t="4851" x="6153150" y="488950"/>
          <p14:tracePt t="4868" x="6178550" y="495300"/>
          <p14:tracePt t="4884" x="6197600" y="508000"/>
          <p14:tracePt t="4901" x="6216650" y="520700"/>
          <p14:tracePt t="4918" x="6235700" y="533400"/>
          <p14:tracePt t="4933" x="6254750" y="539750"/>
          <p14:tracePt t="4950" x="6273800" y="546100"/>
          <p14:tracePt t="4966" x="6299200" y="565150"/>
          <p14:tracePt t="4983" x="6318250" y="565150"/>
          <p14:tracePt t="5000" x="6350000" y="584200"/>
          <p14:tracePt t="5017" x="6375400" y="596900"/>
          <p14:tracePt t="5034" x="6426200" y="615950"/>
          <p14:tracePt t="5051" x="6457950" y="635000"/>
          <p14:tracePt t="5066" x="6489700" y="666750"/>
          <p14:tracePt t="5083" x="6534150" y="698500"/>
          <p14:tracePt t="5100" x="6584950" y="742950"/>
          <p14:tracePt t="5118" x="6635750" y="781050"/>
          <p14:tracePt t="5134" x="6667500" y="800100"/>
          <p14:tracePt t="5151" x="6680200" y="812800"/>
          <p14:tracePt t="5168" x="6699250" y="825500"/>
          <p14:tracePt t="5184" x="6718300" y="857250"/>
          <p14:tracePt t="5201" x="6737350" y="869950"/>
          <p14:tracePt t="5201" x="6743700" y="889000"/>
          <p14:tracePt t="5218" x="6769100" y="914400"/>
          <p14:tracePt t="5234" x="6794500" y="939800"/>
          <p14:tracePt t="5251" x="6826250" y="971550"/>
          <p14:tracePt t="5267" x="6851650" y="996950"/>
          <p14:tracePt t="5284" x="6864350" y="1016000"/>
          <p14:tracePt t="5301" x="6877050" y="1035050"/>
          <p14:tracePt t="5317" x="6889750" y="1054100"/>
          <p14:tracePt t="5334" x="6896100" y="1066800"/>
          <p14:tracePt t="5351" x="6908800" y="1079500"/>
          <p14:tracePt t="5366" x="6908800" y="1098550"/>
          <p14:tracePt t="5383" x="6915150" y="1111250"/>
          <p14:tracePt t="5400" x="6915150" y="1130300"/>
          <p14:tracePt t="5416" x="6921500" y="1136650"/>
          <p14:tracePt t="5433" x="6927850" y="1149350"/>
          <p14:tracePt t="5451" x="6934200" y="1162050"/>
          <p14:tracePt t="5466" x="6940550" y="1174750"/>
          <p14:tracePt t="5505" x="6940550" y="1181100"/>
          <p14:tracePt t="5529" x="6940550" y="1187450"/>
          <p14:tracePt t="5561" x="6940550" y="1193800"/>
          <p14:tracePt t="5569" x="6940550" y="1200150"/>
          <p14:tracePt t="5585" x="6940550" y="1206500"/>
          <p14:tracePt t="5599" x="6940550" y="1212850"/>
          <p14:tracePt t="5616" x="6940550" y="1219200"/>
          <p14:tracePt t="5633" x="6940550" y="1225550"/>
          <p14:tracePt t="5649" x="6946900" y="1238250"/>
          <p14:tracePt t="5673" x="6946900" y="1244600"/>
          <p14:tracePt t="5684" x="6946900" y="1250950"/>
          <p14:tracePt t="5700" x="6946900" y="1263650"/>
          <p14:tracePt t="5717" x="6946900" y="1270000"/>
          <p14:tracePt t="5732" x="6953250" y="1282700"/>
          <p14:tracePt t="5753" x="6953250" y="1289050"/>
          <p14:tracePt t="5766" x="6953250" y="1295400"/>
          <p14:tracePt t="5782" x="6959600" y="1308100"/>
          <p14:tracePt t="5799" x="6965950" y="1333500"/>
          <p14:tracePt t="5816" x="6972300" y="1352550"/>
          <p14:tracePt t="5833" x="6978650" y="1371600"/>
          <p14:tracePt t="5849" x="6991350" y="1397000"/>
          <p14:tracePt t="5866" x="6991350" y="1403350"/>
          <p14:tracePt t="5882" x="6991350" y="1416050"/>
          <p14:tracePt t="5899" x="6991350" y="1428750"/>
          <p14:tracePt t="5916" x="6991350" y="1435100"/>
          <p14:tracePt t="5933" x="6991350" y="1441450"/>
          <p14:tracePt t="5949" x="6991350" y="1454150"/>
          <p14:tracePt t="5967" x="6991350" y="1466850"/>
          <p14:tracePt t="5984" x="6991350" y="1479550"/>
          <p14:tracePt t="5999" x="6991350" y="1485900"/>
          <p14:tracePt t="6016" x="6991350" y="1504950"/>
          <p14:tracePt t="6032" x="6991350" y="1517650"/>
          <p14:tracePt t="6049" x="6991350" y="1530350"/>
          <p14:tracePt t="6049" x="6997700" y="1543050"/>
          <p14:tracePt t="6097" x="6997700" y="1549400"/>
          <p14:tracePt t="6106" x="7004050" y="1555750"/>
          <p14:tracePt t="6117" x="7004050" y="1562100"/>
          <p14:tracePt t="6134" x="7004050" y="1568450"/>
          <p14:tracePt t="6154" x="7004050" y="1574800"/>
          <p14:tracePt t="6170" x="7004050" y="1581150"/>
          <p14:tracePt t="6225" x="7004050" y="1587500"/>
          <p14:tracePt t="6362" x="7004050" y="1593850"/>
          <p14:tracePt t="6386" x="7004050" y="1600200"/>
          <p14:tracePt t="6402" x="7004050" y="1606550"/>
          <p14:tracePt t="6530" x="6997700" y="1619250"/>
          <p14:tracePt t="7562" x="6997700" y="1625600"/>
          <p14:tracePt t="7850" x="6997700" y="1631950"/>
          <p14:tracePt t="8130" x="6997700" y="1638300"/>
          <p14:tracePt t="8354" x="6997700" y="1651000"/>
          <p14:tracePt t="10218" x="7004050" y="1657350"/>
          <p14:tracePt t="10282" x="7010400" y="1657350"/>
          <p14:tracePt t="15099" x="7016750" y="1663700"/>
          <p14:tracePt t="19347" x="7023100" y="1663700"/>
          <p14:tracePt t="22331" x="7029450" y="1657350"/>
          <p14:tracePt t="23963" x="7029450" y="1663700"/>
          <p14:tracePt t="23987" x="7029450" y="1670050"/>
          <p14:tracePt t="24036" x="7029450" y="1676400"/>
          <p14:tracePt t="25124" x="7029450" y="1682750"/>
          <p14:tracePt t="25132" x="7029450" y="1689100"/>
          <p14:tracePt t="25156" x="7029450" y="1695450"/>
          <p14:tracePt t="25164" x="7029450" y="1701800"/>
          <p14:tracePt t="25172" x="7029450" y="1708150"/>
          <p14:tracePt t="25182" x="7029450" y="1714500"/>
          <p14:tracePt t="25199" x="7029450" y="1720850"/>
          <p14:tracePt t="25225" x="7029450" y="1733550"/>
          <p14:tracePt t="25233" x="7029450" y="1739900"/>
          <p14:tracePt t="25265" x="7029450" y="1752600"/>
          <p14:tracePt t="25276" x="7029450" y="1758950"/>
          <p14:tracePt t="25300" x="7029450" y="1765300"/>
          <p14:tracePt t="25317" x="7029450" y="1771650"/>
          <p14:tracePt t="25333" x="7029450" y="1778000"/>
          <p14:tracePt t="25350" x="7029450" y="1790700"/>
          <p14:tracePt t="25372" x="7029450" y="1797050"/>
          <p14:tracePt t="25383" x="7029450" y="1803400"/>
          <p14:tracePt t="25400" x="7029450" y="1809750"/>
          <p14:tracePt t="25415" x="7029450" y="1816100"/>
          <p14:tracePt t="25468" x="7029450" y="1822450"/>
          <p14:tracePt t="25492" x="7029450" y="1828800"/>
          <p14:tracePt t="25516" x="7035800" y="1841500"/>
          <p14:tracePt t="25540" x="7042150" y="1841500"/>
          <p14:tracePt t="25564" x="7042150" y="1847850"/>
          <p14:tracePt t="25612" x="7048500" y="1854200"/>
          <p14:tracePt t="25692" x="7054850" y="1860550"/>
          <p14:tracePt t="25748" x="7054850" y="1866900"/>
          <p14:tracePt t="25788" x="7054850" y="1873250"/>
          <p14:tracePt t="25820" x="7054850" y="1879600"/>
          <p14:tracePt t="30836" x="7054850" y="1885950"/>
          <p14:tracePt t="30845" x="7054850" y="1892300"/>
          <p14:tracePt t="30876" x="7054850" y="1898650"/>
          <p14:tracePt t="30906" x="7054850" y="1911350"/>
          <p14:tracePt t="30966" x="7054850" y="1917700"/>
          <p14:tracePt t="31006" x="7054850" y="1924050"/>
          <p14:tracePt t="31043" x="7054850" y="1930400"/>
          <p14:tracePt t="31085" x="7054850" y="1936750"/>
          <p14:tracePt t="31109" x="7054850" y="1943100"/>
          <p14:tracePt t="31125" x="7054850" y="1949450"/>
          <p14:tracePt t="31145" x="7054850" y="1955800"/>
          <p14:tracePt t="31176" x="7054850" y="1968500"/>
          <p14:tracePt t="31181" x="7054850" y="1974850"/>
          <p14:tracePt t="31206" x="7054850" y="1981200"/>
          <p14:tracePt t="31213" x="7054850" y="1987550"/>
          <p14:tracePt t="31237" x="7054850" y="2000250"/>
          <p14:tracePt t="31245" x="7054850" y="2006600"/>
          <p14:tracePt t="31276" x="7054850" y="2012950"/>
          <p14:tracePt t="31277" x="7054850" y="2019300"/>
          <p14:tracePt t="31306" x="7054850" y="2032000"/>
          <p14:tracePt t="31316" x="7054850" y="2038350"/>
          <p14:tracePt t="31343" x="7054850" y="2044700"/>
          <p14:tracePt t="31366" x="7054850" y="2057400"/>
          <p14:tracePt t="31381" x="7054850" y="2063750"/>
          <p14:tracePt t="31406" x="7061200" y="2070100"/>
          <p14:tracePt t="31421" x="7061200" y="2076450"/>
          <p14:tracePt t="31444" x="7067550" y="2095500"/>
          <p14:tracePt t="31476" x="7073900" y="2114550"/>
          <p14:tracePt t="31485" x="7080250" y="2120900"/>
          <p14:tracePt t="31511" x="7086600" y="2127250"/>
          <p14:tracePt t="31536" x="7086600" y="2146300"/>
          <p14:tracePt t="31544" x="7092950" y="2152650"/>
          <p14:tracePt t="31576" x="7112000" y="2184400"/>
          <p14:tracePt t="31589" x="7118350" y="2197100"/>
          <p14:tracePt t="31611" x="7131050" y="2209800"/>
          <p14:tracePt t="31636" x="7156450" y="2228850"/>
          <p14:tracePt t="31643" x="7162800" y="2235200"/>
          <p14:tracePt t="31666" x="7175500" y="2247900"/>
          <p14:tracePt t="31684" x="7181850" y="2247900"/>
          <p14:tracePt t="31706" x="7188200" y="2247900"/>
          <p14:tracePt t="31717" x="7194550" y="2254250"/>
          <p14:tracePt t="31948" x="7194550" y="2266950"/>
          <p14:tracePt t="31972" x="7188200" y="2266950"/>
          <p14:tracePt t="31980" x="7181850" y="2273300"/>
          <p14:tracePt t="32006" x="7175500" y="2273300"/>
          <p14:tracePt t="32013" x="7169150" y="2279650"/>
          <p14:tracePt t="32036" x="7156450" y="2286000"/>
          <p14:tracePt t="32044" x="7143750" y="2292350"/>
          <p14:tracePt t="32066" x="7137400" y="2292350"/>
          <p14:tracePt t="32093" x="7131050" y="2298700"/>
          <p14:tracePt t="32117" x="7124700" y="2305050"/>
          <p14:tracePt t="32144" x="7118350" y="2311400"/>
          <p14:tracePt t="32176" x="7105650" y="2324100"/>
          <p14:tracePt t="32189" x="7105650" y="2330450"/>
          <p14:tracePt t="32210" x="7099300" y="2336800"/>
          <p14:tracePt t="32237" x="7092950" y="2349500"/>
          <p14:tracePt t="32245" x="7092950" y="2355850"/>
          <p14:tracePt t="32276" x="7086600" y="2368550"/>
          <p14:tracePt t="32306" x="7086600" y="2387600"/>
          <p14:tracePt t="32310" x="7086600" y="2393950"/>
          <p14:tracePt t="32336" x="7086600" y="2400300"/>
          <p14:tracePt t="32344" x="7086600" y="2406650"/>
          <p14:tracePt t="32366" x="7086600" y="2419350"/>
          <p14:tracePt t="32377" x="7086600" y="2425700"/>
          <p14:tracePt t="32406" x="7086600" y="2438400"/>
          <p14:tracePt t="32420" x="7080250" y="2451100"/>
          <p14:tracePt t="32442" x="7080250" y="2457450"/>
          <p14:tracePt t="32466" x="7080250" y="2463800"/>
          <p14:tracePt t="32477" x="7080250" y="2470150"/>
          <p14:tracePt t="32506" x="7080250" y="2476500"/>
          <p14:tracePt t="32510" x="7080250" y="2482850"/>
          <p14:tracePt t="32536" x="7080250" y="2495550"/>
          <p14:tracePt t="32548" x="7080250" y="2508250"/>
          <p14:tracePt t="32581" x="7080250" y="2514600"/>
          <p14:tracePt t="32606" x="7080250" y="2527300"/>
          <p14:tracePt t="32613" x="7086600" y="2533650"/>
          <p14:tracePt t="32653" x="7092950" y="2540000"/>
          <p14:tracePt t="32668" x="7099300" y="2546350"/>
          <p14:tracePt t="32709" x="7099300" y="2552700"/>
          <p14:tracePt t="34277" x="7099300" y="2559050"/>
          <p14:tracePt t="35997" x="7105650" y="2565400"/>
          <p14:tracePt t="37438" x="7105650" y="2578100"/>
          <p14:tracePt t="37846" x="7099300" y="2584450"/>
          <p14:tracePt t="38230" x="7092950" y="2590800"/>
          <p14:tracePt t="38270" x="7086600" y="2590800"/>
          <p14:tracePt t="38318" x="7080250" y="2597150"/>
          <p14:tracePt t="38341" x="7080250" y="2603500"/>
          <p14:tracePt t="38365" x="7073900" y="2616200"/>
          <p14:tracePt t="38381" x="7073900" y="2622550"/>
          <p14:tracePt t="38405" x="7067550" y="2628900"/>
          <p14:tracePt t="38438" x="7061200" y="2667000"/>
          <p14:tracePt t="38446" x="7061200" y="2673350"/>
          <p14:tracePt t="38470" x="7054850" y="2705100"/>
          <p14:tracePt t="38497" x="7054850" y="2730500"/>
          <p14:tracePt t="38509" x="7054850" y="2736850"/>
          <p14:tracePt t="38537" x="7048500" y="2774950"/>
          <p14:tracePt t="38541" x="7048500" y="2781300"/>
          <p14:tracePt t="38567" x="7029450" y="2832100"/>
          <p14:tracePt t="38573" x="7029450" y="2844800"/>
          <p14:tracePt t="38597" x="7010400" y="2901950"/>
          <p14:tracePt t="38606" x="7010400" y="2908300"/>
          <p14:tracePt t="38637" x="7004050" y="2940050"/>
          <p14:tracePt t="38667" x="6997700" y="2971800"/>
          <p14:tracePt t="38671" x="6997700" y="2984500"/>
          <p14:tracePt t="38697" x="6997700" y="3016250"/>
          <p14:tracePt t="38705" x="6997700" y="3022600"/>
          <p14:tracePt t="38737" x="6997700" y="3041650"/>
          <p14:tracePt t="38742" x="6997700" y="3048000"/>
          <p14:tracePt t="38767" x="6997700" y="3073400"/>
          <p14:tracePt t="38774" x="6997700" y="3079750"/>
          <p14:tracePt t="38797" x="7016750" y="3098800"/>
          <p14:tracePt t="38806" x="7023100" y="3105150"/>
          <p14:tracePt t="38836" x="7035800" y="3130550"/>
          <p14:tracePt t="38867" x="7054850" y="3175000"/>
          <p14:tracePt t="38871" x="7061200" y="3187700"/>
          <p14:tracePt t="38897" x="7099300" y="3251200"/>
          <p14:tracePt t="38903" x="7112000" y="3276600"/>
          <p14:tracePt t="38927" x="7143750" y="3340100"/>
          <p14:tracePt t="38936" x="7156450" y="3365500"/>
          <p14:tracePt t="38967" x="7207250" y="3441700"/>
          <p14:tracePt t="38973" x="7213600" y="3448050"/>
          <p14:tracePt t="38997" x="7245350" y="3479800"/>
          <p14:tracePt t="39006" x="7251700" y="3479800"/>
          <p14:tracePt t="39037" x="7277100" y="3498850"/>
          <p14:tracePt t="39054" x="7283450" y="3498850"/>
          <p14:tracePt t="39071" x="7289800" y="3498850"/>
          <p14:tracePt t="39097" x="7302500" y="3511550"/>
          <p14:tracePt t="39110" x="7308850" y="3517900"/>
          <p14:tracePt t="39137" x="7315200" y="3530600"/>
          <p14:tracePt t="39142" x="7321550" y="3536950"/>
          <p14:tracePt t="39167" x="7334250" y="3543300"/>
          <p14:tracePt t="39181" x="7340600" y="3549650"/>
          <p14:tracePt t="39203" x="7353300" y="3562350"/>
          <p14:tracePt t="39227" x="7366000" y="3575050"/>
          <p14:tracePt t="39237" x="7378700" y="3587750"/>
          <p14:tracePt t="39267" x="7404100" y="3594100"/>
          <p14:tracePt t="39270" x="7404100" y="3600450"/>
          <p14:tracePt t="39297" x="7435850" y="3606800"/>
          <p14:tracePt t="39304" x="7442200" y="3613150"/>
          <p14:tracePt t="39327" x="7461250" y="3619500"/>
          <p14:tracePt t="39337" x="7473950" y="3625850"/>
          <p14:tracePt t="39367" x="7499350" y="3638550"/>
          <p14:tracePt t="39382" x="7505700" y="3644900"/>
          <p14:tracePt t="39404" x="7518400" y="3644900"/>
          <p14:tracePt t="39427" x="7537450" y="3657600"/>
          <p14:tracePt t="39438" x="7550150" y="3663950"/>
          <p14:tracePt t="39467" x="7562850" y="3663950"/>
          <p14:tracePt t="39477" x="7569200" y="3663950"/>
          <p14:tracePt t="39503" x="7588250" y="3676650"/>
          <p14:tracePt t="39527" x="7607300" y="3683000"/>
          <p14:tracePt t="39542" x="7620000" y="3683000"/>
          <p14:tracePt t="39567" x="7632700" y="3689350"/>
          <p14:tracePt t="39574" x="7645400" y="3689350"/>
          <p14:tracePt t="39597" x="7658100" y="3689350"/>
          <p14:tracePt t="39603" x="7670800" y="3689350"/>
          <p14:tracePt t="39627" x="7696200" y="3689350"/>
          <p14:tracePt t="39637" x="7702550" y="3689350"/>
          <p14:tracePt t="39667" x="7715250" y="3689350"/>
          <p14:tracePt t="39678" x="7721600" y="3689350"/>
          <p14:tracePt t="39704" x="7734300" y="3689350"/>
          <p14:tracePt t="39727" x="7747000" y="3689350"/>
          <p14:tracePt t="39737" x="7759700" y="3689350"/>
          <p14:tracePt t="39767" x="7778750" y="3689350"/>
          <p14:tracePt t="39774" x="7785100" y="3689350"/>
          <p14:tracePt t="39797" x="7797800" y="3689350"/>
          <p14:tracePt t="39813" x="7804150" y="3689350"/>
          <p14:tracePt t="39836" x="7816850" y="3683000"/>
          <p14:tracePt t="39857" x="7835900" y="3670300"/>
          <p14:tracePt t="39869" x="7848600" y="3670300"/>
          <p14:tracePt t="39902" x="7854950" y="3670300"/>
          <p14:tracePt t="39918" x="7861300" y="3663950"/>
          <p14:tracePt t="39982" x="7867650" y="3657600"/>
          <p14:tracePt t="40134" x="7874000" y="3657600"/>
          <p14:tracePt t="40182" x="7880350" y="3657600"/>
          <p14:tracePt t="40214" x="7886700" y="3663950"/>
          <p14:tracePt t="40237" x="7893050" y="3663950"/>
          <p14:tracePt t="40253" x="7899400" y="3670300"/>
          <p14:tracePt t="40278" x="7912100" y="3676650"/>
          <p14:tracePt t="40318" x="7912100" y="3683000"/>
          <p14:tracePt t="40336" x="7924800" y="3689350"/>
          <p14:tracePt t="40367" x="7931150" y="3695700"/>
          <p14:tracePt t="40382" x="7937500" y="3695700"/>
          <p14:tracePt t="40403" x="7956550" y="3702050"/>
          <p14:tracePt t="40427" x="7962900" y="3702050"/>
          <p14:tracePt t="40437" x="7969250" y="3702050"/>
          <p14:tracePt t="40467" x="7975600" y="3708400"/>
          <p14:tracePt t="40486" x="7981950" y="3714750"/>
          <p14:tracePt t="40503" x="7994650" y="3714750"/>
          <p14:tracePt t="40527" x="8013700" y="3714750"/>
          <p14:tracePt t="40536" x="8020050" y="3714750"/>
          <p14:tracePt t="40567" x="8051800" y="3721100"/>
          <p14:tracePt t="40573" x="8058150" y="3721100"/>
          <p14:tracePt t="40597" x="8077200" y="3721100"/>
          <p14:tracePt t="40598" x="8083550" y="3721100"/>
          <p14:tracePt t="40614" x="8089900" y="3721100"/>
          <p14:tracePt t="40636" x="8102600" y="3721100"/>
          <p14:tracePt t="40667" x="8115300" y="3721100"/>
          <p14:tracePt t="40670" x="8121650" y="3721100"/>
          <p14:tracePt t="40697" x="8128000" y="3721100"/>
          <p14:tracePt t="40709" x="8134350" y="3721100"/>
          <p14:tracePt t="40734" x="8140700" y="3714750"/>
          <p14:tracePt t="40758" x="8147050" y="3714750"/>
          <p14:tracePt t="40766" x="8153400" y="3714750"/>
          <p14:tracePt t="40785" x="8166100" y="3708400"/>
          <p14:tracePt t="40807" x="8178800" y="3702050"/>
          <p14:tracePt t="40818" x="8178800" y="3695700"/>
          <p14:tracePt t="40847" x="8185150" y="3689350"/>
          <p14:tracePt t="40854" x="8191500" y="3683000"/>
          <p14:tracePt t="40868" x="8197850" y="3683000"/>
          <p14:tracePt t="40885" x="8210550" y="3676650"/>
          <p14:tracePt t="40902" x="8223250" y="3663950"/>
          <p14:tracePt t="40926" x="8229600" y="3657600"/>
          <p14:tracePt t="40941" x="8229600" y="3651250"/>
          <p14:tracePt t="40966" x="8235950" y="3644900"/>
          <p14:tracePt t="40982" x="8242300" y="3638550"/>
          <p14:tracePt t="41006" x="8248650" y="3638550"/>
          <p14:tracePt t="41334" x="8248650" y="3644900"/>
          <p14:tracePt t="41350" x="8255000" y="3657600"/>
          <p14:tracePt t="41382" x="8255000" y="3663950"/>
          <p14:tracePt t="41406" x="8261350" y="3670300"/>
          <p14:tracePt t="41462" x="8261350" y="3676650"/>
          <p14:tracePt t="41494" x="8267700" y="3683000"/>
          <p14:tracePt t="41518" x="8274050" y="3683000"/>
          <p14:tracePt t="41542" x="8280400" y="3689350"/>
          <p14:tracePt t="41614" x="8293100" y="3695700"/>
          <p14:tracePt t="41678" x="8299450" y="3695700"/>
          <p14:tracePt t="41702" x="8305800" y="3695700"/>
          <p14:tracePt t="41710" x="8312150" y="3695700"/>
          <p14:tracePt t="41726" x="8318500" y="3695700"/>
          <p14:tracePt t="41742" x="8324850" y="3695700"/>
          <p14:tracePt t="41758" x="8331200" y="3695700"/>
          <p14:tracePt t="41782" x="8337550" y="3695700"/>
          <p14:tracePt t="41798" x="8343900" y="3695700"/>
          <p14:tracePt t="41806" x="8350250" y="3695700"/>
          <p14:tracePt t="41822" x="8356600" y="3695700"/>
          <p14:tracePt t="41838" x="8362950" y="3695700"/>
          <p14:tracePt t="41870" x="8369300" y="3695700"/>
          <p14:tracePt t="41902" x="8375650" y="3695700"/>
          <p14:tracePt t="41910" x="8382000" y="3689350"/>
          <p14:tracePt t="41926" x="8382000" y="3683000"/>
          <p14:tracePt t="41958" x="8388350" y="3683000"/>
          <p14:tracePt t="41982" x="8394700" y="3683000"/>
          <p14:tracePt t="42686" x="8382000" y="3683000"/>
          <p14:tracePt t="42718" x="8369300" y="3683000"/>
          <p14:tracePt t="42750" x="8362950" y="3683000"/>
          <p14:tracePt t="42758" x="8356600" y="3689350"/>
          <p14:tracePt t="42782" x="8350250" y="3689350"/>
          <p14:tracePt t="42790" x="8343900" y="3689350"/>
          <p14:tracePt t="42800" x="8337550" y="3689350"/>
          <p14:tracePt t="42816" x="8318500" y="3695700"/>
          <p14:tracePt t="42833" x="8305800" y="3702050"/>
          <p14:tracePt t="42850" x="8286750" y="3708400"/>
          <p14:tracePt t="42867" x="8267700" y="3714750"/>
          <p14:tracePt t="42884" x="8242300" y="3740150"/>
          <p14:tracePt t="42901" x="8216900" y="3759200"/>
          <p14:tracePt t="42918" x="8185150" y="3771900"/>
          <p14:tracePt t="42933" x="8172450" y="3778250"/>
          <p14:tracePt t="42950" x="8140700" y="3797300"/>
          <p14:tracePt t="42966" x="8128000" y="3810000"/>
          <p14:tracePt t="42983" x="8108950" y="3822700"/>
          <p14:tracePt t="43000" x="8089900" y="3829050"/>
          <p14:tracePt t="43018" x="8064500" y="3841750"/>
          <p14:tracePt t="43034" x="8045450" y="3854450"/>
          <p14:tracePt t="43051" x="8013700" y="3867150"/>
          <p14:tracePt t="43068" x="7981950" y="3879850"/>
          <p14:tracePt t="43084" x="7937500" y="3886200"/>
          <p14:tracePt t="43101" x="7893050" y="3905250"/>
          <p14:tracePt t="43118" x="7861300" y="3917950"/>
          <p14:tracePt t="43118" x="7854950" y="3917950"/>
          <p14:tracePt t="43134" x="7823200" y="3924300"/>
          <p14:tracePt t="43151" x="7791450" y="3930650"/>
          <p14:tracePt t="43167" x="7772400" y="3943350"/>
          <p14:tracePt t="43184" x="7727950" y="3956050"/>
          <p14:tracePt t="43201" x="7696200" y="3975100"/>
          <p14:tracePt t="43217" x="7651750" y="3994150"/>
          <p14:tracePt t="43234" x="7613650" y="4013200"/>
          <p14:tracePt t="43251" x="7569200" y="4044950"/>
          <p14:tracePt t="43267" x="7518400" y="4064000"/>
          <p14:tracePt t="43284" x="7473950" y="4083050"/>
          <p14:tracePt t="43299" x="7416800" y="4089400"/>
          <p14:tracePt t="43316" x="7372350" y="4095750"/>
          <p14:tracePt t="43333" x="7321550" y="4102100"/>
          <p14:tracePt t="43351" x="7258050" y="4108450"/>
          <p14:tracePt t="43367" x="7219950" y="4114800"/>
          <p14:tracePt t="43383" x="7181850" y="4127500"/>
          <p14:tracePt t="43399" x="7150100" y="4140200"/>
          <p14:tracePt t="43416" x="7131050" y="4140200"/>
          <p14:tracePt t="43433" x="7112000" y="4152900"/>
          <p14:tracePt t="43449" x="7092950" y="4159250"/>
          <p14:tracePt t="43467" x="7086600" y="4159250"/>
          <p14:tracePt t="43484" x="7067550" y="4159250"/>
          <p14:tracePt t="43500" x="7054850" y="4165600"/>
          <p14:tracePt t="43517" x="7016750" y="4165600"/>
          <p14:tracePt t="43533" x="6991350" y="4171950"/>
          <p14:tracePt t="43549" x="6959600" y="4171950"/>
          <p14:tracePt t="43566" x="6927850" y="4178300"/>
          <p14:tracePt t="43582" x="6908800" y="4178300"/>
          <p14:tracePt t="43607" x="6883400" y="4178300"/>
          <p14:tracePt t="43616" x="6870700" y="4178300"/>
          <p14:tracePt t="43637" x="6845300" y="4178300"/>
          <p14:tracePt t="43638" x="6832600" y="4178300"/>
          <p14:tracePt t="43649" x="6826250" y="4178300"/>
          <p14:tracePt t="43678" x="6800850" y="4178300"/>
          <p14:tracePt t="43686" x="6788150" y="4184650"/>
          <p14:tracePt t="43822" x="6781800" y="4184650"/>
          <p14:tracePt t="44366" x="6769100" y="4184650"/>
          <p14:tracePt t="44374" x="6756400" y="4184650"/>
          <p14:tracePt t="44383" x="6743700" y="4184650"/>
          <p14:tracePt t="44400" x="6711950" y="4178300"/>
          <p14:tracePt t="44416" x="6680200" y="4171950"/>
          <p14:tracePt t="44432" x="6654800" y="4165600"/>
          <p14:tracePt t="44462" x="6648450" y="4165600"/>
          <p14:tracePt t="44482" x="6642100" y="4165600"/>
          <p14:tracePt t="44508" x="6629400" y="4165600"/>
          <p14:tracePt t="44516" x="6623050" y="4165600"/>
          <p14:tracePt t="44548" x="6604000" y="4165600"/>
          <p14:tracePt t="44565" x="6597650" y="4165600"/>
          <p14:tracePt t="44588" x="6591300" y="4165600"/>
          <p14:tracePt t="44599" x="6584950" y="4165600"/>
          <p14:tracePt t="44628" x="6578600" y="4165600"/>
          <p14:tracePt t="44633" x="6572250" y="4165600"/>
          <p14:tracePt t="44658" x="6559550" y="4165600"/>
          <p14:tracePt t="44670" x="6553200" y="4165600"/>
          <p14:tracePt t="44698" x="6540500" y="4165600"/>
          <p14:tracePt t="44710" x="6527800" y="4165600"/>
          <p14:tracePt t="44733" x="6515100" y="4165600"/>
          <p14:tracePt t="44758" x="6477000" y="4165600"/>
          <p14:tracePt t="44766" x="6464300" y="4165600"/>
          <p14:tracePt t="44798" x="6451600" y="4171950"/>
          <p14:tracePt t="44799" x="6445250" y="4171950"/>
          <p14:tracePt t="44878" x="6438900" y="4171950"/>
          <p14:tracePt t="44894" x="6432550" y="4171950"/>
          <p14:tracePt t="44902" x="6426200" y="4171950"/>
          <p14:tracePt t="44928" x="6419850" y="4171950"/>
          <p14:tracePt t="44942" x="6413500" y="4171950"/>
          <p14:tracePt t="44965" x="6407150" y="4171950"/>
          <p14:tracePt t="44990" x="6400800" y="4171950"/>
          <p14:tracePt t="45006" x="6394450" y="4171950"/>
          <p14:tracePt t="45032" x="6381750" y="4171950"/>
          <p14:tracePt t="45058" x="6375400" y="4171950"/>
          <p14:tracePt t="45064" x="6369050" y="4171950"/>
          <p14:tracePt t="45088" x="6350000" y="4171950"/>
          <p14:tracePt t="45098" x="6343650" y="4171950"/>
          <p14:tracePt t="45128" x="6324600" y="4171950"/>
          <p14:tracePt t="45134" x="6318250" y="4171950"/>
          <p14:tracePt t="45158" x="6305550" y="4171950"/>
          <p14:tracePt t="45182" x="6299200" y="4171950"/>
          <p14:tracePt t="45246" x="6292850" y="4165600"/>
          <p14:tracePt t="45270" x="6286500" y="4165600"/>
          <p14:tracePt t="45366" x="6280150" y="4165600"/>
          <p14:tracePt t="45374" x="6273800" y="4165600"/>
          <p14:tracePt t="45398" x="6248400" y="4165600"/>
          <p14:tracePt t="45406" x="6235700" y="4159250"/>
          <p14:tracePt t="45432" x="6216650" y="4159250"/>
          <p14:tracePt t="45458" x="6184900" y="4159250"/>
          <p14:tracePt t="45465" x="6178550" y="4159250"/>
          <p14:tracePt t="45498" x="6172200" y="4159250"/>
          <p14:tracePt t="45518" x="6165850" y="4159250"/>
          <p14:tracePt t="45534" x="6159500" y="4159250"/>
          <p14:tracePt t="45558" x="6153150" y="4159250"/>
          <p14:tracePt t="45564" x="6146800" y="4159250"/>
          <p14:tracePt t="45588" x="6121400" y="4159250"/>
          <p14:tracePt t="45597" x="6115050" y="4159250"/>
          <p14:tracePt t="45628" x="6096000" y="4159250"/>
          <p14:tracePt t="45694" x="6089650" y="4159250"/>
          <p14:tracePt t="45702" x="6083300" y="4159250"/>
          <p14:tracePt t="45728" x="6038850" y="4159250"/>
          <p14:tracePt t="45735" x="6019800" y="4159250"/>
          <p14:tracePt t="45758" x="5962650" y="4159250"/>
          <p14:tracePt t="45766" x="5949950" y="4159250"/>
          <p14:tracePt t="45798" x="5886450" y="4159250"/>
          <p14:tracePt t="45806" x="5880100" y="4159250"/>
          <p14:tracePt t="45830" x="5842000" y="4159250"/>
          <p14:tracePt t="45858" x="5797550" y="4159250"/>
          <p14:tracePt t="45864" x="5765800" y="4159250"/>
          <p14:tracePt t="45888" x="5670550" y="4159250"/>
          <p14:tracePt t="45897" x="5632450" y="4159250"/>
          <p14:tracePt t="45928" x="5480050" y="4159250"/>
          <p14:tracePt t="45934" x="5448300" y="4159250"/>
          <p14:tracePt t="45958" x="5378450" y="4159250"/>
          <p14:tracePt t="45967" x="5365750" y="4159250"/>
          <p14:tracePt t="45998" x="5289550" y="4159250"/>
          <p14:tracePt t="46007" x="5270500" y="4159250"/>
          <p14:tracePt t="46032" x="5200650" y="4159250"/>
          <p14:tracePt t="46058" x="5111750" y="4159250"/>
          <p14:tracePt t="46065" x="5092700" y="4159250"/>
          <p14:tracePt t="46088" x="5022850" y="4159250"/>
          <p14:tracePt t="46098" x="5010150" y="4159250"/>
          <p14:tracePt t="46128" x="4933950" y="4159250"/>
          <p14:tracePt t="46135" x="4902200" y="4159250"/>
          <p14:tracePt t="46158" x="4857750" y="4159250"/>
          <p14:tracePt t="46163" x="4813300" y="4159250"/>
          <p14:tracePt t="46188" x="4705350" y="4159250"/>
          <p14:tracePt t="46197" x="4686300" y="4159250"/>
          <p14:tracePt t="46218" x="4616450" y="4159250"/>
          <p14:tracePt t="46230" x="4572000" y="4159250"/>
          <p14:tracePt t="46258" x="4546600" y="4159250"/>
          <p14:tracePt t="46265" x="4540250" y="4159250"/>
          <p14:tracePt t="46288" x="4533900" y="4159250"/>
          <p14:tracePt t="46298" x="4527550" y="4159250"/>
          <p14:tracePt t="46328" x="4508500" y="4159250"/>
          <p14:tracePt t="46343" x="4502150" y="4159250"/>
          <p14:tracePt t="46364" x="4489450" y="4159250"/>
          <p14:tracePt t="46388" x="4457700" y="4159250"/>
          <p14:tracePt t="46398" x="4451350" y="4159250"/>
          <p14:tracePt t="46428" x="4419600" y="4159250"/>
          <p14:tracePt t="46439" x="4413250" y="4159250"/>
          <p14:tracePt t="46464" x="4400550" y="4159250"/>
          <p14:tracePt t="46488" x="4381500" y="4159250"/>
          <p14:tracePt t="46496" x="4375150" y="4159250"/>
          <p14:tracePt t="46518" x="4368800" y="4159250"/>
          <p14:tracePt t="46530" x="4362450" y="4159250"/>
          <p14:tracePt t="46558" x="4349750" y="4159250"/>
          <p14:tracePt t="46567" x="4343400" y="4159250"/>
          <p14:tracePt t="46598" x="4330700" y="4159250"/>
          <p14:tracePt t="46628" x="4298950" y="4159250"/>
          <p14:tracePt t="46631" x="4286250" y="4165600"/>
          <p14:tracePt t="46658" x="4260850" y="4165600"/>
          <p14:tracePt t="46664" x="4248150" y="4165600"/>
          <p14:tracePt t="46688" x="4235450" y="4165600"/>
          <p14:tracePt t="46698" x="4222750" y="4165600"/>
          <p14:tracePt t="46728" x="4197350" y="4165600"/>
          <p14:tracePt t="46735" x="4191000" y="4165600"/>
          <p14:tracePt t="46758" x="4178300" y="4171950"/>
          <p14:tracePt t="46763" x="4171950" y="4171950"/>
          <p14:tracePt t="46788" x="4152900" y="4171950"/>
          <p14:tracePt t="46796" x="4140200" y="4171950"/>
          <p14:tracePt t="46818" x="4121150" y="4171950"/>
          <p14:tracePt t="46830" x="4114800" y="4171950"/>
          <p14:tracePt t="46858" x="4083050" y="4171950"/>
          <p14:tracePt t="46864" x="4070350" y="4171950"/>
          <p14:tracePt t="46888" x="4051300" y="4171950"/>
          <p14:tracePt t="46898" x="4038600" y="4171950"/>
          <p14:tracePt t="46928" x="4013200" y="4171950"/>
          <p14:tracePt t="46942" x="4006850" y="4171950"/>
          <p14:tracePt t="46963" x="3987800" y="4171950"/>
          <p14:tracePt t="46988" x="3962400" y="4171950"/>
          <p14:tracePt t="46997" x="3956050" y="4171950"/>
          <p14:tracePt t="47028" x="3937000" y="4171950"/>
          <p14:tracePt t="47039" x="3930650" y="4171950"/>
          <p14:tracePt t="47064" x="3924300" y="4171950"/>
          <p14:tracePt t="47088" x="3911600" y="4171950"/>
          <p14:tracePt t="47110" x="3905250" y="4171950"/>
          <p14:tracePt t="47130" x="3898900" y="4171950"/>
          <p14:tracePt t="47158" x="3886200" y="4171950"/>
          <p14:tracePt t="47175" x="3879850" y="4171950"/>
          <p14:tracePt t="47599" x="3886200" y="4171950"/>
          <p14:tracePt t="47631" x="3892550" y="4171950"/>
          <p14:tracePt t="48775" x="3898900" y="4171950"/>
          <p14:tracePt t="48807" x="3905250" y="4178300"/>
          <p14:tracePt t="48823" x="3905250" y="4184650"/>
          <p14:tracePt t="48830" x="3905250" y="4191000"/>
          <p14:tracePt t="48858" x="3905250" y="4203700"/>
          <p14:tracePt t="48871" x="3905250" y="4210050"/>
          <p14:tracePt t="48895" x="3905250" y="4222750"/>
          <p14:tracePt t="48919" x="3905250" y="4241800"/>
          <p14:tracePt t="48928" x="3905250" y="4248150"/>
          <p14:tracePt t="48958" x="3911600" y="4267200"/>
          <p14:tracePt t="48958" x="3917950" y="4279900"/>
          <p14:tracePt t="48967" x="3917950" y="4286250"/>
          <p14:tracePt t="48988" x="3924300" y="4298950"/>
          <p14:tracePt t="48996" x="3930650" y="4311650"/>
          <p14:tracePt t="49029" x="3937000" y="4330700"/>
          <p14:tracePt t="49032" x="3943350" y="4343400"/>
          <p14:tracePt t="49058" x="3956050" y="4362450"/>
          <p14:tracePt t="49070" x="3962400" y="4368800"/>
          <p14:tracePt t="49094" x="3968750" y="4368800"/>
          <p14:tracePt t="49118" x="3987800" y="4394200"/>
          <p14:tracePt t="49128" x="3987800" y="4400550"/>
          <p14:tracePt t="49159" x="4013200" y="4438650"/>
          <p14:tracePt t="49175" x="4019550" y="4445000"/>
          <p14:tracePt t="49194" x="4025900" y="4445000"/>
          <p14:tracePt t="49219" x="4038600" y="4457700"/>
          <p14:tracePt t="49228" x="4044950" y="4464050"/>
          <p14:tracePt t="49258" x="4057650" y="4483100"/>
          <p14:tracePt t="49271" x="4064000" y="4489450"/>
          <p14:tracePt t="49294" x="4076700" y="4495800"/>
          <p14:tracePt t="49295" x="4083050" y="4502150"/>
          <p14:tracePt t="49319" x="4095750" y="4521200"/>
          <p14:tracePt t="49329" x="4102100" y="4527550"/>
          <p14:tracePt t="49359" x="4121150" y="4546600"/>
          <p14:tracePt t="49367" x="4127500" y="4559300"/>
          <p14:tracePt t="49399" x="4133850" y="4565650"/>
          <p14:tracePt t="49428" x="4146550" y="4584700"/>
          <p14:tracePt t="49459" x="4152900" y="4597400"/>
          <p14:tracePt t="49463" x="4159250" y="4603750"/>
          <p14:tracePt t="49488" x="4184650" y="4616450"/>
          <p14:tracePt t="49495" x="4191000" y="4622800"/>
          <p14:tracePt t="49518" x="4197350" y="4635500"/>
          <p14:tracePt t="49518" x="4203700" y="4641850"/>
          <p14:tracePt t="49527" x="4210050" y="4648200"/>
          <p14:tracePt t="49559" x="4241800" y="4660900"/>
          <p14:tracePt t="49567" x="4248150" y="4667250"/>
          <p14:tracePt t="49595" x="4273550" y="4686300"/>
          <p14:tracePt t="49618" x="4311650" y="4699000"/>
          <p14:tracePt t="49627" x="4318000" y="4699000"/>
          <p14:tracePt t="49648" x="4356100" y="4718050"/>
          <p14:tracePt t="49660" x="4375150" y="4724400"/>
          <p14:tracePt t="49688" x="4394200" y="4737100"/>
          <p14:tracePt t="49695" x="4400550" y="4743450"/>
          <p14:tracePt t="49719" x="4432300" y="4756150"/>
          <p14:tracePt t="49728" x="4451350" y="4762500"/>
          <p14:tracePt t="49759" x="4495800" y="4775200"/>
          <p14:tracePt t="49767" x="4502150" y="4775200"/>
          <p14:tracePt t="49794" x="4521200" y="4781550"/>
          <p14:tracePt t="49818" x="4540250" y="4794250"/>
          <p14:tracePt t="49831" x="4546600" y="4800600"/>
          <p14:tracePt t="49859" x="4565650" y="4806950"/>
          <p14:tracePt t="49863" x="4572000" y="4813300"/>
          <p14:tracePt t="49888" x="4591050" y="4813300"/>
          <p14:tracePt t="49895" x="4597400" y="4813300"/>
          <p14:tracePt t="49918" x="4603750" y="4813300"/>
          <p14:tracePt t="49927" x="4622800" y="4819650"/>
          <p14:tracePt t="49959" x="4641850" y="4826000"/>
          <p14:tracePt t="49967" x="4648200" y="4826000"/>
          <p14:tracePt t="49995" x="4667250" y="4832350"/>
          <p14:tracePt t="50019" x="4692650" y="4845050"/>
          <p14:tracePt t="50028" x="4705350" y="4845050"/>
          <p14:tracePt t="50058" x="4749800" y="4857750"/>
          <p14:tracePt t="50071" x="4762500" y="4857750"/>
          <p14:tracePt t="50093" x="4781550" y="4864100"/>
          <p14:tracePt t="50118" x="4800600" y="4870450"/>
          <p14:tracePt t="50119" x="4806950" y="4870450"/>
          <p14:tracePt t="50127" x="4819650" y="4870450"/>
          <p14:tracePt t="50149" x="4832350" y="4876800"/>
          <p14:tracePt t="50161" x="4845050" y="4883150"/>
          <p14:tracePt t="50188" x="4876800" y="4895850"/>
          <p14:tracePt t="50199" x="4889500" y="4895850"/>
          <p14:tracePt t="50227" x="4933950" y="4902200"/>
          <p14:tracePt t="50249" x="4991100" y="4914900"/>
          <p14:tracePt t="50261" x="5003800" y="4914900"/>
          <p14:tracePt t="50289" x="5035550" y="4921250"/>
          <p14:tracePt t="50295" x="5041900" y="4921250"/>
          <p14:tracePt t="50319" x="5054600" y="4927600"/>
          <p14:tracePt t="50328" x="5060950" y="4927600"/>
          <p14:tracePt t="50359" x="5080000" y="4933950"/>
          <p14:tracePt t="50367" x="5086350" y="4933950"/>
          <p14:tracePt t="50394" x="5111750" y="4946650"/>
          <p14:tracePt t="50418" x="5137150" y="4953000"/>
          <p14:tracePt t="50426" x="5143500" y="4953000"/>
          <p14:tracePt t="50448" x="5156200" y="4953000"/>
          <p14:tracePt t="50460" x="5162550" y="4953000"/>
          <p14:tracePt t="50489" x="5181600" y="4953000"/>
          <p14:tracePt t="50495" x="5187950" y="4959350"/>
          <p14:tracePt t="50519" x="5200650" y="4959350"/>
          <p14:tracePt t="50535" x="5213350" y="4959350"/>
          <p14:tracePt t="50559" x="5232400" y="4965700"/>
          <p14:tracePt t="50567" x="5238750" y="4965700"/>
          <p14:tracePt t="50594" x="5251450" y="4965700"/>
          <p14:tracePt t="50619" x="5276850" y="4965700"/>
          <p14:tracePt t="50628" x="5289550" y="4972050"/>
          <p14:tracePt t="50658" x="5308600" y="4978400"/>
          <p14:tracePt t="50663" x="5314950" y="4978400"/>
          <p14:tracePt t="50688" x="5327650" y="4984750"/>
          <p14:tracePt t="50695" x="5340350" y="4984750"/>
          <p14:tracePt t="50718" x="5353050" y="4991100"/>
          <p14:tracePt t="50726" x="5359400" y="4991100"/>
          <p14:tracePt t="50748" x="5384800" y="4991100"/>
          <p14:tracePt t="50760" x="5397500" y="4991100"/>
          <p14:tracePt t="50789" x="5422900" y="4997450"/>
          <p14:tracePt t="50794" x="5429250" y="5003800"/>
          <p14:tracePt t="50818" x="5448300" y="5003800"/>
          <p14:tracePt t="50826" x="5454650" y="5003800"/>
          <p14:tracePt t="50848" x="5486400" y="5010150"/>
          <p14:tracePt t="50859" x="5492750" y="5010150"/>
          <p14:tracePt t="50888" x="5518150" y="5010150"/>
          <p14:tracePt t="50895" x="5524500" y="5010150"/>
          <p14:tracePt t="50919" x="5556250" y="5010150"/>
          <p14:tracePt t="50927" x="5562600" y="5010150"/>
          <p14:tracePt t="50958" x="5588000" y="5010150"/>
          <p14:tracePt t="50959" x="5600700" y="5016500"/>
          <p14:tracePt t="50967" x="5607050" y="5016500"/>
          <p14:tracePt t="50989" x="5619750" y="5016500"/>
          <p14:tracePt t="50994" x="5626100" y="5016500"/>
          <p14:tracePt t="51018" x="5638800" y="5016500"/>
          <p14:tracePt t="51039" x="5651500" y="5016500"/>
          <p14:tracePt t="51059" x="5664200" y="5029200"/>
          <p14:tracePt t="51089" x="5702300" y="5029200"/>
          <p14:tracePt t="51095" x="5708650" y="5029200"/>
          <p14:tracePt t="51119" x="5734050" y="5035550"/>
          <p14:tracePt t="51151" x="5746750" y="5035550"/>
          <p14:tracePt t="51175" x="5753100" y="5035550"/>
          <p14:tracePt t="51193" x="5765800" y="5035550"/>
          <p14:tracePt t="51219" x="5784850" y="5041900"/>
          <p14:tracePt t="51227" x="5791200" y="5041900"/>
          <p14:tracePt t="51259" x="5810250" y="5048250"/>
          <p14:tracePt t="51263" x="5816600" y="5048250"/>
          <p14:tracePt t="51288" x="5829300" y="5048250"/>
          <p14:tracePt t="51295" x="5835650" y="5048250"/>
          <p14:tracePt t="51318" x="5842000" y="5054600"/>
          <p14:tracePt t="51335" x="5854700" y="5054600"/>
          <p14:tracePt t="51359" x="5867400" y="5054600"/>
          <p14:tracePt t="51375" x="5873750" y="5060950"/>
          <p14:tracePt t="51393" x="5886450" y="5060950"/>
          <p14:tracePt t="51419" x="5899150" y="5060950"/>
          <p14:tracePt t="51427" x="5905500" y="5060950"/>
          <p14:tracePt t="51459" x="5924550" y="5060950"/>
          <p14:tracePt t="51463" x="5930900" y="5060950"/>
          <p14:tracePt t="51489" x="5937250" y="5060950"/>
          <p14:tracePt t="51495" x="5943600" y="5060950"/>
          <p14:tracePt t="51519" x="5956300" y="5060950"/>
          <p14:tracePt t="51535" x="5962650" y="5060950"/>
          <p14:tracePt t="51559" x="5975350" y="5060950"/>
          <p14:tracePt t="51575" x="5981700" y="5060950"/>
          <p14:tracePt t="51599" x="5988050" y="5060950"/>
          <p14:tracePt t="51627" x="6007100" y="5060950"/>
          <p14:tracePt t="51642" x="6019800" y="5060950"/>
          <p14:tracePt t="51659" x="6026150" y="5060950"/>
          <p14:tracePt t="51675" x="6032500" y="5060950"/>
          <p14:tracePt t="51692" x="6051550" y="5060950"/>
          <p14:tracePt t="51709" x="6064250" y="5060950"/>
          <p14:tracePt t="51739" x="6089650" y="5060950"/>
          <p14:tracePt t="51743" x="6102350" y="5060950"/>
          <p14:tracePt t="51769" x="6121400" y="5060950"/>
          <p14:tracePt t="51775" x="6134100" y="5060950"/>
          <p14:tracePt t="51799" x="6140450" y="5060950"/>
          <p14:tracePt t="51809" x="6146800" y="5060950"/>
          <p14:tracePt t="51826" x="6159500" y="5060950"/>
          <p14:tracePt t="51842" x="6178550" y="5060950"/>
          <p14:tracePt t="51859" x="6184900" y="5060950"/>
          <p14:tracePt t="51879" x="6191250" y="5060950"/>
          <p14:tracePt t="51895" x="6197600" y="5060950"/>
          <p14:tracePt t="51910" x="6203950" y="5060950"/>
          <p14:tracePt t="51926" x="6210300" y="5060950"/>
          <p14:tracePt t="51942" x="6223000" y="5060950"/>
          <p14:tracePt t="51959" x="6229350" y="5060950"/>
          <p14:tracePt t="51975" x="6235700" y="5060950"/>
          <p14:tracePt t="51992" x="6248400" y="5060950"/>
          <p14:tracePt t="52009" x="6254750" y="5060950"/>
          <p14:tracePt t="52026" x="6261100" y="5060950"/>
          <p14:tracePt t="52043" x="6267450" y="5060950"/>
          <p14:tracePt t="52060" x="6273800" y="5060950"/>
          <p14:tracePt t="52079" x="6280150" y="5060950"/>
          <p14:tracePt t="52095" x="6286500" y="5060950"/>
          <p14:tracePt t="52110" x="6292850" y="5054600"/>
          <p14:tracePt t="52135" x="6299200" y="5054600"/>
          <p14:tracePt t="52151" x="6305550" y="5054600"/>
          <p14:tracePt t="52160" x="6311900" y="5054600"/>
          <p14:tracePt t="52183" x="6318250" y="5054600"/>
          <p14:tracePt t="52231" x="6324600" y="5054600"/>
          <p14:tracePt t="52311" x="6337300" y="5048250"/>
          <p14:tracePt t="52623" x="6343650" y="5035550"/>
          <p14:tracePt t="52751" x="6350000" y="5029200"/>
          <p14:tracePt t="53464" x="6356350" y="5029200"/>
          <p14:tracePt t="55056" x="6362700" y="5029200"/>
          <p14:tracePt t="56488" x="6369050" y="5029200"/>
          <p14:tracePt t="59008" x="6375400" y="502920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395536" y="971436"/>
            <a:ext cx="6120680" cy="656668"/>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CA"/>
          </a:p>
        </p:txBody>
      </p:sp>
      <p:sp>
        <p:nvSpPr>
          <p:cNvPr id="6" name="Title 1"/>
          <p:cNvSpPr txBox="1">
            <a:spLocks/>
          </p:cNvSpPr>
          <p:nvPr/>
        </p:nvSpPr>
        <p:spPr>
          <a:xfrm>
            <a:off x="250825" y="1916832"/>
            <a:ext cx="8642350" cy="504056"/>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Lien utiles</a:t>
            </a:r>
            <a:endParaRPr lang="en-CA" sz="2400" kern="0" dirty="0"/>
          </a:p>
        </p:txBody>
      </p:sp>
      <p:sp>
        <p:nvSpPr>
          <p:cNvPr id="5" name="Rectangle 4"/>
          <p:cNvSpPr/>
          <p:nvPr>
            <p:custDataLst>
              <p:tags r:id="rId1"/>
            </p:custDataLst>
          </p:nvPr>
        </p:nvSpPr>
        <p:spPr>
          <a:xfrm>
            <a:off x="323528" y="2471985"/>
            <a:ext cx="7992888" cy="3693319"/>
          </a:xfrm>
          <a:prstGeom prst="rect">
            <a:avLst/>
          </a:prstGeom>
        </p:spPr>
        <p:txBody>
          <a:bodyPr wrap="square">
            <a:spAutoFit/>
          </a:bodyPr>
          <a:lstStyle/>
          <a:p>
            <a:pPr marL="285750" indent="-285750">
              <a:buFont typeface="Arial" panose="020B0604020202020204" pitchFamily="34" charset="0"/>
              <a:buChar char="•"/>
            </a:pPr>
            <a:r>
              <a:rPr lang="fr-CA" sz="1600" dirty="0" smtClean="0"/>
              <a:t>Aide – Standard de </a:t>
            </a:r>
            <a:r>
              <a:rPr lang="fr-CA" sz="1600" dirty="0" err="1" smtClean="0"/>
              <a:t>mtadonnées</a:t>
            </a:r>
            <a:r>
              <a:rPr lang="fr-CA" sz="1600" dirty="0" smtClean="0"/>
              <a:t> PNAH: </a:t>
            </a:r>
          </a:p>
          <a:p>
            <a:pPr lvl="1"/>
            <a:r>
              <a:rPr lang="fr-CA" sz="1600" dirty="0" smtClean="0">
                <a:hlinkClick r:id="rId7"/>
              </a:rPr>
              <a:t>https</a:t>
            </a:r>
            <a:r>
              <a:rPr lang="fr-CA" sz="1600" dirty="0">
                <a:hlinkClick r:id="rId7"/>
              </a:rPr>
              <a:t>://</a:t>
            </a:r>
            <a:r>
              <a:rPr lang="fr-CA" sz="1600" dirty="0" smtClean="0">
                <a:hlinkClick r:id="rId7"/>
              </a:rPr>
              <a:t>gcgeo.gc.ca/fr/metadonneesPnah.html</a:t>
            </a:r>
            <a:endParaRPr lang="fr-CA" sz="1600" dirty="0" smtClean="0"/>
          </a:p>
          <a:p>
            <a:pPr lvl="1"/>
            <a:endParaRPr lang="fr-CA" sz="1600" dirty="0" smtClean="0"/>
          </a:p>
          <a:p>
            <a:pPr marL="285750" indent="-285750">
              <a:buFont typeface="Arial" panose="020B0604020202020204" pitchFamily="34" charset="0"/>
              <a:buChar char="•"/>
            </a:pPr>
            <a:r>
              <a:rPr lang="fr-CA" sz="1600" dirty="0" smtClean="0"/>
              <a:t>Fichier de compilation:</a:t>
            </a:r>
          </a:p>
          <a:p>
            <a:pPr lvl="1"/>
            <a:r>
              <a:rPr lang="fr-CA" sz="1600" dirty="0">
                <a:hlinkClick r:id="rId8"/>
              </a:rPr>
              <a:t>https://</a:t>
            </a:r>
            <a:r>
              <a:rPr lang="fr-CA" sz="1600" dirty="0" smtClean="0">
                <a:hlinkClick r:id="rId8"/>
              </a:rPr>
              <a:t>gcgeo.gc.ca/doc/HNAP_Metadata_Minimum_Information.xlsx</a:t>
            </a:r>
            <a:endParaRPr lang="fr-CA" sz="1600" dirty="0" smtClean="0"/>
          </a:p>
          <a:p>
            <a:pPr lvl="1"/>
            <a:endParaRPr lang="fr-CA" sz="1600" dirty="0" smtClean="0"/>
          </a:p>
          <a:p>
            <a:pPr marL="285750" indent="-285750">
              <a:buFont typeface="Arial" panose="020B0604020202020204" pitchFamily="34" charset="0"/>
              <a:buChar char="•"/>
            </a:pPr>
            <a:r>
              <a:rPr lang="fr-CA" sz="1600" dirty="0" smtClean="0"/>
              <a:t>Norme PNAH:</a:t>
            </a:r>
          </a:p>
          <a:p>
            <a:pPr lvl="1"/>
            <a:r>
              <a:rPr lang="fr-CA" sz="1600" dirty="0">
                <a:hlinkClick r:id="rId9"/>
              </a:rPr>
              <a:t>http://</a:t>
            </a:r>
            <a:r>
              <a:rPr lang="fr-CA" sz="1600" dirty="0" smtClean="0">
                <a:hlinkClick r:id="rId9"/>
              </a:rPr>
              <a:t>www.gcpedia.gc.ca/gcwiki/images/f/f5/HNAP_v2.4_20160715.docx</a:t>
            </a:r>
            <a:endParaRPr lang="fr-CA" sz="1600" dirty="0" smtClean="0"/>
          </a:p>
          <a:p>
            <a:pPr marL="285750" indent="-285750">
              <a:buFont typeface="Arial" panose="020B0604020202020204" pitchFamily="34" charset="0"/>
              <a:buChar char="•"/>
            </a:pPr>
            <a:r>
              <a:rPr lang="fr-CA" sz="1600" dirty="0" smtClean="0"/>
              <a:t>Gabarit de métadonnées XML:</a:t>
            </a:r>
          </a:p>
          <a:p>
            <a:pPr lvl="1"/>
            <a:r>
              <a:rPr lang="fr-CA" sz="1600" dirty="0">
                <a:hlinkClick r:id="rId10"/>
              </a:rPr>
              <a:t>http://</a:t>
            </a:r>
            <a:r>
              <a:rPr lang="fr-CA" sz="1600" dirty="0" smtClean="0">
                <a:hlinkClick r:id="rId10"/>
              </a:rPr>
              <a:t>www.gcpedia.gc.ca/gcwiki/images/7/7d/HNAP_Metadata_Minimum_Information.xml</a:t>
            </a:r>
            <a:endParaRPr lang="fr-CA" sz="1600" dirty="0" smtClean="0"/>
          </a:p>
          <a:p>
            <a:pPr marL="285750" indent="-285750">
              <a:buFont typeface="Arial" panose="020B0604020202020204" pitchFamily="34" charset="0"/>
              <a:buChar char="•"/>
            </a:pPr>
            <a:r>
              <a:rPr lang="fr-CA" sz="1600" dirty="0" smtClean="0"/>
              <a:t>Page </a:t>
            </a:r>
            <a:r>
              <a:rPr lang="fr-CA" sz="1600" dirty="0" err="1" smtClean="0"/>
              <a:t>GcPedia</a:t>
            </a:r>
            <a:r>
              <a:rPr lang="fr-CA" sz="1600" dirty="0"/>
              <a:t> </a:t>
            </a:r>
            <a:r>
              <a:rPr lang="fr-CA" sz="1600" dirty="0" smtClean="0"/>
              <a:t>du PNAH: </a:t>
            </a:r>
            <a:r>
              <a:rPr lang="fr-CA" sz="1200" dirty="0">
                <a:hlinkClick r:id="rId11"/>
              </a:rPr>
              <a:t>http://</a:t>
            </a:r>
            <a:r>
              <a:rPr lang="fr-CA" sz="1200" dirty="0" smtClean="0">
                <a:hlinkClick r:id="rId11"/>
              </a:rPr>
              <a:t>www.gcpedia.gc.ca/wiki/Federal_Geospatial_Platform/Policies_and_Standards/Catalogue/Release/Appendix_B_Guidelines_and_Best_Practices/Guide_to_Harmonized_ISO_19115:2003_NAP</a:t>
            </a:r>
            <a:endParaRPr lang="fr-CA" sz="1200" dirty="0" smtClean="0"/>
          </a:p>
          <a:p>
            <a:pPr marL="285750" indent="-285750">
              <a:buFont typeface="Arial" panose="020B0604020202020204" pitchFamily="34" charset="0"/>
              <a:buChar char="•"/>
            </a:pPr>
            <a:endParaRPr lang="fr-CA" sz="1600" dirty="0" smtClean="0"/>
          </a:p>
        </p:txBody>
      </p:sp>
      <p:sp>
        <p:nvSpPr>
          <p:cNvPr id="8" name="Title 1"/>
          <p:cNvSpPr txBox="1">
            <a:spLocks/>
          </p:cNvSpPr>
          <p:nvPr/>
        </p:nvSpPr>
        <p:spPr>
          <a:xfrm>
            <a:off x="250825" y="382015"/>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Questions ou besoin d’aide ?</a:t>
            </a:r>
            <a:endParaRPr lang="en-CA" sz="2400" kern="0" dirty="0"/>
          </a:p>
        </p:txBody>
      </p:sp>
      <p:sp>
        <p:nvSpPr>
          <p:cNvPr id="9" name="Rectangle 8"/>
          <p:cNvSpPr/>
          <p:nvPr>
            <p:custDataLst>
              <p:tags r:id="rId2"/>
            </p:custDataLst>
          </p:nvPr>
        </p:nvSpPr>
        <p:spPr>
          <a:xfrm>
            <a:off x="683568" y="971436"/>
            <a:ext cx="7992888" cy="523220"/>
          </a:xfrm>
          <a:prstGeom prst="rect">
            <a:avLst/>
          </a:prstGeom>
        </p:spPr>
        <p:txBody>
          <a:bodyPr wrap="square">
            <a:spAutoFit/>
          </a:bodyPr>
          <a:lstStyle/>
          <a:p>
            <a:r>
              <a:rPr lang="en-CA" sz="2800" dirty="0" smtClean="0">
                <a:solidFill>
                  <a:schemeClr val="accent1">
                    <a:lumMod val="10000"/>
                  </a:schemeClr>
                </a:solidFill>
              </a:rPr>
              <a:t>NRCan.fgp-pgf.RNCan@Canada.ca</a:t>
            </a:r>
            <a:endParaRPr lang="en-CA" sz="2800" dirty="0">
              <a:solidFill>
                <a:schemeClr val="accent1">
                  <a:lumMod val="10000"/>
                </a:schemeClr>
              </a:solidFill>
            </a:endParaRPr>
          </a:p>
        </p:txBody>
      </p:sp>
      <p:pic>
        <p:nvPicPr>
          <p:cNvPr id="2" name="Audio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488127493"/>
      </p:ext>
    </p:extLst>
  </p:cSld>
  <p:clrMapOvr>
    <a:masterClrMapping/>
  </p:clrMapOvr>
  <mc:AlternateContent xmlns:mc="http://schemas.openxmlformats.org/markup-compatibility/2006" xmlns:p14="http://schemas.microsoft.com/office/powerpoint/2010/main">
    <mc:Choice Requires="p14">
      <p:transition spd="slow" p14:dur="2000" advTm="17162"/>
    </mc:Choice>
    <mc:Fallback xmlns="">
      <p:transition spd="slow" advTm="171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835" x="6375400" y="5022850"/>
          <p14:tracePt t="915" x="6375400" y="5016500"/>
          <p14:tracePt t="939" x="6381750" y="5016500"/>
          <p14:tracePt t="947" x="6388100" y="5010150"/>
          <p14:tracePt t="971" x="6394450" y="5003800"/>
          <p14:tracePt t="995" x="6400800" y="4997450"/>
          <p14:tracePt t="1003" x="6407150" y="4991100"/>
          <p14:tracePt t="1011" x="6413500" y="4984750"/>
          <p14:tracePt t="1027" x="6413500" y="4972050"/>
          <p14:tracePt t="1041" x="6413500" y="4965700"/>
          <p14:tracePt t="1058" x="6413500" y="4940300"/>
          <p14:tracePt t="1073" x="6413500" y="4908550"/>
          <p14:tracePt t="1090" x="6413500" y="4889500"/>
          <p14:tracePt t="1106" x="6388100" y="4851400"/>
          <p14:tracePt t="1123" x="6337300" y="4800600"/>
          <p14:tracePt t="1140" x="6299200" y="4756150"/>
          <p14:tracePt t="1156" x="6254750" y="4705350"/>
          <p14:tracePt t="1173" x="6178550" y="4622800"/>
          <p14:tracePt t="1191" x="6064250" y="4508500"/>
          <p14:tracePt t="1208" x="5930900" y="4400550"/>
          <p14:tracePt t="1223" x="5835650" y="4324350"/>
          <p14:tracePt t="1239" x="5753100" y="4267200"/>
          <p14:tracePt t="1256" x="5702300" y="4241800"/>
          <p14:tracePt t="1273" x="5657850" y="4216400"/>
          <p14:tracePt t="1289" x="5543550" y="4152900"/>
          <p14:tracePt t="1306" x="5365750" y="4076700"/>
          <p14:tracePt t="1323" x="5041900" y="3924300"/>
          <p14:tracePt t="1341" x="4883150" y="3810000"/>
          <p14:tracePt t="1357" x="4737100" y="3695700"/>
          <p14:tracePt t="1373" x="4648200" y="3581400"/>
          <p14:tracePt t="1389" x="4559300" y="3448050"/>
          <p14:tracePt t="1406" x="4483100" y="3333750"/>
          <p14:tracePt t="1424" x="4406900" y="3225800"/>
          <p14:tracePt t="1441" x="4318000" y="3117850"/>
          <p14:tracePt t="1457" x="4222750" y="3022600"/>
          <p14:tracePt t="1474" x="4114800" y="2933700"/>
          <p14:tracePt t="1491" x="3975100" y="2800350"/>
          <p14:tracePt t="1507" x="3867150" y="2717800"/>
          <p14:tracePt t="1523" x="3771900" y="2641600"/>
          <p14:tracePt t="1539" x="3683000" y="2578100"/>
          <p14:tracePt t="1556" x="3587750" y="2520950"/>
          <p14:tracePt t="1573" x="3486150" y="2463800"/>
          <p14:tracePt t="1589" x="3384550" y="2406650"/>
          <p14:tracePt t="1606" x="3295650" y="2355850"/>
          <p14:tracePt t="1623" x="3206750" y="2292350"/>
          <p14:tracePt t="1641" x="3117850" y="2228850"/>
          <p14:tracePt t="1657" x="2990850" y="2159000"/>
          <p14:tracePt t="1674" x="2857500" y="2076450"/>
          <p14:tracePt t="1690" x="2730500" y="2019300"/>
          <p14:tracePt t="1691" x="2660650" y="1987550"/>
          <p14:tracePt t="1706" x="2603500" y="1949450"/>
          <p14:tracePt t="1722" x="2501900" y="1892300"/>
          <p14:tracePt t="1739" x="2393950" y="1835150"/>
          <p14:tracePt t="1756" x="2368550" y="1822450"/>
          <p14:tracePt t="1772" x="2349500" y="1809750"/>
          <p14:tracePt t="1789" x="2336800" y="1797050"/>
          <p14:tracePt t="1806" x="2317750" y="1790700"/>
          <p14:tracePt t="1823" x="2298700" y="1784350"/>
          <p14:tracePt t="1839" x="2266950" y="1771650"/>
          <p14:tracePt t="1856" x="2216150" y="1752600"/>
          <p14:tracePt t="1872" x="2152650" y="1727200"/>
          <p14:tracePt t="1889" x="2089150" y="1714500"/>
          <p14:tracePt t="1906" x="2038350" y="1695450"/>
          <p14:tracePt t="1922" x="1987550" y="1682750"/>
          <p14:tracePt t="1941" x="1930400" y="1670050"/>
          <p14:tracePt t="1957" x="1885950" y="1657350"/>
          <p14:tracePt t="1972" x="1841500" y="1638300"/>
          <p14:tracePt t="1989" x="1765300" y="1625600"/>
          <p14:tracePt t="2005" x="1682750" y="1600200"/>
          <p14:tracePt t="2022" x="1619250" y="1581150"/>
          <p14:tracePt t="2039" x="1593850" y="1581150"/>
          <p14:tracePt t="2045" x="1574800" y="1574800"/>
          <p14:tracePt t="2055" x="1562100" y="1568450"/>
          <p14:tracePt t="2072" x="1555750" y="1568450"/>
          <p14:tracePt t="2089" x="1543050" y="1562100"/>
          <p14:tracePt t="2105" x="1536700" y="1562100"/>
          <p14:tracePt t="2122" x="1517650" y="1555750"/>
          <p14:tracePt t="2139" x="1504950" y="1555750"/>
          <p14:tracePt t="2156" x="1485900" y="1555750"/>
          <p14:tracePt t="2172" x="1466850" y="1555750"/>
          <p14:tracePt t="2188" x="1435100" y="1555750"/>
          <p14:tracePt t="2205" x="1403350" y="1549400"/>
          <p14:tracePt t="2222" x="1352550" y="1549400"/>
          <p14:tracePt t="2239" x="1301750" y="1549400"/>
          <p14:tracePt t="2255" x="1250950" y="1543050"/>
          <p14:tracePt t="2272" x="1206500" y="1536700"/>
          <p14:tracePt t="2288" x="1174750" y="1530350"/>
          <p14:tracePt t="2305" x="1162050" y="1530350"/>
          <p14:tracePt t="2322" x="1149350" y="1524000"/>
          <p14:tracePt t="2339" x="1143000" y="1517650"/>
          <p14:tracePt t="2339" x="1136650" y="1511300"/>
          <p14:tracePt t="2355" x="1123950" y="1504950"/>
          <p14:tracePt t="2372" x="1104900" y="1498600"/>
          <p14:tracePt t="2388" x="1098550" y="1498600"/>
          <p14:tracePt t="2405" x="1085850" y="1492250"/>
          <p14:tracePt t="2427" x="1079500" y="1492250"/>
          <p14:tracePt t="2439" x="1073150" y="1492250"/>
          <p14:tracePt t="2455" x="1066800" y="1492250"/>
          <p14:tracePt t="2475" x="1060450" y="1492250"/>
          <p14:tracePt t="2491" x="1054100" y="1492250"/>
          <p14:tracePt t="2505" x="1041400" y="1492250"/>
          <p14:tracePt t="2522" x="1016000" y="1492250"/>
          <p14:tracePt t="2539" x="984250" y="1492250"/>
          <p14:tracePt t="2539" x="965200" y="1492250"/>
          <p14:tracePt t="2555" x="927100" y="1492250"/>
          <p14:tracePt t="2574" x="901700" y="1492250"/>
          <p14:tracePt t="2589" x="882650" y="1492250"/>
          <p14:tracePt t="2605" x="863600" y="1492250"/>
          <p14:tracePt t="2621" x="850900" y="1492250"/>
          <p14:tracePt t="2638" x="838200" y="1492250"/>
          <p14:tracePt t="2655" x="825500" y="1492250"/>
          <p14:tracePt t="2671" x="819150" y="1492250"/>
          <p14:tracePt t="2688" x="800100" y="1492250"/>
          <p14:tracePt t="2705" x="793750" y="1492250"/>
          <p14:tracePt t="2723" x="781050" y="1485900"/>
          <p14:tracePt t="2740" x="774700" y="1485900"/>
          <p14:tracePt t="2755" x="768350" y="1485900"/>
          <p14:tracePt t="2787" x="762000" y="1485900"/>
          <p14:tracePt t="2795" x="755650" y="1485900"/>
          <p14:tracePt t="2811" x="749300" y="1485900"/>
          <p14:tracePt t="2827" x="742950" y="1485900"/>
          <p14:tracePt t="2838" x="736600" y="1485900"/>
          <p14:tracePt t="2855" x="730250" y="1479550"/>
          <p14:tracePt t="2871" x="723900" y="1479550"/>
          <p14:tracePt t="2891" x="717550" y="1479550"/>
          <p14:tracePt t="2907" x="711200" y="1473200"/>
          <p14:tracePt t="2939" x="704850" y="1473200"/>
          <p14:tracePt t="2955" x="698500" y="1473200"/>
          <p14:tracePt t="2963" x="692150" y="1473200"/>
          <p14:tracePt t="2971" x="685800" y="1466850"/>
          <p14:tracePt t="2988" x="679450" y="1460500"/>
          <p14:tracePt t="3005" x="666750" y="1460500"/>
          <p14:tracePt t="3027" x="660400" y="1460500"/>
          <p14:tracePt t="3039" x="654050" y="1454150"/>
          <p14:tracePt t="3054" x="647700" y="1447800"/>
          <p14:tracePt t="3071" x="622300" y="1435100"/>
          <p14:tracePt t="3088" x="609600" y="1428750"/>
          <p14:tracePt t="3104" x="584200" y="1422400"/>
          <p14:tracePt t="3123" x="577850" y="1422400"/>
          <p14:tracePt t="3139" x="577850" y="1416050"/>
          <p14:tracePt t="3155" x="571500" y="1416050"/>
          <p14:tracePt t="3172" x="558800" y="1409700"/>
          <p14:tracePt t="3189" x="552450" y="1403350"/>
          <p14:tracePt t="3204" x="539750" y="1397000"/>
          <p14:tracePt t="3227" x="527050" y="1390650"/>
          <p14:tracePt t="3251" x="520700" y="1390650"/>
          <p14:tracePt t="3275" x="514350" y="1384300"/>
          <p14:tracePt t="3323" x="508000" y="1384300"/>
          <p14:tracePt t="3331" x="508000" y="1377950"/>
          <p14:tracePt t="3347" x="501650" y="1377950"/>
          <p14:tracePt t="3355" x="495300" y="1371600"/>
          <p14:tracePt t="3371" x="482600" y="1358900"/>
          <p14:tracePt t="3388" x="463550" y="1339850"/>
          <p14:tracePt t="3404" x="457200" y="1333500"/>
          <p14:tracePt t="3421" x="450850" y="1333500"/>
          <p14:tracePt t="3438" x="450850" y="1327150"/>
          <p14:tracePt t="3484" x="444500" y="1327150"/>
          <p14:tracePt t="3508" x="438150" y="1320800"/>
          <p14:tracePt t="3515" x="431800" y="1314450"/>
          <p14:tracePt t="3531" x="425450" y="1308100"/>
          <p14:tracePt t="3555" x="419100" y="1301750"/>
          <p14:tracePt t="3579" x="412750" y="1295400"/>
          <p14:tracePt t="3692" x="406400" y="1289050"/>
          <p14:tracePt t="3771" x="400050" y="1282700"/>
          <p14:tracePt t="3803" x="393700" y="1282700"/>
          <p14:tracePt t="3811" x="381000" y="1276350"/>
          <p14:tracePt t="3843" x="368300" y="1270000"/>
          <p14:tracePt t="3867" x="355600" y="1263650"/>
          <p14:tracePt t="3883" x="349250" y="1263650"/>
          <p14:tracePt t="3891" x="342900" y="1257300"/>
          <p14:tracePt t="3915" x="336550" y="1257300"/>
          <p14:tracePt t="3971" x="330200" y="1257300"/>
          <p14:tracePt t="3979" x="323850" y="1257300"/>
          <p14:tracePt t="4003" x="317500" y="1257300"/>
          <p14:tracePt t="4035" x="311150" y="1257300"/>
          <p14:tracePt t="4043" x="304800" y="1250950"/>
          <p14:tracePt t="4076" x="298450" y="1250950"/>
          <p14:tracePt t="4084" x="292100" y="1250950"/>
          <p14:tracePt t="4091" x="279400" y="1244600"/>
          <p14:tracePt t="4107" x="273050" y="1244600"/>
          <p14:tracePt t="4120" x="266700" y="1244600"/>
          <p14:tracePt t="4137" x="266700" y="1238250"/>
          <p14:tracePt t="4268" x="260350" y="1238250"/>
          <p14:tracePt t="4276" x="254000" y="1238250"/>
          <p14:tracePt t="4287" x="247650" y="1231900"/>
          <p14:tracePt t="5115" x="234950" y="1231900"/>
          <p14:tracePt t="5147" x="228600" y="1238250"/>
          <p14:tracePt t="5171" x="222250" y="1244600"/>
          <p14:tracePt t="5556" x="222250" y="1250950"/>
          <p14:tracePt t="5572" x="215900" y="1263650"/>
          <p14:tracePt t="5604" x="209550" y="1276350"/>
          <p14:tracePt t="5612" x="209550" y="1282700"/>
          <p14:tracePt t="5619" x="209550" y="1289050"/>
          <p14:tracePt t="5636" x="196850" y="1320800"/>
          <p14:tracePt t="5652" x="190500" y="1339850"/>
          <p14:tracePt t="5669" x="177800" y="1358900"/>
          <p14:tracePt t="5686" x="177800" y="1371600"/>
          <p14:tracePt t="5702" x="171450" y="1384300"/>
          <p14:tracePt t="5719" x="152400" y="1409700"/>
          <p14:tracePt t="5736" x="152400" y="1428750"/>
          <p14:tracePt t="5752" x="139700" y="1460500"/>
          <p14:tracePt t="5769" x="127000" y="1504950"/>
          <p14:tracePt t="5786" x="120650" y="1536700"/>
          <p14:tracePt t="5804" x="88900" y="1612900"/>
          <p14:tracePt t="5820" x="76200" y="1663700"/>
          <p14:tracePt t="5837" x="76200" y="1708150"/>
          <p14:tracePt t="5854" x="63500" y="1739900"/>
          <p14:tracePt t="5870" x="57150" y="1765300"/>
          <p14:tracePt t="5887" x="57150" y="1790700"/>
          <p14:tracePt t="5902" x="57150" y="1803400"/>
          <p14:tracePt t="5919" x="57150" y="1822450"/>
          <p14:tracePt t="5936" x="57150" y="1835150"/>
          <p14:tracePt t="5952" x="57150" y="1847850"/>
          <p14:tracePt t="5969" x="57150" y="1860550"/>
          <p14:tracePt t="5985" x="57150" y="1873250"/>
          <p14:tracePt t="6003" x="57150" y="1879600"/>
          <p14:tracePt t="6020" x="57150" y="1885950"/>
          <p14:tracePt t="6052" x="57150" y="1892300"/>
          <p14:tracePt t="6068" x="57150" y="1898650"/>
          <p14:tracePt t="6084" x="57150" y="1905000"/>
          <p14:tracePt t="6116" x="57150" y="1917700"/>
          <p14:tracePt t="6140" x="57150" y="1924050"/>
          <p14:tracePt t="6156" x="63500" y="1930400"/>
          <p14:tracePt t="6179" x="63500" y="1936750"/>
          <p14:tracePt t="6187" x="69850" y="1943100"/>
          <p14:tracePt t="6195" x="76200" y="1955800"/>
          <p14:tracePt t="6212" x="76200" y="1962150"/>
          <p14:tracePt t="6220" x="76200" y="1968500"/>
          <p14:tracePt t="6237" x="82550" y="1981200"/>
          <p14:tracePt t="6283" x="88900" y="1981200"/>
          <p14:tracePt t="6299" x="88900" y="1987550"/>
          <p14:tracePt t="6316" x="95250" y="1993900"/>
          <p14:tracePt t="6324" x="95250" y="2000250"/>
          <p14:tracePt t="6340" x="101600" y="2012950"/>
          <p14:tracePt t="6356" x="101600" y="2019300"/>
          <p14:tracePt t="6372" x="107950" y="2025650"/>
          <p14:tracePt t="6396" x="107950" y="2032000"/>
          <p14:tracePt t="6436" x="107950" y="2038350"/>
          <p14:tracePt t="6452" x="107950" y="2044700"/>
          <p14:tracePt t="6468" x="107950" y="2051050"/>
          <p14:tracePt t="6476" x="114300" y="2057400"/>
          <p14:tracePt t="6492" x="114300" y="2063750"/>
          <p14:tracePt t="6503" x="114300" y="2070100"/>
          <p14:tracePt t="6519" x="114300" y="2076450"/>
          <p14:tracePt t="6536" x="120650" y="2076450"/>
          <p14:tracePt t="6553" x="120650" y="2089150"/>
          <p14:tracePt t="6568" x="127000" y="2101850"/>
          <p14:tracePt t="6585" x="133350" y="2114550"/>
          <p14:tracePt t="6601" x="139700" y="2127250"/>
          <p14:tracePt t="6618" x="146050" y="2133600"/>
          <p14:tracePt t="6635" x="152400" y="2139950"/>
          <p14:tracePt t="6653" x="158750" y="2152650"/>
          <p14:tracePt t="6669" x="165100" y="2159000"/>
          <p14:tracePt t="6686" x="171450" y="2165350"/>
          <p14:tracePt t="6708" x="177800" y="2171700"/>
          <p14:tracePt t="6731" x="184150" y="2178050"/>
          <p14:tracePt t="6755" x="190500" y="2184400"/>
          <p14:tracePt t="10765" x="196850" y="2184400"/>
          <p14:tracePt t="10804" x="196850" y="2178050"/>
          <p14:tracePt t="10812" x="196850" y="2171700"/>
          <p14:tracePt t="10844" x="196850" y="2165350"/>
          <p14:tracePt t="10868" x="196850" y="2159000"/>
          <p14:tracePt t="10884" x="190500" y="2152650"/>
          <p14:tracePt t="10900" x="190500" y="2146300"/>
          <p14:tracePt t="10916" x="190500" y="2139950"/>
          <p14:tracePt t="10940" x="190500" y="2127250"/>
          <p14:tracePt t="10964" x="184150" y="2120900"/>
          <p14:tracePt t="10988" x="184150" y="2114550"/>
          <p14:tracePt t="11015" x="184150" y="2101850"/>
          <p14:tracePt t="11040" x="184150" y="2082800"/>
          <p14:tracePt t="11049" x="184150" y="2076450"/>
          <p14:tracePt t="11080" x="184150" y="2057400"/>
          <p14:tracePt t="11092" x="184150" y="2051050"/>
          <p14:tracePt t="11114" x="184150" y="2044700"/>
          <p14:tracePt t="11140" x="184150" y="2032000"/>
          <p14:tracePt t="11147" x="184150" y="2025650"/>
          <p14:tracePt t="11172" x="184150" y="2019300"/>
          <p14:tracePt t="11188" x="190500" y="2012950"/>
          <p14:tracePt t="11210" x="190500" y="1993900"/>
          <p14:tracePt t="11215" x="196850" y="1981200"/>
          <p14:tracePt t="11240" x="203200" y="1968500"/>
          <p14:tracePt t="11249" x="203200" y="1955800"/>
          <p14:tracePt t="11280" x="209550" y="1930400"/>
          <p14:tracePt t="11284" x="215900" y="1917700"/>
          <p14:tracePt t="11310" x="222250" y="1892300"/>
          <p14:tracePt t="11316" x="228600" y="1879600"/>
          <p14:tracePt t="11340" x="234950" y="1866900"/>
          <p14:tracePt t="11347" x="241300" y="1854200"/>
          <p14:tracePt t="11370" x="254000" y="1816100"/>
          <p14:tracePt t="11382" x="260350" y="1797050"/>
          <p14:tracePt t="11410" x="266700" y="1784350"/>
          <p14:tracePt t="11414" x="266700" y="1778000"/>
          <p14:tracePt t="11440" x="266700" y="1765300"/>
          <p14:tracePt t="11452" x="266700" y="1758950"/>
          <p14:tracePt t="11480" x="273050" y="1746250"/>
          <p14:tracePt t="11492" x="273050" y="1739900"/>
          <p14:tracePt t="11517" x="273050" y="1733550"/>
          <p14:tracePt t="11548" x="273050" y="1727200"/>
          <p14:tracePt t="11580" x="273050" y="1708150"/>
          <p14:tracePt t="11588" x="273050" y="1701800"/>
          <p14:tracePt t="11614" x="273050" y="1695450"/>
          <p14:tracePt t="11640" x="273050" y="1682750"/>
          <p14:tracePt t="11652" x="273050" y="1670050"/>
          <p14:tracePt t="11680" x="285750" y="1638300"/>
          <p14:tracePt t="11692" x="285750" y="1625600"/>
          <p14:tracePt t="11714" x="285750" y="1606550"/>
          <p14:tracePt t="11740" x="285750" y="1600200"/>
          <p14:tracePt t="11749" x="292100" y="1593850"/>
          <p14:tracePt t="11788" x="292100" y="1587500"/>
          <p14:tracePt t="11796" x="292100" y="1581150"/>
          <p14:tracePt t="11815" x="292100" y="1574800"/>
          <p14:tracePt t="11840" x="292100" y="1562100"/>
          <p14:tracePt t="11847" x="292100" y="1555750"/>
          <p14:tracePt t="11870" x="304800" y="1530350"/>
          <p14:tracePt t="11892" x="304800" y="1524000"/>
          <p14:tracePt t="11913" x="311150" y="1517650"/>
          <p14:tracePt t="11940" x="317500" y="1498600"/>
          <p14:tracePt t="11957" x="317500" y="1492250"/>
          <p14:tracePt t="11981" x="323850" y="1485900"/>
          <p14:tracePt t="12010" x="330200" y="1473200"/>
          <p14:tracePt t="12020" x="336550" y="1460500"/>
          <p14:tracePt t="12047" x="336550" y="1447800"/>
          <p14:tracePt t="12070" x="349250" y="1441450"/>
          <p14:tracePt t="12080" x="355600" y="1428750"/>
          <p14:tracePt t="12110" x="368300" y="1409700"/>
          <p14:tracePt t="12119" x="374650" y="1403350"/>
          <p14:tracePt t="12146" x="381000" y="1390650"/>
          <p14:tracePt t="12170" x="387350" y="1377950"/>
          <p14:tracePt t="12196" x="393700" y="1371600"/>
          <p14:tracePt t="12237" x="400050" y="1358900"/>
          <p14:tracePt t="12260" x="406400" y="1352550"/>
          <p14:tracePt t="12280" x="412750" y="1346200"/>
          <p14:tracePt t="12310" x="419100" y="1333500"/>
          <p14:tracePt t="12324" x="425450" y="1327150"/>
          <p14:tracePt t="12346" x="431800" y="1320800"/>
          <p14:tracePt t="12370" x="438150" y="1314450"/>
          <p14:tracePt t="12380" x="444500" y="1308100"/>
          <p14:tracePt t="12410" x="482600" y="1289050"/>
          <p14:tracePt t="12420" x="488950" y="1282700"/>
          <p14:tracePt t="12446" x="495300" y="1276350"/>
          <p14:tracePt t="12476" x="514350" y="1270000"/>
          <p14:tracePt t="12500" x="514350" y="1263650"/>
          <p14:tracePt t="12516" x="520700" y="1263650"/>
          <p14:tracePt t="12549" x="527050" y="1257300"/>
          <p14:tracePt t="12596" x="539750" y="1250950"/>
          <p14:tracePt t="12645" x="552450" y="1238250"/>
          <p14:tracePt t="12660" x="558800" y="1231900"/>
          <p14:tracePt t="12757" x="565150" y="1225550"/>
          <p14:tracePt t="12853" x="571500" y="1219200"/>
          <p14:tracePt t="12892" x="577850" y="1219200"/>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7906401"/>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6|11.6"/>
</p:tagLst>
</file>

<file path=ppt/tags/tag2.xml><?xml version="1.0" encoding="utf-8"?>
<p:tagLst xmlns:a="http://schemas.openxmlformats.org/drawingml/2006/main" xmlns:r="http://schemas.openxmlformats.org/officeDocument/2006/relationships" xmlns:p="http://schemas.openxmlformats.org/presentationml/2006/main">
  <p:tag name="TIMING" val="|43.2|8.2|33.4|7.5|5.7|5.4|6"/>
</p:tagLst>
</file>

<file path=ppt/tags/tag3.xml><?xml version="1.0" encoding="utf-8"?>
<p:tagLst xmlns:a="http://schemas.openxmlformats.org/drawingml/2006/main" xmlns:r="http://schemas.openxmlformats.org/officeDocument/2006/relationships" xmlns:p="http://schemas.openxmlformats.org/presentationml/2006/main">
  <p:tag name="TIMING" val="|6.5|13.5|11.1|9.7|10.2"/>
</p:tagLst>
</file>

<file path=ppt/tags/tag4.xml><?xml version="1.0" encoding="utf-8"?>
<p:tagLst xmlns:a="http://schemas.openxmlformats.org/drawingml/2006/main" xmlns:r="http://schemas.openxmlformats.org/officeDocument/2006/relationships" xmlns:p="http://schemas.openxmlformats.org/presentationml/2006/main">
  <p:tag name="TIMING" val="|10.2|9|17.9"/>
</p:tagLst>
</file>

<file path=ppt/tags/tag5.xml><?xml version="1.0" encoding="utf-8"?>
<p:tagLst xmlns:a="http://schemas.openxmlformats.org/drawingml/2006/main" xmlns:r="http://schemas.openxmlformats.org/officeDocument/2006/relationships" xmlns:p="http://schemas.openxmlformats.org/presentationml/2006/main">
  <p:tag name="TIMING" val="|33.5|14.6|14.1|17"/>
</p:tagLst>
</file>

<file path=ppt/tags/tag6.xml><?xml version="1.0" encoding="utf-8"?>
<p:tagLst xmlns:a="http://schemas.openxmlformats.org/drawingml/2006/main" xmlns:r="http://schemas.openxmlformats.org/officeDocument/2006/relationships" xmlns:p="http://schemas.openxmlformats.org/presentationml/2006/main">
  <p:tag name="TIMING" val="|10.9|24.3"/>
</p:tagLst>
</file>

<file path=ppt/tags/tag7.xml><?xml version="1.0" encoding="utf-8"?>
<p:tagLst xmlns:a="http://schemas.openxmlformats.org/drawingml/2006/main" xmlns:r="http://schemas.openxmlformats.org/officeDocument/2006/relationships" xmlns:p="http://schemas.openxmlformats.org/presentationml/2006/main">
  <p:tag name="TIMING" val="|22|12.1|23.9|7.5|17.3"/>
</p:tagLst>
</file>

<file path=ppt/tags/tag8.xml><?xml version="1.0" encoding="utf-8"?>
<p:tagLst xmlns:a="http://schemas.openxmlformats.org/drawingml/2006/main" xmlns:r="http://schemas.openxmlformats.org/officeDocument/2006/relationships" xmlns:p="http://schemas.openxmlformats.org/presentationml/2006/main">
  <p:tag name="TIMING" val="|35.9"/>
</p:tagLst>
</file>

<file path=ppt/tags/tag9.xml><?xml version="1.0" encoding="utf-8"?>
<p:tagLst xmlns:a="http://schemas.openxmlformats.org/drawingml/2006/main" xmlns:r="http://schemas.openxmlformats.org/officeDocument/2006/relationships" xmlns:p="http://schemas.openxmlformats.org/presentationml/2006/main">
  <p:tag name="TIMING" val="|46.5|6.9|6.7"/>
</p:tagLst>
</file>

<file path=ppt/tags/tag10.xml><?xml version="1.0" encoding="utf-8"?>
<p:tagLst xmlns:a="http://schemas.openxmlformats.org/drawingml/2006/main" xmlns:r="http://schemas.openxmlformats.org/officeDocument/2006/relationships" xmlns:p="http://schemas.openxmlformats.org/presentationml/2006/main">
  <p:tag name="TIMING" val="|19.3|11.1|6.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1423</TotalTime>
  <Words>2007</Words>
  <Application>Microsoft Office PowerPoint</Application>
  <PresentationFormat>On-screen Show (4:3)</PresentationFormat>
  <Paragraphs>277</Paragraphs>
  <Slides>20</Slides>
  <Notes>20</Notes>
  <HiddenSlides>0</HiddenSlides>
  <MMClips>20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ＭＳ Ｐゴシック</vt:lpstr>
      <vt:lpstr>Arial</vt:lpstr>
      <vt:lpstr>Calibri</vt:lpstr>
      <vt:lpstr>Helvetica</vt:lpstr>
      <vt:lpstr>Tahoma</vt:lpstr>
      <vt:lpstr>Wingdings</vt:lpstr>
      <vt:lpstr>Office Theme</vt:lpstr>
      <vt:lpstr>PowerPoint Presentation</vt:lpstr>
      <vt:lpstr>PowerPoint Presentation</vt:lpstr>
      <vt:lpstr>Fichier de compilation pour le PNAH </vt:lpstr>
      <vt:lpstr>Fichier de compilation pour le PNAH </vt:lpstr>
      <vt:lpstr>PowerPoint Presentation</vt:lpstr>
      <vt:lpstr>PowerPoint Presentation</vt:lpstr>
      <vt:lpstr>Le PNAH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132</cp:revision>
  <cp:lastPrinted>2017-08-30T17:56:17Z</cp:lastPrinted>
  <dcterms:created xsi:type="dcterms:W3CDTF">2015-09-10T13:46:21Z</dcterms:created>
  <dcterms:modified xsi:type="dcterms:W3CDTF">2018-03-06T19:30:41Z</dcterms:modified>
</cp:coreProperties>
</file>