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9" r:id="rId9"/>
    <p:sldId id="265" r:id="rId1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77157" autoAdjust="0"/>
  </p:normalViewPr>
  <p:slideViewPr>
    <p:cSldViewPr>
      <p:cViewPr varScale="1">
        <p:scale>
          <a:sx n="84" d="100"/>
          <a:sy n="84" d="100"/>
        </p:scale>
        <p:origin x="7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Dans ce module,</a:t>
            </a:r>
            <a:r>
              <a:rPr lang="fr-CA" baseline="0" dirty="0" smtClean="0"/>
              <a:t> nous verrons comment procéder pour </a:t>
            </a:r>
            <a:r>
              <a:rPr lang="fr-CA" dirty="0" smtClean="0"/>
              <a:t>s’enregistrer</a:t>
            </a:r>
            <a:r>
              <a:rPr lang="fr-CA" baseline="0" dirty="0" smtClean="0"/>
              <a:t> au catalogue de la Plateforme </a:t>
            </a:r>
            <a:r>
              <a:rPr lang="fr-CA" baseline="0" dirty="0" err="1" smtClean="0"/>
              <a:t>géospatiale</a:t>
            </a:r>
            <a:r>
              <a:rPr lang="fr-CA" baseline="0" dirty="0" smtClean="0"/>
              <a:t> fédérale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378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Vous devez avoir un compte pour pouvoir publier des jeux de données dans la PGF.  C'est en s'enregistrant qu'un compte vous sera créé.</a:t>
            </a:r>
          </a:p>
          <a:p>
            <a:endParaRPr lang="fr-FR" dirty="0" smtClean="0"/>
          </a:p>
          <a:p>
            <a:r>
              <a:rPr lang="fr-FR" dirty="0" smtClean="0"/>
              <a:t>IMPORTANT: AUCUN COMPTE N'EST REQUIS POUR CONSULTER LE CATALOGUE. SI VOUS FAITES UNE DEMANDE DE COMPTE ET QUE VOUS N'AVEZ PAS DE DONNÉES À ENREGISTRER DANS LE CATALOGUE, VOTRE DEMANDE DE COMPTE SERA REFUSÉE.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3077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Nous allons procéder à la création d’un compte.</a:t>
            </a:r>
          </a:p>
          <a:p>
            <a:r>
              <a:rPr lang="fr-CA" dirty="0" smtClean="0"/>
              <a:t>À partir d'un navigateur Web, accéder au site gcgeo.gc.ca. </a:t>
            </a:r>
          </a:p>
          <a:p>
            <a:r>
              <a:rPr lang="fr-CA" dirty="0" smtClean="0"/>
              <a:t>Choisir l'onglet "Ouvrir une session". </a:t>
            </a:r>
          </a:p>
          <a:p>
            <a:endParaRPr lang="fr-CA" dirty="0" smtClean="0"/>
          </a:p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Cliquer sur "Inscrivez-vous"</a:t>
            </a:r>
            <a:r>
              <a:rPr lang="fr-CA" dirty="0" smtClean="0"/>
              <a:t> </a:t>
            </a:r>
          </a:p>
          <a:p>
            <a:endParaRPr lang="fr-CA" dirty="0" smtClean="0"/>
          </a:p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Remplir les champs obligatoires demandés : Prénom, Nom, Courriel, Mot de passe, le rôle ainsi que l'espace de travail auquel votre compte sera associé.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Notez que: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Votre courriel correspond à votre nom d'usager.  On vous recommande d'utiliser celui qui correspond à votre adresse courriel gouvernementale, idéalement ***@canada.ca bien qu'une adresse privée tel que *@hotmail.com ou @gmail.com fera aussi l'affaire.  L'adresse courriel enregistrée est en minuscule alors que le mot de passe est sensible à la case.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Le rôle d'éditeur vous permettra de: 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créer des enregistrements 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modifier des enregistrements existants de l'espace de travail auquel votre compte vous donnera droit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et faire des demandes de publication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Le rôle de réviseur  vous permettra  de :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approuver/rejeter des demandes de publication sur la PGF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recommander des demandes de publication sur Cartes Ouvertes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L'espace de travail est un environnement collaboratif et tous ceux qui ont un compte associé à cet espace de travail pourront créer, réviser, modifier et détruire les métadonnées qui s'y trouvent, qu'ils en soient l'auteur ou non. Choisir l'espace de travail qui correspond à votre organisation.</a:t>
            </a:r>
            <a:r>
              <a:rPr lang="fr-CA" dirty="0" smtClean="0"/>
              <a:t> </a:t>
            </a:r>
          </a:p>
          <a:p>
            <a:endParaRPr lang="fr-CA" dirty="0" smtClean="0"/>
          </a:p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parmi les espaces de travail listés, votre organisation n'apparaît pas, vous pouvez demander la création d'un nouvel espace de travail.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Inscrire un nom représentatif pour votre organisation (anglais et français)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Votre demande sera acheminée à l’équipe du service à la clientèle de la PGF qui fera les vérifications nécessaires.  Dans l'affirmative, l'espace de travail sera créé et le compte activé. 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les fins de cette démonstration, nous utiliserons l'espace de travail existant : PGF-Formation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Soumettre votre demande.  Vous recevrez par courriel la confirmation de votre demande.  L'administrateur de l'espace de travail recevra aussi par courriel votre demande de compte.</a:t>
            </a:r>
            <a:r>
              <a:rPr lang="fr-CA" dirty="0" smtClean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7430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Voici le courriel reçu par le demandeur. On peut y lire que  Diane Lapierre a demandé à se joindre à l'espace de travail PGF-Formation à titre d'éditeur et que la demande a été soumise à l'administrateur de l'espace de travail.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624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Voici le courriel reçu par l'administrateur de l'espace de travail. On peut y lire que l'administrateur a reçu une demande de vérification de compte pour Diane Lapierre en tant qu'éditeur pour l'espace de travail PGF-Formation, et qu'il doit prendre action pour activer le compte.</a:t>
            </a:r>
            <a:r>
              <a:rPr lang="fr-CA" dirty="0" smtClean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6518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Lorsque l'administrateur active le compte, le demandeur reçoit automatiquement un courriel de bienvenue indiquant que son compte est maintenant actif.</a:t>
            </a:r>
            <a:r>
              <a:rPr lang="fr-CA" dirty="0" smtClean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064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Maintenant que votre compte est activé, simplement ouvrir une session en utilisant votre adresse courriel et votre mot de passe.</a:t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3947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/>
            <a:r>
              <a:rPr lang="fr-FR" dirty="0" smtClean="0"/>
              <a:t>Vous pouvez</a:t>
            </a:r>
            <a:r>
              <a:rPr lang="fr-FR" baseline="0" dirty="0" smtClean="0"/>
              <a:t> maintenant créer des enregistrements de métadonnées dans le catalogue.  Mais a</a:t>
            </a:r>
            <a:r>
              <a:rPr lang="fr-FR" dirty="0" smtClean="0"/>
              <a:t>ttention, vous avez aussi maintenant accès en écriture à tous</a:t>
            </a:r>
            <a:r>
              <a:rPr lang="fr-FR" baseline="0" dirty="0" smtClean="0"/>
              <a:t> les enregistrements de votre espace de travail.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7069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Vous voulez en savoir davantage sur ce sujet, contacter l’équipe du service à la clientèle de la PGF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4505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NRCan.fgp-pgf.RNCan@canada.ca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CA" alt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Comment </a:t>
            </a:r>
            <a:r>
              <a:rPr lang="en-CA" altLang="en-US" sz="2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s’enregistrer</a:t>
            </a:r>
            <a:r>
              <a:rPr lang="en-CA" alt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?</a:t>
            </a: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57022"/>
            <a:ext cx="9180512" cy="271193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74"/>
    </mc:Choice>
    <mc:Fallback xmlns="">
      <p:transition spd="slow" advTm="8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 smtClean="0"/>
              <a:t>Pourquoi s’enregistrer</a:t>
            </a:r>
            <a:endParaRPr lang="fr-CA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dirty="0" smtClean="0"/>
              <a:t>Un compte est requis pour pourvoir publier des données </a:t>
            </a:r>
            <a:r>
              <a:rPr lang="fr-CA" sz="2800" dirty="0" err="1" smtClean="0"/>
              <a:t>géospatiale</a:t>
            </a:r>
            <a:r>
              <a:rPr lang="fr-CA" sz="2800" dirty="0" smtClean="0"/>
              <a:t> dans la PGF et Cartes Ouvertes</a:t>
            </a:r>
          </a:p>
          <a:p>
            <a:endParaRPr lang="fr-CA" sz="2800" dirty="0" smtClean="0"/>
          </a:p>
          <a:p>
            <a:pPr marL="0" indent="0">
              <a:buNone/>
            </a:pPr>
            <a:r>
              <a:rPr lang="fr-FR" sz="2400" b="1" dirty="0"/>
              <a:t>IMPORTANT: POUR CONSULTER LE CATALOGUE, </a:t>
            </a:r>
            <a:r>
              <a:rPr lang="fr-FR" sz="2400" b="1" dirty="0" smtClean="0"/>
              <a:t>AUCUN </a:t>
            </a:r>
            <a:r>
              <a:rPr lang="fr-FR" sz="2400" b="1" dirty="0"/>
              <a:t>COMPTE N'EST REQUIS. </a:t>
            </a:r>
            <a:endParaRPr lang="fr-FR" sz="2400" b="1" dirty="0" smtClean="0"/>
          </a:p>
          <a:p>
            <a:pPr marL="0" indent="0">
              <a:buNone/>
            </a:pPr>
            <a:endParaRPr lang="fr-FR" sz="2400" b="1" dirty="0" smtClean="0"/>
          </a:p>
          <a:p>
            <a:pPr marL="0" indent="0">
              <a:buNone/>
            </a:pPr>
            <a:r>
              <a:rPr lang="fr-FR" sz="2400" dirty="0" smtClean="0"/>
              <a:t>SI </a:t>
            </a:r>
            <a:r>
              <a:rPr lang="fr-FR" sz="2400" dirty="0"/>
              <a:t>VOUS FAITES UNE DEMANDE DE COMPTE ET QUE VOUS N'AVEZ PAS DE DONNÉES À ENREGISTRER DANS LE CATALOGUE, VOTRE DEMANDE DE COMPTE SERA </a:t>
            </a:r>
            <a:r>
              <a:rPr lang="fr-FR" sz="2400" dirty="0" smtClean="0"/>
              <a:t>REJETÉE.</a:t>
            </a:r>
            <a:endParaRPr lang="en-CA" sz="24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6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02"/>
    </mc:Choice>
    <mc:Fallback xmlns="">
      <p:transition spd="slow" advTm="24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Démo: Comment s’enregistrer</a:t>
            </a:r>
            <a:endParaRPr lang="en-CA" dirty="0"/>
          </a:p>
        </p:txBody>
      </p:sp>
      <p:pic>
        <p:nvPicPr>
          <p:cNvPr id="22" name="D14C2A9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163" y="1143000"/>
            <a:ext cx="7050087" cy="49831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827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3000"/>
    </mc:Choice>
    <mc:Fallback xmlns="">
      <p:transition spd="slow" advClick="0" advTm="15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3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1429">
                <p:cTn id="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 smtClean="0"/>
              <a:t>Courriel reçu par le demandeur</a:t>
            </a:r>
            <a:endParaRPr lang="fr-CA" noProof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42745"/>
            <a:ext cx="8229600" cy="438867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5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43"/>
    </mc:Choice>
    <mc:Fallback xmlns="">
      <p:transition spd="slow" advTm="18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5717" x="44450" y="3771900"/>
          <p14:tracePt t="5740" x="88900" y="3771900"/>
          <p14:tracePt t="5756" x="152400" y="3790950"/>
          <p14:tracePt t="5773" x="254000" y="3822700"/>
          <p14:tracePt t="5790" x="298450" y="3835400"/>
          <p14:tracePt t="5806" x="349250" y="3854450"/>
          <p14:tracePt t="5823" x="406400" y="3867150"/>
          <p14:tracePt t="5838" x="450850" y="3879850"/>
          <p14:tracePt t="5855" x="495300" y="3886200"/>
          <p14:tracePt t="5871" x="514350" y="3898900"/>
          <p14:tracePt t="5888" x="527050" y="3905250"/>
          <p14:tracePt t="5909" x="546100" y="3911600"/>
          <p14:tracePt t="5925" x="546100" y="3917950"/>
          <p14:tracePt t="5941" x="558800" y="3924300"/>
          <p14:tracePt t="5957" x="571500" y="3930650"/>
          <p14:tracePt t="5973" x="577850" y="3930650"/>
          <p14:tracePt t="5989" x="590550" y="3943350"/>
          <p14:tracePt t="6005" x="603250" y="3949700"/>
          <p14:tracePt t="6021" x="615950" y="3962400"/>
          <p14:tracePt t="6038" x="635000" y="3975100"/>
          <p14:tracePt t="6055" x="647700" y="3987800"/>
          <p14:tracePt t="6071" x="679450" y="4000500"/>
          <p14:tracePt t="6088" x="717550" y="4013200"/>
          <p14:tracePt t="6105" x="736600" y="4019550"/>
          <p14:tracePt t="6121" x="755650" y="4025900"/>
          <p14:tracePt t="6138" x="768350" y="4032250"/>
          <p14:tracePt t="6156" x="774700" y="4032250"/>
          <p14:tracePt t="6172" x="793750" y="4032250"/>
          <p14:tracePt t="6189" x="819150" y="4044950"/>
          <p14:tracePt t="6206" x="838200" y="4051300"/>
          <p14:tracePt t="6223" x="844550" y="4057650"/>
          <p14:tracePt t="6239" x="850900" y="4064000"/>
          <p14:tracePt t="6254" x="857250" y="4070350"/>
          <p14:tracePt t="6294" x="863600" y="4076700"/>
          <p14:tracePt t="6301" x="869950" y="4083050"/>
          <p14:tracePt t="6309" x="876300" y="4083050"/>
          <p14:tracePt t="6325" x="876300" y="4089400"/>
          <p14:tracePt t="6338" x="882650" y="4102100"/>
          <p14:tracePt t="6354" x="882650" y="4114800"/>
          <p14:tracePt t="6371" x="882650" y="4133850"/>
          <p14:tracePt t="6388" x="882650" y="4152900"/>
          <p14:tracePt t="6404" x="889000" y="4178300"/>
          <p14:tracePt t="6421" x="895350" y="4216400"/>
          <p14:tracePt t="6438" x="908050" y="4229100"/>
          <p14:tracePt t="6454" x="914400" y="4248150"/>
          <p14:tracePt t="6471" x="927100" y="4260850"/>
          <p14:tracePt t="6488" x="933450" y="4279900"/>
          <p14:tracePt t="6504" x="939800" y="4286250"/>
          <p14:tracePt t="6521" x="946150" y="4292600"/>
          <p14:tracePt t="6538" x="958850" y="4305300"/>
          <p14:tracePt t="6554" x="965200" y="4318000"/>
          <p14:tracePt t="6571" x="971550" y="4318000"/>
          <p14:tracePt t="6588" x="977900" y="4324350"/>
          <p14:tracePt t="6605" x="990600" y="4343400"/>
          <p14:tracePt t="6622" x="1009650" y="4349750"/>
          <p14:tracePt t="6639" x="1035050" y="4356100"/>
          <p14:tracePt t="6654" x="1060450" y="4362450"/>
          <p14:tracePt t="6671" x="1085850" y="4368800"/>
          <p14:tracePt t="6687" x="1111250" y="4375150"/>
          <p14:tracePt t="6704" x="1117600" y="4375150"/>
          <p14:tracePt t="6721" x="1123950" y="4375150"/>
          <p14:tracePt t="6789" x="1130300" y="4375150"/>
          <p14:tracePt t="6853" x="1136650" y="4375150"/>
          <p14:tracePt t="6869" x="1143000" y="4375150"/>
          <p14:tracePt t="6885" x="1149350" y="4375150"/>
          <p14:tracePt t="7013" x="1155700" y="4375150"/>
          <p14:tracePt t="7077" x="1162050" y="4375150"/>
          <p14:tracePt t="7085" x="1168400" y="4368800"/>
          <p14:tracePt t="7101" x="1174750" y="4368800"/>
          <p14:tracePt t="7125" x="1181100" y="4368800"/>
          <p14:tracePt t="7685" x="1187450" y="4368800"/>
          <p14:tracePt t="7998" x="1193800" y="4368800"/>
          <p14:tracePt t="8061" x="1206500" y="4368800"/>
          <p14:tracePt t="8077" x="1219200" y="4368800"/>
          <p14:tracePt t="8085" x="1225550" y="4368800"/>
          <p14:tracePt t="8093" x="1231900" y="4368800"/>
          <p14:tracePt t="8103" x="1238250" y="4368800"/>
          <p14:tracePt t="8119" x="1257300" y="4368800"/>
          <p14:tracePt t="8136" x="1263650" y="4368800"/>
          <p14:tracePt t="8154" x="1289050" y="4368800"/>
          <p14:tracePt t="8171" x="1314450" y="4368800"/>
          <p14:tracePt t="8187" x="1358900" y="4368800"/>
          <p14:tracePt t="8204" x="1409700" y="4381500"/>
          <p14:tracePt t="8221" x="1479550" y="4394200"/>
          <p14:tracePt t="8237" x="1549400" y="4400550"/>
          <p14:tracePt t="8254" x="1581150" y="4406900"/>
          <p14:tracePt t="8271" x="1600200" y="4413250"/>
          <p14:tracePt t="8286" x="1612900" y="4413250"/>
          <p14:tracePt t="8302" x="1625600" y="4419600"/>
          <p14:tracePt t="8325" x="1631950" y="4419600"/>
          <p14:tracePt t="8336" x="1644650" y="4425950"/>
          <p14:tracePt t="8353" x="1657350" y="4432300"/>
          <p14:tracePt t="8369" x="1689100" y="4438650"/>
          <p14:tracePt t="8386" x="1708150" y="4445000"/>
          <p14:tracePt t="8403" x="1739900" y="4451350"/>
          <p14:tracePt t="8421" x="1765300" y="4451350"/>
          <p14:tracePt t="8437" x="1790700" y="4457700"/>
          <p14:tracePt t="8438" x="1803400" y="4457700"/>
          <p14:tracePt t="8453" x="1828800" y="4464050"/>
          <p14:tracePt t="8469" x="1847850" y="4470400"/>
          <p14:tracePt t="8486" x="1866900" y="4483100"/>
          <p14:tracePt t="8503" x="1885950" y="4483100"/>
          <p14:tracePt t="8520" x="1905000" y="4483100"/>
          <p14:tracePt t="8536" x="1930400" y="4495800"/>
          <p14:tracePt t="8552" x="1968500" y="4508500"/>
          <p14:tracePt t="8569" x="2019300" y="4514850"/>
          <p14:tracePt t="8586" x="2057400" y="4514850"/>
          <p14:tracePt t="8602" x="2101850" y="4521200"/>
          <p14:tracePt t="8619" x="2139950" y="4527550"/>
          <p14:tracePt t="8636" x="2178050" y="4533900"/>
          <p14:tracePt t="8653" x="2203450" y="4540250"/>
          <p14:tracePt t="8669" x="2222500" y="4546600"/>
          <p14:tracePt t="8686" x="2241550" y="4552950"/>
          <p14:tracePt t="8703" x="2254250" y="4552950"/>
          <p14:tracePt t="8719" x="2266950" y="4559300"/>
          <p14:tracePt t="8741" x="2273300" y="4559300"/>
          <p14:tracePt t="8752" x="2279650" y="4565650"/>
          <p14:tracePt t="8769" x="2292350" y="4565650"/>
          <p14:tracePt t="8786" x="2317750" y="4572000"/>
          <p14:tracePt t="8802" x="2343150" y="4578350"/>
          <p14:tracePt t="8819" x="2393950" y="4584700"/>
          <p14:tracePt t="8836" x="2451100" y="4591050"/>
          <p14:tracePt t="8852" x="2501900" y="4597400"/>
          <p14:tracePt t="8869" x="2552700" y="4610100"/>
          <p14:tracePt t="8886" x="2559050" y="4610100"/>
          <p14:tracePt t="8909" x="2571750" y="4616450"/>
          <p14:tracePt t="8933" x="2578100" y="4616450"/>
          <p14:tracePt t="8941" x="2590800" y="4622800"/>
          <p14:tracePt t="8952" x="2597150" y="4622800"/>
          <p14:tracePt t="8969" x="2616200" y="4629150"/>
          <p14:tracePt t="8986" x="2628900" y="4629150"/>
          <p14:tracePt t="9002" x="2641600" y="4635500"/>
          <p14:tracePt t="9019" x="2654300" y="4641850"/>
          <p14:tracePt t="9035" x="2667000" y="4641850"/>
          <p14:tracePt t="9052" x="2673350" y="4641850"/>
          <p14:tracePt t="9069" x="2686050" y="4641850"/>
          <p14:tracePt t="9085" x="2692400" y="4641850"/>
          <p14:tracePt t="9109" x="2705100" y="4648200"/>
          <p14:tracePt t="9133" x="2724150" y="4648200"/>
          <p14:tracePt t="9141" x="2730500" y="4648200"/>
          <p14:tracePt t="9152" x="2743200" y="4648200"/>
          <p14:tracePt t="9169" x="2774950" y="4648200"/>
          <p14:tracePt t="9185" x="2813050" y="4648200"/>
          <p14:tracePt t="9202" x="2851150" y="4648200"/>
          <p14:tracePt t="9219" x="2870200" y="4648200"/>
          <p14:tracePt t="9235" x="2876550" y="4648200"/>
          <p14:tracePt t="9261" x="2882900" y="4648200"/>
          <p14:tracePt t="9277" x="2889250" y="4648200"/>
          <p14:tracePt t="9293" x="2901950" y="4648200"/>
          <p14:tracePt t="9302" x="2908300" y="4648200"/>
          <p14:tracePt t="9318" x="2921000" y="4648200"/>
          <p14:tracePt t="9335" x="2933700" y="4648200"/>
          <p14:tracePt t="9352" x="2940050" y="4648200"/>
          <p14:tracePt t="9422" x="2946400" y="4648200"/>
          <p14:tracePt t="9525" x="2952750" y="4648200"/>
          <p14:tracePt t="9541" x="2959100" y="4654550"/>
          <p14:tracePt t="9549" x="2965450" y="4654550"/>
          <p14:tracePt t="10462" x="2971800" y="4654550"/>
          <p14:tracePt t="10477" x="2978150" y="4654550"/>
          <p14:tracePt t="10526" x="2984500" y="4654550"/>
          <p14:tracePt t="10542" x="2990850" y="4654550"/>
          <p14:tracePt t="10550" x="2997200" y="4654550"/>
          <p14:tracePt t="10558" x="3003550" y="4654550"/>
          <p14:tracePt t="10567" x="3009900" y="4654550"/>
          <p14:tracePt t="10584" x="3028950" y="4654550"/>
          <p14:tracePt t="10601" x="3035300" y="4654550"/>
          <p14:tracePt t="10617" x="3054350" y="4654550"/>
          <p14:tracePt t="10634" x="3079750" y="4654550"/>
          <p14:tracePt t="10651" x="3105150" y="4654550"/>
          <p14:tracePt t="10667" x="3130550" y="4654550"/>
          <p14:tracePt t="10684" x="3168650" y="4654550"/>
          <p14:tracePt t="10701" x="3219450" y="4654550"/>
          <p14:tracePt t="10717" x="3270250" y="4654550"/>
          <p14:tracePt t="10718" x="3302000" y="4654550"/>
          <p14:tracePt t="10734" x="3359150" y="4654550"/>
          <p14:tracePt t="10751" x="3378200" y="4654550"/>
          <p14:tracePt t="10768" x="3384550" y="4654550"/>
          <p14:tracePt t="10838" x="3390900" y="4654550"/>
          <p14:tracePt t="10878" x="3397250" y="4654550"/>
          <p14:tracePt t="10894" x="3403600" y="4654550"/>
          <p14:tracePt t="10910" x="3409950" y="4654550"/>
          <p14:tracePt t="10918" x="3416300" y="4654550"/>
          <p14:tracePt t="10934" x="3429000" y="4654550"/>
          <p14:tracePt t="10951" x="3435350" y="4654550"/>
          <p14:tracePt t="10967" x="3448050" y="4654550"/>
          <p14:tracePt t="10984" x="3460750" y="4654550"/>
          <p14:tracePt t="11000" x="3473450" y="4654550"/>
          <p14:tracePt t="11017" x="3479800" y="4654550"/>
          <p14:tracePt t="11034" x="3492500" y="4654550"/>
          <p14:tracePt t="11050" x="3498850" y="4654550"/>
          <p14:tracePt t="11081" x="3517900" y="4654550"/>
          <p14:tracePt t="11102" x="3524250" y="4654550"/>
          <p14:tracePt t="11117" x="3530600" y="4654550"/>
          <p14:tracePt t="11148" x="3568700" y="4654550"/>
          <p14:tracePt t="11150" x="3581400" y="4654550"/>
          <p14:tracePt t="11167" x="3613150" y="4654550"/>
          <p14:tracePt t="11183" x="3644900" y="4654550"/>
          <p14:tracePt t="11200" x="3695700" y="4654550"/>
          <p14:tracePt t="11217" x="3746500" y="4654550"/>
          <p14:tracePt t="11247" x="3810000" y="4654550"/>
          <p14:tracePt t="11254" x="3816350" y="4654550"/>
          <p14:tracePt t="11285" x="3829050" y="4654550"/>
          <p14:tracePt t="11316" x="3835400" y="4654550"/>
          <p14:tracePt t="11350" x="3841750" y="4654550"/>
          <p14:tracePt t="11382" x="3848100" y="4654550"/>
          <p14:tracePt t="11414" x="3854450" y="4654550"/>
          <p14:tracePt t="11430" x="3860800" y="4654550"/>
          <p14:tracePt t="11451" x="3879850" y="4654550"/>
          <p14:tracePt t="11483" x="3917950" y="4654550"/>
          <p14:tracePt t="11515" x="3937000" y="4654550"/>
          <p14:tracePt t="11526" x="3943350" y="4654550"/>
          <p14:tracePt t="11551" x="3949700" y="4654550"/>
          <p14:tracePt t="11583" x="3956050" y="4654550"/>
          <p14:tracePt t="11615" x="3962400" y="4654550"/>
          <p14:tracePt t="12798" x="3968750" y="4654550"/>
          <p14:tracePt t="12822" x="3981450" y="4648200"/>
          <p14:tracePt t="13014" x="3994150" y="4641850"/>
          <p14:tracePt t="13046" x="4000500" y="4641850"/>
          <p14:tracePt t="13062" x="4006850" y="4641850"/>
          <p14:tracePt t="13078" x="4013200" y="4641850"/>
          <p14:tracePt t="13099" x="4019550" y="4641850"/>
          <p14:tracePt t="13132" x="4032250" y="4641850"/>
          <p14:tracePt t="13142" x="4038600" y="4641850"/>
          <p14:tracePt t="13166" x="4064000" y="4641850"/>
          <p14:tracePt t="13198" x="4083050" y="4641850"/>
          <p14:tracePt t="13230" x="4095750" y="4641850"/>
          <p14:tracePt t="13238" x="4102100" y="4641850"/>
          <p14:tracePt t="13266" x="4114800" y="4641850"/>
          <p14:tracePt t="13298" x="4127500" y="4641850"/>
          <p14:tracePt t="13302" x="4140200" y="4641850"/>
          <p14:tracePt t="13333" x="4171950" y="4635500"/>
          <p14:tracePt t="13365" x="4235450" y="4629150"/>
          <p14:tracePt t="13368" x="4260850" y="4622800"/>
          <p14:tracePt t="13399" x="4394200" y="4603750"/>
          <p14:tracePt t="13432" x="4533900" y="4597400"/>
          <p14:tracePt t="13438" x="4552950" y="4597400"/>
          <p14:tracePt t="13465" x="4565650" y="4597400"/>
          <p14:tracePt t="13518" x="4578350" y="4591050"/>
          <p14:tracePt t="13630" x="4591050" y="4584700"/>
          <p14:tracePt t="13710" x="4597400" y="4584700"/>
          <p14:tracePt t="13766" x="4603750" y="4584700"/>
          <p14:tracePt t="13774" x="4610100" y="4584700"/>
          <p14:tracePt t="13799" x="4635500" y="4584700"/>
          <p14:tracePt t="13831" x="4660900" y="4584700"/>
          <p14:tracePt t="13838" x="4673600" y="4584700"/>
          <p14:tracePt t="13865" x="4686300" y="4584700"/>
          <p14:tracePt t="13896" x="4692650" y="4584700"/>
          <p14:tracePt t="13902" x="4699000" y="4584700"/>
          <p14:tracePt t="13934" x="4705350" y="4584700"/>
          <p14:tracePt t="13965" x="4711700" y="4584700"/>
          <p14:tracePt t="13998" x="4756150" y="4584700"/>
          <p14:tracePt t="14006" x="4768850" y="4584700"/>
          <p14:tracePt t="14031" x="4794250" y="4584700"/>
          <p14:tracePt t="14062" x="4876800" y="4584700"/>
          <p14:tracePt t="14070" x="4908550" y="4584700"/>
          <p14:tracePt t="14098" x="4965700" y="4584700"/>
          <p14:tracePt t="14129" x="4984750" y="4584700"/>
          <p14:tracePt t="14166" x="4991100" y="4584700"/>
          <p14:tracePt t="14198" x="4997450" y="4584700"/>
          <p14:tracePt t="14222" x="5003800" y="4584700"/>
          <p14:tracePt t="14238" x="5010150" y="4584700"/>
          <p14:tracePt t="14264" x="5022850" y="4584700"/>
          <p14:tracePt t="14295" x="5048250" y="4584700"/>
          <p14:tracePt t="14302" x="5054600" y="4584700"/>
          <p14:tracePt t="14332" x="5067300" y="4584700"/>
          <p14:tracePt t="14364" x="5092700" y="4584700"/>
          <p14:tracePt t="14367" x="5099050" y="4584700"/>
          <p14:tracePt t="14397" x="5124450" y="4584700"/>
          <p14:tracePt t="14428" x="5156200" y="4584700"/>
          <p14:tracePt t="14438" x="5168900" y="4584700"/>
          <p14:tracePt t="14464" x="5175250" y="4584700"/>
          <p14:tracePt t="14495" x="5194300" y="4584700"/>
          <p14:tracePt t="14510" x="5200650" y="4584700"/>
          <p14:tracePt t="14534" x="5207000" y="4578350"/>
          <p14:tracePt t="14565" x="5213350" y="4572000"/>
          <p14:tracePt t="14597" x="5219700" y="4565650"/>
          <p14:tracePt t="14598" x="5226050" y="4565650"/>
          <p14:tracePt t="14629" x="5238750" y="4572000"/>
          <p14:tracePt t="14638" x="5245100" y="4572000"/>
          <p14:tracePt t="14664" x="5251450" y="4584700"/>
          <p14:tracePt t="14695" x="5257800" y="4591050"/>
          <p14:tracePt t="14783" x="5264150" y="4591050"/>
          <p14:tracePt t="14894" x="5270500" y="4591050"/>
          <p14:tracePt t="14918" x="5276850" y="459105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 smtClean="0"/>
              <a:t>Courriel reçu par l’administrateur</a:t>
            </a:r>
            <a:endParaRPr lang="fr-CA" noProof="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79482" y="1196752"/>
            <a:ext cx="8368982" cy="403244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7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38"/>
    </mc:Choice>
    <mc:Fallback xmlns="">
      <p:transition spd="slow" advTm="19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3408" x="6350" y="4400550"/>
          <p14:tracePt t="3428" x="25400" y="4400550"/>
          <p14:tracePt t="3444" x="50800" y="4400550"/>
          <p14:tracePt t="3460" x="69850" y="4400550"/>
          <p14:tracePt t="3477" x="101600" y="4400550"/>
          <p14:tracePt t="3494" x="127000" y="4400550"/>
          <p14:tracePt t="3511" x="152400" y="4400550"/>
          <p14:tracePt t="3512" x="165100" y="4400550"/>
          <p14:tracePt t="3527" x="177800" y="4400550"/>
          <p14:tracePt t="3543" x="203200" y="4400550"/>
          <p14:tracePt t="3544" x="222250" y="4400550"/>
          <p14:tracePt t="3560" x="254000" y="4400550"/>
          <p14:tracePt t="3577" x="298450" y="4400550"/>
          <p14:tracePt t="3594" x="336550" y="4400550"/>
          <p14:tracePt t="3610" x="368300" y="4400550"/>
          <p14:tracePt t="3627" x="374650" y="4400550"/>
          <p14:tracePt t="4136" x="381000" y="4400550"/>
          <p14:tracePt t="4168" x="387350" y="4400550"/>
          <p14:tracePt t="5472" x="393700" y="4406900"/>
          <p14:tracePt t="5504" x="393700" y="4413250"/>
          <p14:tracePt t="5528" x="400050" y="4425950"/>
          <p14:tracePt t="5544" x="406400" y="4432300"/>
          <p14:tracePt t="5552" x="412750" y="4432300"/>
          <p14:tracePt t="5560" x="419100" y="4438650"/>
          <p14:tracePt t="5576" x="431800" y="4438650"/>
          <p14:tracePt t="5592" x="450850" y="4445000"/>
          <p14:tracePt t="5623" x="482600" y="4451350"/>
          <p14:tracePt t="5626" x="495300" y="4457700"/>
          <p14:tracePt t="5658" x="546100" y="4470400"/>
          <p14:tracePt t="5689" x="609600" y="4483100"/>
          <p14:tracePt t="5696" x="615950" y="4483100"/>
          <p14:tracePt t="5725" x="647700" y="4489450"/>
          <p14:tracePt t="5756" x="679450" y="4489450"/>
          <p14:tracePt t="5760" x="692150" y="4489450"/>
          <p14:tracePt t="5791" x="717550" y="4495800"/>
          <p14:tracePt t="5800" x="723900" y="4495800"/>
          <p14:tracePt t="5826" x="749300" y="4495800"/>
          <p14:tracePt t="5859" x="806450" y="4502150"/>
          <p14:tracePt t="5864" x="812800" y="4502150"/>
          <p14:tracePt t="5893" x="850900" y="4508500"/>
          <p14:tracePt t="5925" x="889000" y="4514850"/>
          <p14:tracePt t="5936" x="901700" y="4514850"/>
          <p14:tracePt t="5959" x="920750" y="4514850"/>
          <p14:tracePt t="5992" x="984250" y="4527550"/>
          <p14:tracePt t="6000" x="1003300" y="4527550"/>
          <p14:tracePt t="6026" x="1041400" y="4533900"/>
          <p14:tracePt t="6058" x="1073150" y="4546600"/>
          <p14:tracePt t="6089" x="1092200" y="4546600"/>
          <p14:tracePt t="6096" x="1098550" y="4546600"/>
          <p14:tracePt t="6125" x="1117600" y="4552950"/>
          <p14:tracePt t="6156" x="1143000" y="4552950"/>
          <p14:tracePt t="6160" x="1149350" y="4552950"/>
          <p14:tracePt t="6191" x="1162050" y="4552950"/>
          <p14:tracePt t="6195" x="1168400" y="4552950"/>
          <p14:tracePt t="6824" x="1174750" y="4552950"/>
          <p14:tracePt t="6832" x="1181100" y="4552950"/>
          <p14:tracePt t="6857" x="1206500" y="4552950"/>
          <p14:tracePt t="6888" x="1238250" y="4552950"/>
          <p14:tracePt t="6897" x="1244600" y="4552950"/>
          <p14:tracePt t="6924" x="1282700" y="4552950"/>
          <p14:tracePt t="6955" x="1358900" y="4552950"/>
          <p14:tracePt t="6960" x="1371600" y="4552950"/>
          <p14:tracePt t="6991" x="1422400" y="4552950"/>
          <p14:tracePt t="6994" x="1435100" y="4552950"/>
          <p14:tracePt t="7024" x="1473200" y="4552950"/>
          <p14:tracePt t="7055" x="1517650" y="4559300"/>
          <p14:tracePt t="7057" x="1524000" y="4559300"/>
          <p14:tracePt t="7088" x="1549400" y="4559300"/>
          <p14:tracePt t="7097" x="1555750" y="4559300"/>
          <p14:tracePt t="7125" x="1568450" y="4559300"/>
          <p14:tracePt t="7156" x="1581150" y="4559300"/>
          <p14:tracePt t="7168" x="1587500" y="4552950"/>
          <p14:tracePt t="7193" x="1593850" y="4552950"/>
          <p14:tracePt t="7225" x="1600200" y="4552950"/>
          <p14:tracePt t="7257" x="1612900" y="4546600"/>
          <p14:tracePt t="7273" x="1619250" y="4546600"/>
          <p14:tracePt t="7290" x="1625600" y="4546600"/>
          <p14:tracePt t="7321" x="1631950" y="4546600"/>
          <p14:tracePt t="10105" x="1644650" y="4546600"/>
          <p14:tracePt t="10112" x="1651000" y="4546600"/>
          <p14:tracePt t="10329" x="1657350" y="4546600"/>
          <p14:tracePt t="10345" x="1663700" y="4546600"/>
          <p14:tracePt t="10361" x="1670050" y="4546600"/>
          <p14:tracePt t="10388" x="1682750" y="4546600"/>
          <p14:tracePt t="10421" x="1689100" y="4546600"/>
          <p14:tracePt t="10425" x="1695450" y="4546600"/>
          <p14:tracePt t="10454" x="1708150" y="4546600"/>
          <p14:tracePt t="10485" x="1727200" y="4546600"/>
          <p14:tracePt t="10489" x="1733550" y="4546600"/>
          <p14:tracePt t="10520" x="1739900" y="4546600"/>
          <p14:tracePt t="10537" x="1746250" y="4546600"/>
          <p14:tracePt t="10555" x="1752600" y="4546600"/>
          <p14:tracePt t="10588" x="1765300" y="4546600"/>
          <p14:tracePt t="10593" x="1771650" y="4546600"/>
          <p14:tracePt t="10622" x="1784350" y="4546600"/>
          <p14:tracePt t="10653" x="1790700" y="4546600"/>
          <p14:tracePt t="10665" x="1797050" y="4546600"/>
          <p14:tracePt t="10687" x="1809750" y="4546600"/>
          <p14:tracePt t="10717" x="1828800" y="4546600"/>
          <p14:tracePt t="10753" x="1835150" y="4546600"/>
          <p14:tracePt t="10913" x="1841500" y="4546600"/>
          <p14:tracePt t="10921" x="1847850" y="4546600"/>
          <p14:tracePt t="10953" x="1866900" y="4546600"/>
          <p14:tracePt t="10961" x="1873250" y="4546600"/>
          <p14:tracePt t="10988" x="1892300" y="4546600"/>
          <p14:tracePt t="11020" x="1936750" y="4559300"/>
          <p14:tracePt t="11051" x="1993900" y="4559300"/>
          <p14:tracePt t="11057" x="2006600" y="4572000"/>
          <p14:tracePt t="11088" x="2063750" y="4578350"/>
          <p14:tracePt t="11091" x="2082800" y="4578350"/>
          <p14:tracePt t="11120" x="2120900" y="4584700"/>
          <p14:tracePt t="11151" x="2171700" y="4584700"/>
          <p14:tracePt t="11153" x="2197100" y="4584700"/>
          <p14:tracePt t="11185" x="2241550" y="4584700"/>
          <p14:tracePt t="11193" x="2254250" y="4584700"/>
          <p14:tracePt t="11220" x="2286000" y="4584700"/>
          <p14:tracePt t="11251" x="2317750" y="4584700"/>
          <p14:tracePt t="11257" x="2324100" y="4584700"/>
          <p14:tracePt t="11287" x="2349500" y="4591050"/>
          <p14:tracePt t="11318" x="2400300" y="4597400"/>
          <p14:tracePt t="11321" x="2413000" y="4597400"/>
          <p14:tracePt t="11352" x="2451100" y="4597400"/>
          <p14:tracePt t="11353" x="2463800" y="4597400"/>
          <p14:tracePt t="11385" x="2508250" y="4597400"/>
          <p14:tracePt t="11393" x="2514600" y="4597400"/>
          <p14:tracePt t="11420" x="2540000" y="4597400"/>
          <p14:tracePt t="11451" x="2578100" y="4597400"/>
          <p14:tracePt t="11457" x="2584450" y="4597400"/>
          <p14:tracePt t="11486" x="2609850" y="4597400"/>
          <p14:tracePt t="11518" x="2635250" y="4597400"/>
          <p14:tracePt t="11537" x="2641600" y="4597400"/>
          <p14:tracePt t="11554" x="2647950" y="4597400"/>
          <p14:tracePt t="11587" x="2654300" y="4597400"/>
          <p14:tracePt t="11593" x="2660650" y="4597400"/>
          <p14:tracePt t="11621" x="2673350" y="4597400"/>
          <p14:tracePt t="11653" x="2698750" y="4591050"/>
          <p14:tracePt t="11657" x="2705100" y="4591050"/>
          <p14:tracePt t="11686" x="2724150" y="4584700"/>
          <p14:tracePt t="11717" x="2762250" y="4572000"/>
          <p14:tracePt t="11721" x="2774950" y="4565650"/>
          <p14:tracePt t="11753" x="2794000" y="4559300"/>
          <p14:tracePt t="11761" x="2800350" y="4559300"/>
          <p14:tracePt t="11786" x="2819400" y="4552950"/>
          <p14:tracePt t="11818" x="2832100" y="4552950"/>
          <p14:tracePt t="11825" x="2838450" y="4546600"/>
          <p14:tracePt t="11865" x="2844800" y="4546600"/>
          <p14:tracePt t="12609" x="2851150" y="4540250"/>
          <p14:tracePt t="12641" x="2851150" y="4533900"/>
          <p14:tracePt t="12649" x="2844800" y="4527550"/>
          <p14:tracePt t="13545" x="2844800" y="4533900"/>
          <p14:tracePt t="13769" x="2851150" y="4533900"/>
          <p14:tracePt t="13785" x="2857500" y="4533900"/>
          <p14:tracePt t="13793" x="2870200" y="4533900"/>
          <p14:tracePt t="13819" x="2901950" y="4533900"/>
          <p14:tracePt t="13851" x="2927350" y="4540250"/>
          <p14:tracePt t="13857" x="2933700" y="4540250"/>
          <p14:tracePt t="13884" x="2952750" y="4540250"/>
          <p14:tracePt t="13915" x="2990850" y="4540250"/>
          <p14:tracePt t="13921" x="3003550" y="4540250"/>
          <p14:tracePt t="13952" x="3035300" y="4540250"/>
          <p14:tracePt t="13984" x="3086100" y="4540250"/>
          <p14:tracePt t="13988" x="3105150" y="4540250"/>
          <p14:tracePt t="14017" x="3181350" y="4546600"/>
          <p14:tracePt t="14048" x="3244850" y="4546600"/>
          <p14:tracePt t="14051" x="3263900" y="4546600"/>
          <p14:tracePt t="14081" x="3371850" y="4546600"/>
          <p14:tracePt t="14089" x="3390900" y="4546600"/>
          <p14:tracePt t="14117" x="3467100" y="4546600"/>
          <p14:tracePt t="14148" x="3581400" y="4546600"/>
          <p14:tracePt t="14153" x="3619500" y="4546600"/>
          <p14:tracePt t="14184" x="3695700" y="4546600"/>
          <p14:tracePt t="14188" x="3721100" y="4546600"/>
          <p14:tracePt t="14217" x="3784600" y="4546600"/>
          <p14:tracePt t="14248" x="3822700" y="4546600"/>
          <p14:tracePt t="14252" x="3829050" y="4546600"/>
          <p14:tracePt t="14284" x="3854450" y="4546600"/>
          <p14:tracePt t="14314" x="3886200" y="4546600"/>
          <p14:tracePt t="14321" x="3898900" y="4546600"/>
          <p14:tracePt t="14351" x="3943350" y="4565650"/>
          <p14:tracePt t="14382" x="4064000" y="4565650"/>
          <p14:tracePt t="14386" x="4102100" y="4565650"/>
          <p14:tracePt t="14418" x="4292600" y="4572000"/>
          <p14:tracePt t="14450" x="4400550" y="4584700"/>
          <p14:tracePt t="14457" x="4406900" y="4584700"/>
          <p14:tracePt t="14484" x="4419600" y="4584700"/>
          <p14:tracePt t="14515" x="4432300" y="4584700"/>
          <p14:tracePt t="14537" x="4438650" y="4584700"/>
          <p14:tracePt t="14553" x="4451350" y="4584700"/>
          <p14:tracePt t="14585" x="4464050" y="4591050"/>
          <p14:tracePt t="14588" x="4476750" y="4591050"/>
          <p14:tracePt t="14617" x="4540250" y="4597400"/>
          <p14:tracePt t="14647" x="4603750" y="4603750"/>
          <p14:tracePt t="14650" x="4616450" y="4610100"/>
          <p14:tracePt t="14681" x="4686300" y="4610100"/>
          <p14:tracePt t="14689" x="4699000" y="4610100"/>
          <p14:tracePt t="14718" x="4762500" y="4610100"/>
          <p14:tracePt t="14750" x="4826000" y="4610100"/>
          <p14:tracePt t="15097" x="4832350" y="4610100"/>
          <p14:tracePt t="15105" x="4838700" y="4610100"/>
          <p14:tracePt t="15129" x="4838700" y="4597400"/>
          <p14:tracePt t="15150" x="4838700" y="4584700"/>
          <p14:tracePt t="15181" x="4832350" y="4572000"/>
          <p14:tracePt t="15193" x="4826000" y="4565650"/>
          <p14:tracePt t="15577" x="4832350" y="4559300"/>
          <p14:tracePt t="15585" x="4845050" y="4559300"/>
          <p14:tracePt t="15617" x="4883150" y="4559300"/>
          <p14:tracePt t="15617" x="4895850" y="4559300"/>
          <p14:tracePt t="15626" x="4908550" y="4565650"/>
          <p14:tracePt t="15651" x="4946650" y="4565650"/>
          <p14:tracePt t="15684" x="4984750" y="4578350"/>
          <p14:tracePt t="15690" x="4997450" y="4578350"/>
          <p14:tracePt t="15716" x="5029200" y="4578350"/>
          <p14:tracePt t="15746" x="5092700" y="4584700"/>
          <p14:tracePt t="15753" x="5105400" y="4584700"/>
          <p14:tracePt t="15783" x="5162550" y="4591050"/>
          <p14:tracePt t="15814" x="5245100" y="4597400"/>
          <p14:tracePt t="15818" x="5283200" y="4597400"/>
          <p14:tracePt t="15849" x="5435600" y="4597400"/>
          <p14:tracePt t="15881" x="5499100" y="4597400"/>
          <p14:tracePt t="15881" x="5511800" y="4597400"/>
          <p14:tracePt t="15898" x="5518150" y="4597400"/>
          <p14:tracePt t="15917" x="5524500" y="4597400"/>
          <p14:tracePt t="15950" x="5530850" y="4591050"/>
          <p14:tracePt t="15954" x="5537200" y="4591050"/>
          <p14:tracePt t="15983" x="5537200" y="4584700"/>
          <p14:tracePt t="16014" x="5568950" y="4578350"/>
          <p14:tracePt t="16018" x="5575300" y="4578350"/>
          <p14:tracePt t="16049" x="5626100" y="4572000"/>
          <p14:tracePt t="16081" x="5657850" y="4572000"/>
          <p14:tracePt t="16081" x="5670550" y="4565650"/>
          <p14:tracePt t="16097" x="5683250" y="4565650"/>
          <p14:tracePt t="16116" x="5695950" y="4565650"/>
          <p14:tracePt t="16147" x="5715000" y="4565650"/>
          <p14:tracePt t="16153" x="5727700" y="4559300"/>
          <p14:tracePt t="16183" x="5740400" y="4559300"/>
          <p14:tracePt t="16217" x="5753100" y="4552950"/>
          <p14:tracePt t="16248" x="5765800" y="4546600"/>
          <p14:tracePt t="16585" x="5772150" y="4540250"/>
          <p14:tracePt t="16882" x="5765800" y="4540250"/>
          <p14:tracePt t="16890" x="5746750" y="4546600"/>
          <p14:tracePt t="16916" x="5695950" y="4565650"/>
          <p14:tracePt t="16949" x="5645150" y="4591050"/>
          <p14:tracePt t="16954" x="5632450" y="4603750"/>
          <p14:tracePt t="16967" x="5619750" y="4610100"/>
          <p14:tracePt t="16982" x="5581650" y="4622800"/>
          <p14:tracePt t="16998" x="5549900" y="4635500"/>
          <p14:tracePt t="17015" x="5511800" y="4641850"/>
          <p14:tracePt t="17032" x="5486400" y="4648200"/>
          <p14:tracePt t="17063" x="5410200" y="4667250"/>
          <p14:tracePt t="17065" x="5391150" y="4667250"/>
          <p14:tracePt t="17097" x="5314950" y="4699000"/>
          <p14:tracePt t="17099" x="5295900" y="4699000"/>
          <p14:tracePt t="17130" x="5232400" y="4718050"/>
          <p14:tracePt t="17138" x="5219700" y="4724400"/>
          <p14:tracePt t="17149" x="5219700" y="4730750"/>
          <p14:tracePt t="17166" x="5200650" y="4737100"/>
          <p14:tracePt t="17183" x="5187950" y="4743450"/>
          <p14:tracePt t="17198" x="5168900" y="4749800"/>
          <p14:tracePt t="17215" x="5149850" y="4756150"/>
          <p14:tracePt t="17232" x="5137150" y="4762500"/>
          <p14:tracePt t="17249" x="5124450" y="4762500"/>
          <p14:tracePt t="17250" x="5111750" y="4762500"/>
          <p14:tracePt t="17266" x="5092700" y="4768850"/>
          <p14:tracePt t="17282" x="5067300" y="4768850"/>
          <p14:tracePt t="17298" x="5041900" y="4768850"/>
          <p14:tracePt t="17315" x="5022850" y="4768850"/>
          <p14:tracePt t="17331" x="5010150" y="4768850"/>
          <p14:tracePt t="17348" x="5003800" y="4775200"/>
          <p14:tracePt t="17365" x="4984750" y="4781550"/>
          <p14:tracePt t="17410" x="4978400" y="4787900"/>
          <p14:tracePt t="17818" x="4972050" y="4787900"/>
          <p14:tracePt t="17930" x="4965700" y="4787900"/>
          <p14:tracePt t="17946" x="4959350" y="4787900"/>
          <p14:tracePt t="17962" x="4953000" y="4787900"/>
          <p14:tracePt t="17978" x="4946650" y="4787900"/>
          <p14:tracePt t="17986" x="4940300" y="4787900"/>
          <p14:tracePt t="17999" x="4933950" y="4787900"/>
          <p14:tracePt t="18015" x="4914900" y="4787900"/>
          <p14:tracePt t="18031" x="4908550" y="4787900"/>
          <p14:tracePt t="18047" x="4895850" y="4787900"/>
          <p14:tracePt t="18064" x="4876800" y="4781550"/>
          <p14:tracePt t="18081" x="4870450" y="4781550"/>
          <p14:tracePt t="18098" x="4857750" y="478155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 smtClean="0"/>
              <a:t>Courriel de bienvenu reçu par le demandeur</a:t>
            </a:r>
            <a:endParaRPr lang="fr-CA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596" y="1074232"/>
            <a:ext cx="8507884" cy="523508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01"/>
    </mc:Choice>
    <mc:Fallback xmlns="">
      <p:transition spd="slow" advTm="15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739" x="4857750" y="4775200"/>
          <p14:tracePt t="1331" x="4864100" y="4768850"/>
          <p14:tracePt t="1987" x="4832350" y="4762500"/>
          <p14:tracePt t="1995" x="4775200" y="4756150"/>
          <p14:tracePt t="2007" x="4705350" y="4743450"/>
          <p14:tracePt t="2022" x="4521200" y="4705350"/>
          <p14:tracePt t="2039" x="4273550" y="4660900"/>
          <p14:tracePt t="2055" x="3848100" y="4578350"/>
          <p14:tracePt t="2072" x="3409950" y="4495800"/>
          <p14:tracePt t="2103" x="2292350" y="4324350"/>
          <p14:tracePt t="2107" x="2006600" y="4273550"/>
          <p14:tracePt t="2138" x="1066800" y="4146550"/>
          <p14:tracePt t="2142" x="787400" y="4114800"/>
          <p14:tracePt t="2173" x="127000" y="4019550"/>
          <p14:tracePt t="8068" x="0" y="4044950"/>
          <p14:tracePt t="8156" x="6350" y="4044950"/>
          <p14:tracePt t="8180" x="19050" y="4044950"/>
          <p14:tracePt t="8196" x="25400" y="4038600"/>
          <p14:tracePt t="8212" x="31750" y="4032250"/>
          <p14:tracePt t="8220" x="31750" y="4025900"/>
          <p14:tracePt t="8234" x="38100" y="4019550"/>
          <p14:tracePt t="8250" x="57150" y="4006850"/>
          <p14:tracePt t="8266" x="63500" y="4000500"/>
          <p14:tracePt t="8283" x="82550" y="3975100"/>
          <p14:tracePt t="8300" x="88900" y="3968750"/>
          <p14:tracePt t="8316" x="88900" y="3962400"/>
          <p14:tracePt t="8333" x="88900" y="3956050"/>
          <p14:tracePt t="8508" x="88900" y="3962400"/>
          <p14:tracePt t="8524" x="88900" y="3968750"/>
          <p14:tracePt t="8540" x="88900" y="3975100"/>
          <p14:tracePt t="8548" x="88900" y="3981450"/>
          <p14:tracePt t="8564" x="88900" y="3994150"/>
          <p14:tracePt t="8572" x="88900" y="4000500"/>
          <p14:tracePt t="8588" x="88900" y="4013200"/>
          <p14:tracePt t="8601" x="88900" y="4019550"/>
          <p14:tracePt t="8617" x="88900" y="4032250"/>
          <p14:tracePt t="8634" x="88900" y="4051300"/>
          <p14:tracePt t="8649" x="88900" y="4076700"/>
          <p14:tracePt t="8666" x="88900" y="4102100"/>
          <p14:tracePt t="8683" x="101600" y="4121150"/>
          <p14:tracePt t="8700" x="120650" y="4152900"/>
          <p14:tracePt t="8716" x="127000" y="4159250"/>
          <p14:tracePt t="8733" x="139700" y="4184650"/>
          <p14:tracePt t="8749" x="152400" y="4197350"/>
          <p14:tracePt t="8766" x="165100" y="4210050"/>
          <p14:tracePt t="8783" x="177800" y="4222750"/>
          <p14:tracePt t="8800" x="184150" y="4229100"/>
          <p14:tracePt t="8817" x="196850" y="4241800"/>
          <p14:tracePt t="8834" x="209550" y="4248150"/>
          <p14:tracePt t="8849" x="228600" y="4260850"/>
          <p14:tracePt t="8866" x="241300" y="4267200"/>
          <p14:tracePt t="8883" x="266700" y="4273550"/>
          <p14:tracePt t="8899" x="285750" y="4286250"/>
          <p14:tracePt t="8916" x="317500" y="4298950"/>
          <p14:tracePt t="8933" x="323850" y="4305300"/>
          <p14:tracePt t="8949" x="336550" y="4311650"/>
          <p14:tracePt t="8966" x="349250" y="4318000"/>
          <p14:tracePt t="8984" x="355600" y="4324350"/>
          <p14:tracePt t="9020" x="361950" y="4330700"/>
          <p14:tracePt t="9036" x="361950" y="4337050"/>
          <p14:tracePt t="9044" x="361950" y="4343400"/>
          <p14:tracePt t="9052" x="361950" y="4349750"/>
          <p14:tracePt t="9066" x="361950" y="4356100"/>
          <p14:tracePt t="9084" x="361950" y="4362450"/>
          <p14:tracePt t="9099" x="361950" y="4375150"/>
          <p14:tracePt t="9116" x="361950" y="4400550"/>
          <p14:tracePt t="9133" x="361950" y="4413250"/>
          <p14:tracePt t="9150" x="361950" y="4419600"/>
          <p14:tracePt t="9167" x="361950" y="4432300"/>
          <p14:tracePt t="9184" x="361950" y="4438650"/>
          <p14:tracePt t="9200" x="361950" y="4445000"/>
          <p14:tracePt t="9217" x="361950" y="4451350"/>
          <p14:tracePt t="9236" x="361950" y="4457700"/>
          <p14:tracePt t="9250" x="355600" y="4457700"/>
          <p14:tracePt t="9268" x="355600" y="4464050"/>
          <p14:tracePt t="9284" x="349250" y="4470400"/>
          <p14:tracePt t="9308" x="349250" y="4476750"/>
          <p14:tracePt t="9340" x="342900" y="4483100"/>
          <p14:tracePt t="9356" x="342900" y="4489450"/>
          <p14:tracePt t="9372" x="342900" y="4495800"/>
          <p14:tracePt t="9380" x="336550" y="4502150"/>
          <p14:tracePt t="9428" x="336550" y="4508500"/>
          <p14:tracePt t="9444" x="336550" y="4514850"/>
          <p14:tracePt t="9452" x="336550" y="4521200"/>
          <p14:tracePt t="9468" x="336550" y="4527550"/>
          <p14:tracePt t="9484" x="336550" y="4533900"/>
          <p14:tracePt t="9500" x="336550" y="4540250"/>
          <p14:tracePt t="9516" x="336550" y="4546600"/>
          <p14:tracePt t="9532" x="336550" y="4559300"/>
          <p14:tracePt t="9556" x="342900" y="4572000"/>
          <p14:tracePt t="9580" x="342900" y="4578350"/>
          <p14:tracePt t="9588" x="342900" y="4584700"/>
          <p14:tracePt t="9612" x="342900" y="4591050"/>
          <p14:tracePt t="9628" x="349250" y="4603750"/>
          <p14:tracePt t="9652" x="355600" y="4616450"/>
          <p14:tracePt t="9668" x="361950" y="4622800"/>
          <p14:tracePt t="9692" x="368300" y="4629150"/>
          <p14:tracePt t="9772" x="368300" y="4635500"/>
          <p14:tracePt t="9812" x="368300" y="4641850"/>
          <p14:tracePt t="9820" x="374650" y="4641850"/>
          <p14:tracePt t="9852" x="374650" y="4648200"/>
          <p14:tracePt t="9876" x="374650" y="4654550"/>
          <p14:tracePt t="9892" x="374650" y="4660900"/>
          <p14:tracePt t="9908" x="374650" y="4667250"/>
          <p14:tracePt t="9916" x="374650" y="4673600"/>
          <p14:tracePt t="9964" x="374650" y="4679950"/>
          <p14:tracePt t="10340" x="374650" y="4686300"/>
          <p14:tracePt t="10388" x="374650" y="4692650"/>
          <p14:tracePt t="10412" x="374650" y="4699000"/>
          <p14:tracePt t="10436" x="374650" y="4705350"/>
          <p14:tracePt t="10444" x="381000" y="4711700"/>
          <p14:tracePt t="10460" x="381000" y="4718050"/>
          <p14:tracePt t="10468" x="381000" y="4724400"/>
          <p14:tracePt t="10484" x="381000" y="4730750"/>
          <p14:tracePt t="10508" x="381000" y="4737100"/>
          <p14:tracePt t="10516" x="381000" y="4743450"/>
          <p14:tracePt t="10532" x="381000" y="4756150"/>
          <p14:tracePt t="10548" x="381000" y="4762500"/>
          <p14:tracePt t="10564" x="381000" y="4775200"/>
          <p14:tracePt t="10581" x="381000" y="4781550"/>
          <p14:tracePt t="10598" x="381000" y="4787900"/>
          <p14:tracePt t="10615" x="387350" y="4794250"/>
          <p14:tracePt t="10631" x="387350" y="4806950"/>
          <p14:tracePt t="10648" x="393700" y="4813300"/>
          <p14:tracePt t="10665" x="393700" y="4819650"/>
          <p14:tracePt t="10681" x="393700" y="4826000"/>
          <p14:tracePt t="10708" x="393700" y="4832350"/>
          <p14:tracePt t="10732" x="393700" y="4838700"/>
          <p14:tracePt t="10748" x="393700" y="4845050"/>
          <p14:tracePt t="10780" x="393700" y="4851400"/>
          <p14:tracePt t="10804" x="393700" y="4857750"/>
          <p14:tracePt t="10852" x="393700" y="4864100"/>
          <p14:tracePt t="10924" x="393700" y="4870450"/>
          <p14:tracePt t="11197" x="400050" y="4876800"/>
          <p14:tracePt t="11221" x="406400" y="4876800"/>
          <p14:tracePt t="11228" x="419100" y="4870450"/>
          <p14:tracePt t="11244" x="431800" y="4870450"/>
          <p14:tracePt t="11253" x="444500" y="4870450"/>
          <p14:tracePt t="11265" x="457200" y="4870450"/>
          <p14:tracePt t="11282" x="482600" y="4870450"/>
          <p14:tracePt t="11298" x="527050" y="4870450"/>
          <p14:tracePt t="11315" x="558800" y="4870450"/>
          <p14:tracePt t="11330" x="590550" y="4870450"/>
          <p14:tracePt t="11347" x="615950" y="4870450"/>
          <p14:tracePt t="11364" x="647700" y="4870450"/>
          <p14:tracePt t="11380" x="704850" y="4870450"/>
          <p14:tracePt t="11397" x="755650" y="4876800"/>
          <p14:tracePt t="11414" x="806450" y="4883150"/>
          <p14:tracePt t="11430" x="863600" y="4889500"/>
          <p14:tracePt t="11447" x="914400" y="4895850"/>
          <p14:tracePt t="11465" x="958850" y="4902200"/>
          <p14:tracePt t="11481" x="1009650" y="4914900"/>
          <p14:tracePt t="11498" x="1066800" y="4921250"/>
          <p14:tracePt t="11515" x="1155700" y="4927600"/>
          <p14:tracePt t="11530" x="1225550" y="4933950"/>
          <p14:tracePt t="11547" x="1301750" y="4953000"/>
          <p14:tracePt t="11563" x="1352550" y="4959350"/>
          <p14:tracePt t="11580" x="1435100" y="4972050"/>
          <p14:tracePt t="11597" x="1485900" y="4972050"/>
          <p14:tracePt t="11614" x="1530350" y="4991100"/>
          <p14:tracePt t="11630" x="1581150" y="4991100"/>
          <p14:tracePt t="11647" x="1631950" y="4991100"/>
          <p14:tracePt t="11663" x="1670050" y="4991100"/>
          <p14:tracePt t="11680" x="1714500" y="4991100"/>
          <p14:tracePt t="11697" x="1752600" y="4991100"/>
          <p14:tracePt t="11713" x="1803400" y="4991100"/>
          <p14:tracePt t="11730" x="1860550" y="4991100"/>
          <p14:tracePt t="11747" x="1924050" y="4997450"/>
          <p14:tracePt t="11764" x="1987550" y="5003800"/>
          <p14:tracePt t="11780" x="2076450" y="5003800"/>
          <p14:tracePt t="11797" x="2127250" y="5003800"/>
          <p14:tracePt t="11813" x="2159000" y="5003800"/>
          <p14:tracePt t="11830" x="2184400" y="5003800"/>
          <p14:tracePt t="11847" x="2203450" y="5003800"/>
          <p14:tracePt t="11863" x="2209800" y="5003800"/>
          <p14:tracePt t="11881" x="2222500" y="5003800"/>
          <p14:tracePt t="11901" x="2228850" y="5003800"/>
          <p14:tracePt t="11915" x="2235200" y="5003800"/>
          <p14:tracePt t="11930" x="2241550" y="5003800"/>
          <p14:tracePt t="11946" x="2254250" y="5003800"/>
          <p14:tracePt t="11963" x="2279650" y="4997450"/>
          <p14:tracePt t="11980" x="2298700" y="4997450"/>
          <p14:tracePt t="11997" x="2324100" y="4997450"/>
          <p14:tracePt t="12013" x="2336800" y="4997450"/>
          <p14:tracePt t="12031" x="2355850" y="4997450"/>
          <p14:tracePt t="12046" x="2374900" y="4991100"/>
          <p14:tracePt t="12063" x="2381250" y="4991100"/>
          <p14:tracePt t="12080" x="2393950" y="4991100"/>
          <p14:tracePt t="12097" x="2406650" y="4991100"/>
          <p14:tracePt t="12113" x="2419350" y="4991100"/>
          <p14:tracePt t="12130" x="2425700" y="4991100"/>
          <p14:tracePt t="12147" x="2451100" y="4991100"/>
          <p14:tracePt t="12163" x="2476500" y="4991100"/>
          <p14:tracePt t="12181" x="2514600" y="4991100"/>
          <p14:tracePt t="12197" x="2540000" y="4991100"/>
          <p14:tracePt t="12213" x="2571750" y="4991100"/>
          <p14:tracePt t="12230" x="2597150" y="4991100"/>
          <p14:tracePt t="12246" x="2628900" y="4991100"/>
          <p14:tracePt t="12263" x="2667000" y="4991100"/>
          <p14:tracePt t="12280" x="2698750" y="4991100"/>
          <p14:tracePt t="12296" x="2730500" y="4991100"/>
          <p14:tracePt t="12314" x="2774950" y="4991100"/>
          <p14:tracePt t="12331" x="2806700" y="4991100"/>
          <p14:tracePt t="12346" x="2844800" y="4991100"/>
          <p14:tracePt t="12363" x="2889250" y="4991100"/>
          <p14:tracePt t="12379" x="2921000" y="4984750"/>
          <p14:tracePt t="12396" x="2984500" y="4978400"/>
          <p14:tracePt t="12413" x="3028950" y="4972050"/>
          <p14:tracePt t="12430" x="3060700" y="4972050"/>
          <p14:tracePt t="12446" x="3086100" y="4972050"/>
          <p14:tracePt t="12463" x="3130550" y="4972050"/>
          <p14:tracePt t="12480" x="3168650" y="4965700"/>
          <p14:tracePt t="12497" x="3194050" y="4959350"/>
          <p14:tracePt t="12514" x="3232150" y="4953000"/>
          <p14:tracePt t="12529" x="3270250" y="4953000"/>
          <p14:tracePt t="12546" x="3308350" y="4946650"/>
          <p14:tracePt t="12563" x="3333750" y="4940300"/>
          <p14:tracePt t="12579" x="3365500" y="4940300"/>
          <p14:tracePt t="12596" x="3390900" y="4933950"/>
          <p14:tracePt t="12613" x="3416300" y="4933950"/>
          <p14:tracePt t="12630" x="3429000" y="4933950"/>
          <p14:tracePt t="12646" x="3454400" y="4933950"/>
          <p14:tracePt t="12663" x="3473450" y="4933950"/>
          <p14:tracePt t="12679" x="3492500" y="4933950"/>
          <p14:tracePt t="12696" x="3511550" y="4933950"/>
          <p14:tracePt t="12713" x="3524250" y="4933950"/>
          <p14:tracePt t="12729" x="3543300" y="4933950"/>
          <p14:tracePt t="12746" x="3562350" y="4933950"/>
          <p14:tracePt t="12762" x="3575050" y="4933950"/>
          <p14:tracePt t="12780" x="3581400" y="4933950"/>
          <p14:tracePt t="12892" x="3587750" y="4933950"/>
          <p14:tracePt t="12908" x="3600450" y="4933950"/>
          <p14:tracePt t="12917" x="3606800" y="4933950"/>
          <p14:tracePt t="12931" x="3619500" y="4933950"/>
          <p14:tracePt t="12947" x="3644900" y="4933950"/>
          <p14:tracePt t="12962" x="3689350" y="4946650"/>
          <p14:tracePt t="12979" x="3746500" y="4953000"/>
          <p14:tracePt t="12996" x="3810000" y="4959350"/>
          <p14:tracePt t="13012" x="3854450" y="4965700"/>
          <p14:tracePt t="13029" x="3860800" y="4965700"/>
          <p14:tracePt t="13046" x="3867150" y="4965700"/>
          <p14:tracePt t="13077" x="3873500" y="4965700"/>
          <p14:tracePt t="13085" x="3879850" y="4965700"/>
          <p14:tracePt t="13097" x="3886200" y="4965700"/>
          <p14:tracePt t="13113" x="3892550" y="4965700"/>
          <p14:tracePt t="13130" x="3898900" y="4965700"/>
          <p14:tracePt t="13147" x="3924300" y="4965700"/>
          <p14:tracePt t="13163" x="3956050" y="4965700"/>
          <p14:tracePt t="13179" x="4000500" y="4965700"/>
          <p14:tracePt t="13195" x="4051300" y="4965700"/>
          <p14:tracePt t="13212" x="4114800" y="4965700"/>
          <p14:tracePt t="13229" x="4171950" y="4965700"/>
          <p14:tracePt t="13247" x="4229100" y="4965700"/>
          <p14:tracePt t="13263" x="4298950" y="4965700"/>
          <p14:tracePt t="13280" x="4368800" y="4965700"/>
          <p14:tracePt t="13296" x="4432300" y="4965700"/>
          <p14:tracePt t="13313" x="4489450" y="4965700"/>
          <p14:tracePt t="13330" x="4533900" y="4965700"/>
          <p14:tracePt t="13346" x="4565650" y="4965700"/>
          <p14:tracePt t="13363" x="4591050" y="4965700"/>
          <p14:tracePt t="13379" x="4616450" y="4965700"/>
          <p14:tracePt t="13395" x="4635500" y="4965700"/>
          <p14:tracePt t="13412" x="4648200" y="4965700"/>
          <p14:tracePt t="13461" x="4648200" y="4959350"/>
          <p14:tracePt t="13556" x="4654550" y="4959350"/>
          <p14:tracePt t="13564" x="4667250" y="4959350"/>
          <p14:tracePt t="13578" x="4679950" y="4959350"/>
          <p14:tracePt t="13595" x="4743450" y="4959350"/>
          <p14:tracePt t="13612" x="4826000" y="4965700"/>
          <p14:tracePt t="13628" x="4984750" y="4965700"/>
          <p14:tracePt t="13645" x="5099050" y="4965700"/>
          <p14:tracePt t="13662" x="5207000" y="4965700"/>
          <p14:tracePt t="13678" x="5257800" y="4959350"/>
          <p14:tracePt t="13695" x="5264150" y="4953000"/>
          <p14:tracePt t="13724" x="5270500" y="4946650"/>
          <p14:tracePt t="13796" x="5264150" y="4946650"/>
          <p14:tracePt t="14181" x="5257800" y="494665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 smtClean="0"/>
              <a:t>Ouvrir une session de travail</a:t>
            </a:r>
            <a:endParaRPr lang="fr-CA" noProof="0" dirty="0"/>
          </a:p>
        </p:txBody>
      </p:sp>
      <p:pic>
        <p:nvPicPr>
          <p:cNvPr id="7" name="4E8C10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163" y="1143000"/>
            <a:ext cx="7050087" cy="49831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9427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1" x="4756150" y="4057650"/>
          <p14:tracePt t="37" x="4756150" y="4051300"/>
          <p14:tracePt t="53" x="4749800" y="4051300"/>
          <p14:tracePt t="61" x="4724400" y="4044950"/>
          <p14:tracePt t="69" x="4705350" y="4038600"/>
          <p14:tracePt t="84" x="4673600" y="4025900"/>
          <p14:tracePt t="101" x="4521200" y="3937000"/>
          <p14:tracePt t="118" x="4368800" y="3822700"/>
          <p14:tracePt t="134" x="4152900" y="3644900"/>
          <p14:tracePt t="151" x="3822700" y="3378200"/>
          <p14:tracePt t="168" x="3289300" y="3016250"/>
          <p14:tracePt t="184" x="2781300" y="2654300"/>
          <p14:tracePt t="201" x="2222500" y="2266950"/>
          <p14:tracePt t="218" x="1644650" y="1885950"/>
          <p14:tracePt t="234" x="1098550" y="1574800"/>
          <p14:tracePt t="251" x="654050" y="1295400"/>
          <p14:tracePt t="267" x="336550" y="1104900"/>
          <p14:tracePt t="284" x="120650" y="946150"/>
          <p14:tracePt t="1406" x="0" y="69850"/>
          <p14:tracePt t="1501" x="0" y="107950"/>
          <p14:tracePt t="1509" x="6350" y="114300"/>
          <p14:tracePt t="1525" x="12700" y="127000"/>
          <p14:tracePt t="1533" x="19050" y="133350"/>
          <p14:tracePt t="1550" x="31750" y="146050"/>
          <p14:tracePt t="1566" x="50800" y="165100"/>
          <p14:tracePt t="1583" x="69850" y="190500"/>
          <p14:tracePt t="1600" x="88900" y="209550"/>
          <p14:tracePt t="1616" x="95250" y="222250"/>
          <p14:tracePt t="1633" x="107950" y="228600"/>
          <p14:tracePt t="1650" x="120650" y="247650"/>
          <p14:tracePt t="1666" x="139700" y="266700"/>
          <p14:tracePt t="1683" x="152400" y="279400"/>
          <p14:tracePt t="1700" x="171450" y="298450"/>
          <p14:tracePt t="1716" x="190500" y="317500"/>
          <p14:tracePt t="1733" x="228600" y="355600"/>
          <p14:tracePt t="1750" x="273050" y="393700"/>
          <p14:tracePt t="1766" x="355600" y="444500"/>
          <p14:tracePt t="1783" x="412750" y="495300"/>
          <p14:tracePt t="1800" x="495300" y="565150"/>
          <p14:tracePt t="1816" x="571500" y="628650"/>
          <p14:tracePt t="1833" x="641350" y="698500"/>
          <p14:tracePt t="1849" x="704850" y="768350"/>
          <p14:tracePt t="1866" x="768350" y="850900"/>
          <p14:tracePt t="1883" x="806450" y="920750"/>
          <p14:tracePt t="1899" x="850900" y="99695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Vous avez un compte !</a:t>
            </a:r>
            <a:endParaRPr lang="fr-CA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sz="2800" dirty="0" smtClean="0"/>
              <a:t>Maintenant que vous avez un compte en tant qu’éditeur ou </a:t>
            </a:r>
            <a:r>
              <a:rPr lang="fr-FR" sz="2800" dirty="0"/>
              <a:t>réviseur </a:t>
            </a:r>
            <a:r>
              <a:rPr lang="fr-FR" sz="2800" dirty="0" smtClean="0"/>
              <a:t>…</a:t>
            </a:r>
          </a:p>
          <a:p>
            <a:r>
              <a:rPr lang="fr-FR" sz="2800" dirty="0" smtClean="0"/>
              <a:t>Vous pouvez créer des enregistrements de métadonnées</a:t>
            </a:r>
            <a:endParaRPr lang="fr-FR" sz="2800" dirty="0"/>
          </a:p>
          <a:p>
            <a:r>
              <a:rPr lang="fr-CA" sz="2800" dirty="0" smtClean="0"/>
              <a:t>vous avez aussi accès en écriture à tous les enregistrements de votre espace de travail.   Soyez prudent !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10"/>
    </mc:Choice>
    <mc:Fallback xmlns="">
      <p:transition spd="slow" advTm="12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3213" x="12700" y="2317750"/>
          <p14:tracePt t="3233" x="38100" y="2317750"/>
          <p14:tracePt t="3250" x="57150" y="2317750"/>
          <p14:tracePt t="3266" x="76200" y="2311400"/>
          <p14:tracePt t="3283" x="88900" y="2305050"/>
          <p14:tracePt t="3300" x="120650" y="2305050"/>
          <p14:tracePt t="3316" x="158750" y="2305050"/>
          <p14:tracePt t="3333" x="209550" y="2305050"/>
          <p14:tracePt t="3350" x="254000" y="2298700"/>
          <p14:tracePt t="3366" x="285750" y="2292350"/>
          <p14:tracePt t="3382" x="311150" y="2286000"/>
          <p14:tracePt t="3399" x="330200" y="2286000"/>
          <p14:tracePt t="3416" x="342900" y="2286000"/>
          <p14:tracePt t="3437" x="349250" y="2286000"/>
          <p14:tracePt t="3509" x="355600" y="2279650"/>
          <p14:tracePt t="3597" x="361950" y="2279650"/>
          <p14:tracePt t="3621" x="368300" y="2286000"/>
          <p14:tracePt t="3645" x="374650" y="2286000"/>
          <p14:tracePt t="3653" x="381000" y="2292350"/>
          <p14:tracePt t="3669" x="387350" y="2292350"/>
          <p14:tracePt t="3682" x="393700" y="2292350"/>
          <p14:tracePt t="3699" x="406400" y="2298700"/>
          <p14:tracePt t="3716" x="412750" y="2298700"/>
          <p14:tracePt t="3732" x="419100" y="2298700"/>
          <p14:tracePt t="3765" x="425450" y="2298700"/>
          <p14:tracePt t="3781" x="431800" y="2298700"/>
          <p14:tracePt t="3789" x="438150" y="2298700"/>
          <p14:tracePt t="3805" x="444500" y="2298700"/>
          <p14:tracePt t="3816" x="450850" y="2298700"/>
          <p14:tracePt t="3832" x="463550" y="2305050"/>
          <p14:tracePt t="3849" x="476250" y="2305050"/>
          <p14:tracePt t="4021" x="482600" y="2305050"/>
          <p14:tracePt t="4117" x="488950" y="2305050"/>
          <p14:tracePt t="4125" x="495300" y="2311400"/>
          <p14:tracePt t="4141" x="501650" y="2311400"/>
          <p14:tracePt t="4261" x="508000" y="2311400"/>
          <p14:tracePt t="4269" x="514350" y="2311400"/>
          <p14:tracePt t="4282" x="520700" y="2311400"/>
          <p14:tracePt t="4299" x="533400" y="2311400"/>
          <p14:tracePt t="4315" x="552450" y="2317750"/>
          <p14:tracePt t="4332" x="565150" y="2317750"/>
          <p14:tracePt t="4349" x="590550" y="2324100"/>
          <p14:tracePt t="4365" x="603250" y="2324100"/>
          <p14:tracePt t="4382" x="615950" y="2324100"/>
          <p14:tracePt t="4398" x="622300" y="2324100"/>
          <p14:tracePt t="4415" x="628650" y="2324100"/>
          <p14:tracePt t="4469" x="635000" y="2324100"/>
          <p14:tracePt t="4741" x="641350" y="2324100"/>
          <p14:tracePt t="4749" x="647700" y="2324100"/>
          <p14:tracePt t="4821" x="654050" y="2324100"/>
          <p14:tracePt t="4829" x="660400" y="2324100"/>
          <p14:tracePt t="4837" x="666750" y="2324100"/>
          <p14:tracePt t="4848" x="673100" y="2324100"/>
          <p14:tracePt t="4865" x="679450" y="2324100"/>
          <p14:tracePt t="4881" x="685800" y="2324100"/>
          <p14:tracePt t="4898" x="692150" y="2324100"/>
          <p14:tracePt t="4915" x="698500" y="2324100"/>
          <p14:tracePt t="4932" x="711200" y="2324100"/>
          <p14:tracePt t="4948" x="717550" y="2324100"/>
          <p14:tracePt t="5477" x="723900" y="2324100"/>
          <p14:tracePt t="5509" x="723900" y="2330450"/>
          <p14:tracePt t="5525" x="723900" y="2336800"/>
          <p14:tracePt t="5549" x="723900" y="2343150"/>
          <p14:tracePt t="5757" x="723900" y="2349500"/>
          <p14:tracePt t="5765" x="723900" y="2355850"/>
          <p14:tracePt t="5797" x="723900" y="2362200"/>
          <p14:tracePt t="5837" x="723900" y="2368550"/>
          <p14:tracePt t="5845" x="723900" y="2374900"/>
          <p14:tracePt t="5861" x="723900" y="2387600"/>
          <p14:tracePt t="5877" x="723900" y="2393950"/>
          <p14:tracePt t="5885" x="723900" y="2400300"/>
          <p14:tracePt t="5897" x="723900" y="2406650"/>
          <p14:tracePt t="5914" x="723900" y="2413000"/>
          <p14:tracePt t="5930" x="723900" y="2425700"/>
          <p14:tracePt t="5947" x="723900" y="2432050"/>
          <p14:tracePt t="5964" x="723900" y="2438400"/>
          <p14:tracePt t="5980" x="723900" y="2451100"/>
          <p14:tracePt t="6005" x="723900" y="2457450"/>
          <p14:tracePt t="6014" x="723900" y="2463800"/>
          <p14:tracePt t="6030" x="723900" y="2470150"/>
          <p14:tracePt t="6047" x="723900" y="2476500"/>
          <p14:tracePt t="6064" x="723900" y="2482850"/>
          <p14:tracePt t="6081" x="723900" y="2489200"/>
          <p14:tracePt t="6097" x="723900" y="2495550"/>
          <p14:tracePt t="6133" x="723900" y="2501900"/>
          <p14:tracePt t="6157" x="723900" y="2508250"/>
          <p14:tracePt t="6165" x="730250" y="2514600"/>
          <p14:tracePt t="6189" x="730250" y="2520950"/>
          <p14:tracePt t="6205" x="730250" y="2527300"/>
          <p14:tracePt t="6214" x="730250" y="2533650"/>
          <p14:tracePt t="6230" x="730250" y="2540000"/>
          <p14:tracePt t="6247" x="730250" y="2546350"/>
          <p14:tracePt t="6264" x="730250" y="2565400"/>
          <p14:tracePt t="6280" x="730250" y="2578100"/>
          <p14:tracePt t="6297" x="723900" y="2590800"/>
          <p14:tracePt t="6314" x="723900" y="2603500"/>
          <p14:tracePt t="6330" x="717550" y="2622550"/>
          <p14:tracePt t="6347" x="717550" y="2641600"/>
          <p14:tracePt t="6364" x="711200" y="2654300"/>
          <p14:tracePt t="6380" x="711200" y="2667000"/>
          <p14:tracePt t="6396" x="704850" y="2692400"/>
          <p14:tracePt t="6414" x="704850" y="2717800"/>
          <p14:tracePt t="6430" x="704850" y="2730500"/>
          <p14:tracePt t="6446" x="698500" y="2743200"/>
          <p14:tracePt t="6463" x="692150" y="2755900"/>
          <p14:tracePt t="6480" x="685800" y="2774950"/>
          <p14:tracePt t="6497" x="685800" y="2781300"/>
          <p14:tracePt t="6513" x="679450" y="2794000"/>
          <p14:tracePt t="6530" x="679450" y="2800350"/>
          <p14:tracePt t="6546" x="679450" y="2806700"/>
          <p14:tracePt t="6563" x="679450" y="2813050"/>
          <p14:tracePt t="6580" x="679450" y="2819400"/>
          <p14:tracePt t="6596" x="679450" y="2825750"/>
          <p14:tracePt t="6613" x="679450" y="2838450"/>
          <p14:tracePt t="6630" x="679450" y="2844800"/>
          <p14:tracePt t="6646" x="679450" y="2851150"/>
          <p14:tracePt t="6663" x="679450" y="2863850"/>
          <p14:tracePt t="6680" x="673100" y="2870200"/>
          <p14:tracePt t="6696" x="673100" y="2876550"/>
          <p14:tracePt t="6713" x="673100" y="2889250"/>
          <p14:tracePt t="6730" x="673100" y="2895600"/>
          <p14:tracePt t="6746" x="673100" y="2914650"/>
          <p14:tracePt t="6763" x="673100" y="2933700"/>
          <p14:tracePt t="6780" x="673100" y="2940050"/>
          <p14:tracePt t="6796" x="673100" y="2959100"/>
          <p14:tracePt t="6814" x="673100" y="2984500"/>
          <p14:tracePt t="6830" x="673100" y="2997200"/>
          <p14:tracePt t="6846" x="673100" y="3003550"/>
          <p14:tracePt t="6863" x="673100" y="3009900"/>
          <p14:tracePt t="6880" x="673100" y="3016250"/>
          <p14:tracePt t="6896" x="673100" y="3028950"/>
          <p14:tracePt t="6913" x="673100" y="3035300"/>
          <p14:tracePt t="6929" x="673100" y="3041650"/>
          <p14:tracePt t="6949" x="673100" y="3048000"/>
          <p14:tracePt t="6965" x="673100" y="3054350"/>
          <p14:tracePt t="6980" x="666750" y="3060700"/>
          <p14:tracePt t="7005" x="666750" y="3067050"/>
          <p14:tracePt t="7013" x="666750" y="3073400"/>
          <p14:tracePt t="7030" x="666750" y="3079750"/>
          <p14:tracePt t="7046" x="666750" y="3086100"/>
          <p14:tracePt t="7063" x="660400" y="3098800"/>
          <p14:tracePt t="7079" x="660400" y="3111500"/>
          <p14:tracePt t="7096" x="660400" y="3124200"/>
          <p14:tracePt t="7113" x="660400" y="3136900"/>
          <p14:tracePt t="7129" x="660400" y="3143250"/>
          <p14:tracePt t="7146" x="660400" y="3155950"/>
          <p14:tracePt t="7163" x="660400" y="3168650"/>
          <p14:tracePt t="7179" x="660400" y="3181350"/>
          <p14:tracePt t="7196" x="660400" y="3194050"/>
          <p14:tracePt t="7213" x="660400" y="3213100"/>
          <p14:tracePt t="7229" x="660400" y="3225800"/>
          <p14:tracePt t="7246" x="660400" y="3232150"/>
          <p14:tracePt t="7262" x="660400" y="3257550"/>
          <p14:tracePt t="7279" x="660400" y="3263900"/>
          <p14:tracePt t="7296" x="660400" y="3276600"/>
          <p14:tracePt t="7312" x="666750" y="3282950"/>
          <p14:tracePt t="8261" x="666750" y="3276600"/>
          <p14:tracePt t="8478" x="666750" y="3270250"/>
          <p14:tracePt t="9294" x="666750" y="3263900"/>
          <p14:tracePt t="9622" x="666750" y="3257550"/>
          <p14:tracePt t="9782" x="666750" y="3251200"/>
          <p14:tracePt t="9942" x="666750" y="3244850"/>
          <p14:tracePt t="10046" x="666750" y="323850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Vous </a:t>
            </a:r>
            <a:r>
              <a:rPr lang="fr-CA" dirty="0" smtClean="0"/>
              <a:t>voulez en savoir davantage …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 algn="ctr">
              <a:buNone/>
            </a:pPr>
            <a:r>
              <a:rPr lang="fr-CA" dirty="0"/>
              <a:t>Contacter l’Équipe </a:t>
            </a:r>
            <a:r>
              <a:rPr lang="fr-CA" dirty="0" smtClean="0"/>
              <a:t>du </a:t>
            </a:r>
            <a:r>
              <a:rPr lang="fr-CA" dirty="0"/>
              <a:t>service à la clientèle</a:t>
            </a:r>
          </a:p>
          <a:p>
            <a:pPr marL="0" indent="0" algn="ctr">
              <a:buNone/>
            </a:pPr>
            <a:r>
              <a:rPr lang="fr-CA" dirty="0"/>
              <a:t>NRCan.fgp-pgf.RNCan@canada.ca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0"/>
    </mc:Choice>
    <mc:Fallback xmlns="">
      <p:transition spd="slow" advTm="10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476</Words>
  <Application>Microsoft Office PowerPoint</Application>
  <PresentationFormat>On-screen Show (4:3)</PresentationFormat>
  <Paragraphs>49</Paragraphs>
  <Slides>9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Calibri</vt:lpstr>
      <vt:lpstr>Tahoma</vt:lpstr>
      <vt:lpstr>Wingdings</vt:lpstr>
      <vt:lpstr>Office Theme</vt:lpstr>
      <vt:lpstr>PowerPoint Presentation</vt:lpstr>
      <vt:lpstr>Pourquoi s’enregistrer</vt:lpstr>
      <vt:lpstr>Démo: Comment s’enregistrer</vt:lpstr>
      <vt:lpstr>Courriel reçu par le demandeur</vt:lpstr>
      <vt:lpstr>Courriel reçu par l’administrateur</vt:lpstr>
      <vt:lpstr>Courriel de bienvenu reçu par le demandeur</vt:lpstr>
      <vt:lpstr>Ouvrir une session de travail</vt:lpstr>
      <vt:lpstr>Vous avez un compte !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Chagnon, Benoit (OTT)</cp:lastModifiedBy>
  <cp:revision>120</cp:revision>
  <cp:lastPrinted>2017-08-10T13:27:32Z</cp:lastPrinted>
  <dcterms:created xsi:type="dcterms:W3CDTF">2015-09-10T13:46:21Z</dcterms:created>
  <dcterms:modified xsi:type="dcterms:W3CDTF">2018-03-08T19:39:17Z</dcterms:modified>
</cp:coreProperties>
</file>