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64" r:id="rId4"/>
    <p:sldId id="265" r:id="rId5"/>
    <p:sldId id="266" r:id="rId6"/>
    <p:sldId id="267" r:id="rId7"/>
    <p:sldId id="268" r:id="rId8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547C"/>
    <a:srgbClr val="FFCC99"/>
    <a:srgbClr val="FFFFCC"/>
    <a:srgbClr val="3366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74959" autoAdjust="0"/>
  </p:normalViewPr>
  <p:slideViewPr>
    <p:cSldViewPr>
      <p:cViewPr varScale="1">
        <p:scale>
          <a:sx n="84" d="100"/>
          <a:sy n="84" d="100"/>
        </p:scale>
        <p:origin x="102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64820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5" y="0"/>
            <a:ext cx="2971800" cy="464820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r">
              <a:defRPr sz="1200"/>
            </a:lvl1pPr>
          </a:lstStyle>
          <a:p>
            <a:fld id="{969F7C5A-D6FC-4359-B0A6-322DAD039A3C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5325"/>
            <a:ext cx="4648200" cy="3487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7" tIns="46153" rIns="92307" bIns="46153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15791"/>
            <a:ext cx="5486400" cy="4183380"/>
          </a:xfrm>
          <a:prstGeom prst="rect">
            <a:avLst/>
          </a:prstGeom>
        </p:spPr>
        <p:txBody>
          <a:bodyPr vert="horz" lIns="92307" tIns="46153" rIns="92307" bIns="4615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2971800" cy="464820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5" y="8829967"/>
            <a:ext cx="2971800" cy="464820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r">
              <a:defRPr sz="1200"/>
            </a:lvl1pPr>
          </a:lstStyle>
          <a:p>
            <a:fld id="{45986802-38FC-42D9-B26E-1EAD6091AB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11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slide" Target="../slides/slide2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slide" Target="../slides/slide3.xml"/><Relationship Id="rId4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slide" Target="../slides/slide4.xml"/><Relationship Id="rId4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slide" Target="../slides/slide5.xml"/><Relationship Id="rId4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In this module, we will explain what </a:t>
            </a:r>
            <a:r>
              <a:rPr lang="en-CA" smtClean="0"/>
              <a:t>a template is, how to create it, and how to use it.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3780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/>
              <a:t>A template is a pre-populated metadata record with information that will repeat for multiple records.</a:t>
            </a:r>
          </a:p>
          <a:p>
            <a:endParaRPr lang="en-CA" dirty="0"/>
          </a:p>
          <a:p>
            <a:r>
              <a:rPr lang="en-CA" dirty="0" smtClean="0"/>
              <a:t>When creating a record, the Editor will select the template and only provide the missing information. All editors with access to the workspace will be able to use the template.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986802-38FC-42D9-B26E-1EAD6091AB91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131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/>
              <a:t>We will create a template,</a:t>
            </a:r>
            <a:r>
              <a:rPr lang="en-CA" baseline="0" dirty="0" smtClean="0"/>
              <a:t> </a:t>
            </a:r>
            <a:r>
              <a:rPr lang="en-CA" dirty="0" smtClean="0"/>
              <a:t>considering the contact metadata as the repetitive information to save in the template.</a:t>
            </a:r>
          </a:p>
          <a:p>
            <a:endParaRPr lang="en-CA" dirty="0" smtClean="0"/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 a record with the default template.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Administration menu, click Create Metadata, select the default template, select the workspace and click Create.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the contact for the metadata.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that the contact information has been added, save and close the record.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Reselect the last record created and choose the "Save As Template" operation.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a meaningful title to the record to indicate the purpose of the template and click Save and Close.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see all the metadata templates that you have access to and what they contain, go </a:t>
            </a:r>
            <a:r>
              <a:rPr lang="en-CA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Administration&gt; Metadata Templates.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96513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/>
              <a:t>We will use the template to create a new metadata record. This template can be used by all editors in the workspace.</a:t>
            </a:r>
          </a:p>
          <a:p>
            <a:endParaRPr lang="en-CA" dirty="0" smtClean="0"/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 under the Administration menu and select Create metadata.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template just created now appears in the drop-down list.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template and the workspace and click Create. You now have a record with the pre-filled template information.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you have to do is complete the Metadata record, validate and save it.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90850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/>
              <a:t>We will delete this template so that it is no longer accessible to other editors in the workspace. </a:t>
            </a:r>
          </a:p>
          <a:p>
            <a:endParaRPr lang="en-CA" dirty="0" smtClean="0"/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delete the template by selecting it and activating Delete.</a:t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no longer available when creating metadata.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73684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If you would like to know more about this topic, please contact the FGP customer service team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986802-38FC-42D9-B26E-1EAD6091AB91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397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005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917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150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8380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5600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379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337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085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73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5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392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27141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41138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2338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72941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65586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1228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974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1451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9871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988443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4001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dirty="0" smtClean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 smtClean="0">
                <a:solidFill>
                  <a:schemeClr val="bg1"/>
                </a:solidFill>
              </a:rPr>
              <a:t>GcGeo.gc.ca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NRCan.fgp-pgf.RNCan@canada.ca</a:t>
            </a:r>
            <a:endParaRPr lang="en-CA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CA" altLang="en-US" sz="1400" dirty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</a:rPr>
              <a:t>GcGeo.gc.ca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NRCan.fgp-pgf.RNCan@canada.ca</a:t>
            </a:r>
          </a:p>
        </p:txBody>
      </p:sp>
    </p:spTree>
    <p:extLst>
      <p:ext uri="{BB962C8B-B14F-4D97-AF65-F5344CB8AC3E}">
        <p14:creationId xmlns:p14="http://schemas.microsoft.com/office/powerpoint/2010/main" val="2591532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3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3.xml"/><Relationship Id="rId4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video" Target="../media/media3.mp4"/><Relationship Id="rId2" Type="http://schemas.microsoft.com/office/2007/relationships/media" Target="../media/media3.mp4"/><Relationship Id="rId1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../media/media4.mp4"/><Relationship Id="rId2" Type="http://schemas.microsoft.com/office/2007/relationships/media" Target="../media/media4.mp4"/><Relationship Id="rId1" Type="http://schemas.openxmlformats.org/officeDocument/2006/relationships/tags" Target="../tags/tag11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video" Target="../media/media5.mp4"/><Relationship Id="rId2" Type="http://schemas.microsoft.com/office/2007/relationships/media" Target="../media/media5.mp4"/><Relationship Id="rId1" Type="http://schemas.openxmlformats.org/officeDocument/2006/relationships/tags" Target="../tags/tag15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600" y="3861048"/>
            <a:ext cx="87630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CA" altLang="en-US" sz="2200" b="1" dirty="0">
                <a:latin typeface="Tahoma" panose="020B0604030504040204" pitchFamily="34" charset="0"/>
              </a:rPr>
              <a:t>Creating a Template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-20540" y="332656"/>
            <a:ext cx="9164539" cy="2712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9" y="361307"/>
            <a:ext cx="9180512" cy="270336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8496436" y="2420890"/>
            <a:ext cx="0" cy="792086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316416" y="2335814"/>
            <a:ext cx="360040" cy="360040"/>
          </a:xfrm>
          <a:prstGeom prst="ellipse">
            <a:avLst/>
          </a:prstGeom>
          <a:solidFill>
            <a:srgbClr val="7CC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8478974" y="3212976"/>
            <a:ext cx="701538" cy="0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8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73"/>
    </mc:Choice>
    <mc:Fallback xmlns="">
      <p:transition spd="slow" advTm="104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noProof="0" dirty="0"/>
              <a:t>What is a </a:t>
            </a:r>
            <a:r>
              <a:rPr lang="en-CA" noProof="0" dirty="0" smtClean="0"/>
              <a:t>template?</a:t>
            </a:r>
            <a:endParaRPr lang="en-CA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400" b="1" noProof="0" dirty="0" smtClean="0"/>
              <a:t>What is it?</a:t>
            </a:r>
          </a:p>
          <a:p>
            <a:pPr marL="0" indent="0">
              <a:buNone/>
            </a:pPr>
            <a:r>
              <a:rPr lang="en-CA" sz="2400" noProof="0" dirty="0" smtClean="0"/>
              <a:t>A metadata </a:t>
            </a:r>
            <a:r>
              <a:rPr lang="en-CA" sz="2400" noProof="0" dirty="0"/>
              <a:t>record partially filled with information common to several metadata </a:t>
            </a:r>
            <a:r>
              <a:rPr lang="en-CA" sz="2400" noProof="0" dirty="0" smtClean="0"/>
              <a:t>records</a:t>
            </a:r>
            <a:endParaRPr lang="en-CA" sz="2400" noProof="0" dirty="0"/>
          </a:p>
          <a:p>
            <a:pPr marL="0" indent="0">
              <a:buNone/>
            </a:pPr>
            <a:endParaRPr lang="en-CA" sz="2400" noProof="0" dirty="0"/>
          </a:p>
          <a:p>
            <a:pPr marL="0" indent="0">
              <a:buNone/>
            </a:pPr>
            <a:r>
              <a:rPr lang="en-CA" sz="2400" b="1" noProof="0" dirty="0" smtClean="0"/>
              <a:t>What is it used for?</a:t>
            </a:r>
            <a:endParaRPr lang="en-CA" sz="2400" b="1" noProof="0" dirty="0"/>
          </a:p>
          <a:p>
            <a:pPr marL="0" indent="0">
              <a:buNone/>
            </a:pPr>
            <a:r>
              <a:rPr lang="en-CA" sz="2400" noProof="0" dirty="0"/>
              <a:t>Accelerating the creation of multiple records that have common information. </a:t>
            </a:r>
          </a:p>
          <a:p>
            <a:pPr marL="0" indent="0">
              <a:buNone/>
            </a:pPr>
            <a:endParaRPr lang="en-CA" sz="2400" noProof="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9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45"/>
    </mc:Choice>
    <mc:Fallback xmlns="">
      <p:transition spd="slow" advTm="217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noProof="0" dirty="0"/>
              <a:t>Demo: How to create a template</a:t>
            </a:r>
          </a:p>
        </p:txBody>
      </p:sp>
      <p:pic>
        <p:nvPicPr>
          <p:cNvPr id="4" name="16C3698">
            <a:hlinkClick r:id="" action="ppaction://media"/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1631950"/>
            <a:ext cx="8229600" cy="4003675"/>
          </a:xfrm>
        </p:spPr>
      </p:pic>
    </p:spTree>
    <p:extLst>
      <p:ext uri="{BB962C8B-B14F-4D97-AF65-F5344CB8AC3E}">
        <p14:creationId xmlns:p14="http://schemas.microsoft.com/office/powerpoint/2010/main" val="167218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000"/>
    </mc:Choice>
    <mc:Fallback xmlns="">
      <p:transition spd="slow" advTm="20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5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noProof="0" dirty="0"/>
              <a:t>Demo: How to use a template</a:t>
            </a:r>
          </a:p>
        </p:txBody>
      </p:sp>
      <p:pic>
        <p:nvPicPr>
          <p:cNvPr id="4" name="DC8F5F0">
            <a:hlinkClick r:id="" action="ppaction://media"/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1631950"/>
            <a:ext cx="8229600" cy="4003675"/>
          </a:xfrm>
        </p:spPr>
      </p:pic>
    </p:spTree>
    <p:extLst>
      <p:ext uri="{BB962C8B-B14F-4D97-AF65-F5344CB8AC3E}">
        <p14:creationId xmlns:p14="http://schemas.microsoft.com/office/powerpoint/2010/main" val="241190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000"/>
    </mc:Choice>
    <mc:Fallback xmlns="">
      <p:transition spd="slow" advTm="8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noProof="0" dirty="0"/>
              <a:t>Demo: How to destroy a template</a:t>
            </a:r>
          </a:p>
        </p:txBody>
      </p:sp>
      <p:pic>
        <p:nvPicPr>
          <p:cNvPr id="4" name="CB437A1">
            <a:hlinkClick r:id="" action="ppaction://media"/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1631950"/>
            <a:ext cx="8229600" cy="4003675"/>
          </a:xfrm>
        </p:spPr>
      </p:pic>
    </p:spTree>
    <p:extLst>
      <p:ext uri="{BB962C8B-B14F-4D97-AF65-F5344CB8AC3E}">
        <p14:creationId xmlns:p14="http://schemas.microsoft.com/office/powerpoint/2010/main" val="36126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00"/>
    </mc:Choice>
    <mc:Fallback xmlns="">
      <p:transition spd="slow" advTm="4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en-CA" dirty="0"/>
              <a:t>Want to know more?</a:t>
            </a:r>
          </a:p>
          <a:p>
            <a:pPr marL="0" indent="0">
              <a:buNone/>
            </a:pPr>
            <a:endParaRPr lang="en-CA" dirty="0"/>
          </a:p>
          <a:p>
            <a:pPr marL="0" indent="0" algn="ctr">
              <a:buNone/>
            </a:pPr>
            <a:r>
              <a:rPr lang="en-CA" dirty="0"/>
              <a:t>Contact the Customer Service Team</a:t>
            </a:r>
          </a:p>
          <a:p>
            <a:pPr marL="0" indent="0" algn="ctr">
              <a:buNone/>
            </a:pPr>
            <a:r>
              <a:rPr lang="en-CA" dirty="0"/>
              <a:t>NRCan.fgp-pgf.RNCan@Canada.ca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6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02"/>
    </mc:Choice>
    <mc:Fallback xmlns="">
      <p:transition spd="slow" advTm="10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  <p:tag name="{FUSIONTAGSHAPEID}" val="SlideShape_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  <p:tag name="{FUSIONTAGSHAPEID}" val="SlideShape_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  <p:tag name="{FUSIONTAGSHAPEID}" val="SlideShape_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  <p:tag name="{FUSIONTAGSHAPEID}" val="SlideShape_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  <p:tag name="{FUSIONTAGSHAPEID}" val="SlideShape_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2364</TotalTime>
  <Words>262</Words>
  <Application>Microsoft Office PowerPoint</Application>
  <PresentationFormat>On-screen Show (4:3)</PresentationFormat>
  <Paragraphs>45</Paragraphs>
  <Slides>6</Slides>
  <Notes>6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ＭＳ Ｐゴシック</vt:lpstr>
      <vt:lpstr>Arial</vt:lpstr>
      <vt:lpstr>Calibri</vt:lpstr>
      <vt:lpstr>Tahoma</vt:lpstr>
      <vt:lpstr>Wingdings</vt:lpstr>
      <vt:lpstr>Office Theme</vt:lpstr>
      <vt:lpstr>1_Office Theme</vt:lpstr>
      <vt:lpstr>PowerPoint Presentation</vt:lpstr>
      <vt:lpstr>What is a template?</vt:lpstr>
      <vt:lpstr>Demo: How to create a template</vt:lpstr>
      <vt:lpstr>Demo: How to use a template</vt:lpstr>
      <vt:lpstr>Demo: How to destroy a template</vt:lpstr>
      <vt:lpstr>PowerPoint Presentation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Dunning, Steve</dc:creator>
  <cp:lastModifiedBy>Merry, Andrea</cp:lastModifiedBy>
  <cp:revision>120</cp:revision>
  <cp:lastPrinted>2017-09-06T13:52:18Z</cp:lastPrinted>
  <dcterms:created xsi:type="dcterms:W3CDTF">2015-09-10T13:46:21Z</dcterms:created>
  <dcterms:modified xsi:type="dcterms:W3CDTF">2018-03-08T19:33:27Z</dcterms:modified>
</cp:coreProperties>
</file>