
<file path=[Content_Types].xml><?xml version="1.0" encoding="utf-8"?>
<Types xmlns="http://schemas.openxmlformats.org/package/2006/content-types">
  <Default Extension="png" ContentType="image/png"/>
  <Default Extension="m4a" ContentType="audio/mp4"/>
  <Default Extension="jpeg" ContentType="image/jpeg"/>
  <Default Extension="rels" ContentType="application/vnd.openxmlformats-package.relationships+xml"/>
  <Default Extension="xml" ContentType="application/xml"/>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notesSlides/notesSlide3.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notesSlides/notesSlide4.xml" ContentType="application/vnd.openxmlformats-officedocument.presentationml.notesSlide+xml"/>
  <Override PartName="/ppt/tags/tag7.xml" ContentType="application/vnd.openxmlformats-officedocument.presentationml.tags+xml"/>
  <Override PartName="/ppt/tags/tag8.xml" ContentType="application/vnd.openxmlformats-officedocument.presentationml.tags+xml"/>
  <Override PartName="/ppt/notesSlides/notesSlide5.xml" ContentType="application/vnd.openxmlformats-officedocument.presentationml.notesSlide+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notesSlides/notesSlide6.xml" ContentType="application/vnd.openxmlformats-officedocument.presentationml.notesSlide+xml"/>
  <Override PartName="/ppt/tags/tag12.xml" ContentType="application/vnd.openxmlformats-officedocument.presentationml.tags+xml"/>
  <Override PartName="/ppt/tags/tag13.xml" ContentType="application/vnd.openxmlformats-officedocument.presentationml.tags+xml"/>
  <Override PartName="/ppt/notesSlides/notesSlide7.xml" ContentType="application/vnd.openxmlformats-officedocument.presentationml.notesSlide+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10"/>
  </p:notesMasterIdLst>
  <p:sldIdLst>
    <p:sldId id="256" r:id="rId3"/>
    <p:sldId id="263" r:id="rId4"/>
    <p:sldId id="268" r:id="rId5"/>
    <p:sldId id="260" r:id="rId6"/>
    <p:sldId id="269" r:id="rId7"/>
    <p:sldId id="265" r:id="rId8"/>
    <p:sldId id="267" r:id="rId9"/>
  </p:sldIdLst>
  <p:sldSz cx="9144000" cy="6858000" type="screen4x3"/>
  <p:notesSz cx="68580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2547C"/>
    <a:srgbClr val="FFCC99"/>
    <a:srgbClr val="FFFFCC"/>
    <a:srgbClr val="3366CC"/>
    <a:srgbClr val="3333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091" autoAdjust="0"/>
    <p:restoredTop sz="86585" autoAdjust="0"/>
  </p:normalViewPr>
  <p:slideViewPr>
    <p:cSldViewPr>
      <p:cViewPr varScale="1">
        <p:scale>
          <a:sx n="98" d="100"/>
          <a:sy n="98" d="100"/>
        </p:scale>
        <p:origin x="606" y="78"/>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viewProps" Target="view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presProps" Target="presProps.xml"/><Relationship Id="rId5" Type="http://schemas.openxmlformats.org/officeDocument/2006/relationships/slide" Target="slides/slide3.xml"/><Relationship Id="rId10"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71800" cy="464820"/>
          </a:xfrm>
          <a:prstGeom prst="rect">
            <a:avLst/>
          </a:prstGeom>
        </p:spPr>
        <p:txBody>
          <a:bodyPr vert="horz" lIns="92307" tIns="46153" rIns="92307" bIns="46153" rtlCol="0"/>
          <a:lstStyle>
            <a:lvl1pPr algn="l">
              <a:defRPr sz="1200"/>
            </a:lvl1pPr>
          </a:lstStyle>
          <a:p>
            <a:endParaRPr lang="en-CA"/>
          </a:p>
        </p:txBody>
      </p:sp>
      <p:sp>
        <p:nvSpPr>
          <p:cNvPr id="3" name="Date Placeholder 2"/>
          <p:cNvSpPr>
            <a:spLocks noGrp="1"/>
          </p:cNvSpPr>
          <p:nvPr>
            <p:ph type="dt" idx="1"/>
          </p:nvPr>
        </p:nvSpPr>
        <p:spPr>
          <a:xfrm>
            <a:off x="3884615" y="0"/>
            <a:ext cx="2971800" cy="464820"/>
          </a:xfrm>
          <a:prstGeom prst="rect">
            <a:avLst/>
          </a:prstGeom>
        </p:spPr>
        <p:txBody>
          <a:bodyPr vert="horz" lIns="92307" tIns="46153" rIns="92307" bIns="46153" rtlCol="0"/>
          <a:lstStyle>
            <a:lvl1pPr algn="r">
              <a:defRPr sz="1200"/>
            </a:lvl1pPr>
          </a:lstStyle>
          <a:p>
            <a:fld id="{969F7C5A-D6FC-4359-B0A6-322DAD039A3C}" type="datetimeFigureOut">
              <a:rPr lang="en-CA" smtClean="0"/>
              <a:t>2018-03-08</a:t>
            </a:fld>
            <a:endParaRPr lang="en-CA"/>
          </a:p>
        </p:txBody>
      </p:sp>
      <p:sp>
        <p:nvSpPr>
          <p:cNvPr id="4" name="Slide Image Placeholder 3"/>
          <p:cNvSpPr>
            <a:spLocks noGrp="1" noRot="1" noChangeAspect="1"/>
          </p:cNvSpPr>
          <p:nvPr>
            <p:ph type="sldImg" idx="2"/>
          </p:nvPr>
        </p:nvSpPr>
        <p:spPr>
          <a:xfrm>
            <a:off x="1104900" y="695325"/>
            <a:ext cx="4648200" cy="3487738"/>
          </a:xfrm>
          <a:prstGeom prst="rect">
            <a:avLst/>
          </a:prstGeom>
          <a:noFill/>
          <a:ln w="12700">
            <a:solidFill>
              <a:prstClr val="black"/>
            </a:solidFill>
          </a:ln>
        </p:spPr>
        <p:txBody>
          <a:bodyPr vert="horz" lIns="92307" tIns="46153" rIns="92307" bIns="46153" rtlCol="0" anchor="ctr"/>
          <a:lstStyle/>
          <a:p>
            <a:endParaRPr lang="en-CA"/>
          </a:p>
        </p:txBody>
      </p:sp>
      <p:sp>
        <p:nvSpPr>
          <p:cNvPr id="5" name="Notes Placeholder 4"/>
          <p:cNvSpPr>
            <a:spLocks noGrp="1"/>
          </p:cNvSpPr>
          <p:nvPr>
            <p:ph type="body" sz="quarter" idx="3"/>
          </p:nvPr>
        </p:nvSpPr>
        <p:spPr>
          <a:xfrm>
            <a:off x="685801" y="4415791"/>
            <a:ext cx="5486400" cy="4183380"/>
          </a:xfrm>
          <a:prstGeom prst="rect">
            <a:avLst/>
          </a:prstGeom>
        </p:spPr>
        <p:txBody>
          <a:bodyPr vert="horz" lIns="92307" tIns="46153" rIns="92307" bIns="46153"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Footer Placeholder 5"/>
          <p:cNvSpPr>
            <a:spLocks noGrp="1"/>
          </p:cNvSpPr>
          <p:nvPr>
            <p:ph type="ftr" sz="quarter" idx="4"/>
          </p:nvPr>
        </p:nvSpPr>
        <p:spPr>
          <a:xfrm>
            <a:off x="1" y="8829967"/>
            <a:ext cx="2971800" cy="464820"/>
          </a:xfrm>
          <a:prstGeom prst="rect">
            <a:avLst/>
          </a:prstGeom>
        </p:spPr>
        <p:txBody>
          <a:bodyPr vert="horz" lIns="92307" tIns="46153" rIns="92307" bIns="46153" rtlCol="0" anchor="b"/>
          <a:lstStyle>
            <a:lvl1pPr algn="l">
              <a:defRPr sz="1200"/>
            </a:lvl1pPr>
          </a:lstStyle>
          <a:p>
            <a:endParaRPr lang="en-CA"/>
          </a:p>
        </p:txBody>
      </p:sp>
      <p:sp>
        <p:nvSpPr>
          <p:cNvPr id="7" name="Slide Number Placeholder 6"/>
          <p:cNvSpPr>
            <a:spLocks noGrp="1"/>
          </p:cNvSpPr>
          <p:nvPr>
            <p:ph type="sldNum" sz="quarter" idx="5"/>
          </p:nvPr>
        </p:nvSpPr>
        <p:spPr>
          <a:xfrm>
            <a:off x="3884615" y="8829967"/>
            <a:ext cx="2971800" cy="464820"/>
          </a:xfrm>
          <a:prstGeom prst="rect">
            <a:avLst/>
          </a:prstGeom>
        </p:spPr>
        <p:txBody>
          <a:bodyPr vert="horz" lIns="92307" tIns="46153" rIns="92307" bIns="46153" rtlCol="0" anchor="b"/>
          <a:lstStyle>
            <a:lvl1pPr algn="r">
              <a:defRPr sz="1200"/>
            </a:lvl1pPr>
          </a:lstStyle>
          <a:p>
            <a:fld id="{45986802-38FC-42D9-B26E-1EAD6091AB91}" type="slidenum">
              <a:rPr lang="en-CA" smtClean="0"/>
              <a:t>‹#›</a:t>
            </a:fld>
            <a:endParaRPr lang="en-CA"/>
          </a:p>
        </p:txBody>
      </p:sp>
    </p:spTree>
    <p:extLst>
      <p:ext uri="{BB962C8B-B14F-4D97-AF65-F5344CB8AC3E}">
        <p14:creationId xmlns:p14="http://schemas.microsoft.com/office/powerpoint/2010/main" val="15121187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tags" Target="../tags/tag6.xml"/><Relationship Id="rId2" Type="http://schemas.openxmlformats.org/officeDocument/2006/relationships/tags" Target="../tags/tag5.xml"/><Relationship Id="rId1" Type="http://schemas.openxmlformats.org/officeDocument/2006/relationships/tags" Target="../tags/tag4.xml"/><Relationship Id="rId5" Type="http://schemas.openxmlformats.org/officeDocument/2006/relationships/slide" Target="../slides/slide3.xml"/><Relationship Id="rId4"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tags" Target="../tags/tag11.xml"/><Relationship Id="rId2" Type="http://schemas.openxmlformats.org/officeDocument/2006/relationships/tags" Target="../tags/tag10.xml"/><Relationship Id="rId1" Type="http://schemas.openxmlformats.org/officeDocument/2006/relationships/tags" Target="../tags/tag9.xml"/><Relationship Id="rId5" Type="http://schemas.openxmlformats.org/officeDocument/2006/relationships/slide" Target="../slides/slide5.xml"/><Relationship Id="rId4"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tags" Target="../tags/tag16.xml"/><Relationship Id="rId2" Type="http://schemas.openxmlformats.org/officeDocument/2006/relationships/tags" Target="../tags/tag15.xml"/><Relationship Id="rId1" Type="http://schemas.openxmlformats.org/officeDocument/2006/relationships/tags" Target="../tags/tag14.xml"/><Relationship Id="rId5" Type="http://schemas.openxmlformats.org/officeDocument/2006/relationships/slide" Target="../slides/slide7.xml"/><Relationship Id="rId4"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In this module, we will explain the two methods for associating a thumbnail with a record.</a:t>
            </a:r>
            <a:endParaRPr lang="en-CA" dirty="0"/>
          </a:p>
        </p:txBody>
      </p:sp>
      <p:sp>
        <p:nvSpPr>
          <p:cNvPr id="4" name="Slide Number Placeholder 3"/>
          <p:cNvSpPr>
            <a:spLocks noGrp="1"/>
          </p:cNvSpPr>
          <p:nvPr>
            <p:ph type="sldNum" sz="quarter" idx="10"/>
          </p:nvPr>
        </p:nvSpPr>
        <p:spPr/>
        <p:txBody>
          <a:bodyPr/>
          <a:lstStyle/>
          <a:p>
            <a:fld id="{45986802-38FC-42D9-B26E-1EAD6091AB91}" type="slidenum">
              <a:rPr lang="en-CA" smtClean="0"/>
              <a:t>1</a:t>
            </a:fld>
            <a:endParaRPr lang="en-CA"/>
          </a:p>
        </p:txBody>
      </p:sp>
    </p:spTree>
    <p:extLst>
      <p:ext uri="{BB962C8B-B14F-4D97-AF65-F5344CB8AC3E}">
        <p14:creationId xmlns:p14="http://schemas.microsoft.com/office/powerpoint/2010/main" val="7337804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The thumbnail provides a visual overview of the available geospatial information. </a:t>
            </a:r>
            <a:br>
              <a:rPr lang="en-CA" dirty="0" smtClean="0"/>
            </a:br>
            <a:r>
              <a:rPr lang="en-CA" dirty="0" smtClean="0"/>
              <a:t>Although the thumbnail is not a required element, it is strongly recommended that you add this image to your metadata records.  </a:t>
            </a:r>
          </a:p>
          <a:p>
            <a:r>
              <a:rPr lang="en-CA" dirty="0" smtClean="0"/>
              <a:t/>
            </a:r>
            <a:br>
              <a:rPr lang="en-CA" dirty="0" smtClean="0"/>
            </a:br>
            <a:r>
              <a:rPr lang="en-CA" dirty="0" smtClean="0"/>
              <a:t>There are two ways to assign a thumbnail. The first is to load the thumbnail in the catalogue. The second is to insert a link to an image included in the metadata record. </a:t>
            </a:r>
          </a:p>
          <a:p>
            <a:endParaRPr lang="en-CA" dirty="0" smtClean="0"/>
          </a:p>
          <a:p>
            <a:r>
              <a:rPr lang="en-CA" dirty="0" smtClean="0"/>
              <a:t>A square image is recommended for the image ratio to be respected. </a:t>
            </a:r>
            <a:endParaRPr lang="en-CA" dirty="0"/>
          </a:p>
        </p:txBody>
      </p:sp>
      <p:sp>
        <p:nvSpPr>
          <p:cNvPr id="4" name="Slide Number Placeholder 3"/>
          <p:cNvSpPr>
            <a:spLocks noGrp="1"/>
          </p:cNvSpPr>
          <p:nvPr>
            <p:ph type="sldNum" sz="quarter" idx="10"/>
          </p:nvPr>
        </p:nvSpPr>
        <p:spPr/>
        <p:txBody>
          <a:bodyPr/>
          <a:lstStyle/>
          <a:p>
            <a:fld id="{45986802-38FC-42D9-B26E-1EAD6091AB91}" type="slidenum">
              <a:rPr lang="en-CA" smtClean="0"/>
              <a:t>2</a:t>
            </a:fld>
            <a:endParaRPr lang="en-CA"/>
          </a:p>
        </p:txBody>
      </p:sp>
    </p:spTree>
    <p:extLst>
      <p:ext uri="{BB962C8B-B14F-4D97-AF65-F5344CB8AC3E}">
        <p14:creationId xmlns:p14="http://schemas.microsoft.com/office/powerpoint/2010/main" val="24420651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r>
              <a:rPr lang="en-CA" dirty="0" smtClean="0"/>
              <a:t>The first method, loading the thumbnail, is the easiest. A copy of the image will be saved to the catalogue server when the record is created.</a:t>
            </a:r>
            <a:endParaRPr lang="en-CA" dirty="0"/>
          </a:p>
        </p:txBody>
      </p:sp>
      <p:sp>
        <p:nvSpPr>
          <p:cNvPr id="4" name="Slide Number Placeholder 3"/>
          <p:cNvSpPr>
            <a:spLocks noGrp="1"/>
          </p:cNvSpPr>
          <p:nvPr>
            <p:ph type="sldNum" sz="quarter" idx="10"/>
            <p:custDataLst>
              <p:tags r:id="rId3"/>
            </p:custDataLst>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986802-38FC-42D9-B26E-1EAD6091AB91}" type="slidenum">
              <a:rPr kumimoji="0" lang="en-CA"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CA"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874853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200" b="0" i="0" u="none" strike="noStrike" kern="1200" dirty="0" smtClean="0">
                <a:solidFill>
                  <a:schemeClr val="tx1"/>
                </a:solidFill>
                <a:effectLst/>
                <a:latin typeface="+mn-lt"/>
                <a:ea typeface="+mn-ea"/>
                <a:cs typeface="+mn-cs"/>
              </a:rPr>
              <a:t>Select the record and choose the Edit operation.</a:t>
            </a:r>
            <a:br>
              <a:rPr lang="en-CA" sz="1200" b="0" i="0" u="none" strike="noStrike" kern="1200" dirty="0" smtClean="0">
                <a:solidFill>
                  <a:schemeClr val="tx1"/>
                </a:solidFill>
                <a:effectLst/>
                <a:latin typeface="+mn-lt"/>
                <a:ea typeface="+mn-ea"/>
                <a:cs typeface="+mn-cs"/>
              </a:rPr>
            </a:br>
            <a:r>
              <a:rPr lang="en-CA" sz="1200" b="0" i="0" u="none" strike="noStrike" kern="1200" dirty="0" smtClean="0">
                <a:solidFill>
                  <a:schemeClr val="tx1"/>
                </a:solidFill>
                <a:effectLst/>
                <a:latin typeface="+mn-lt"/>
                <a:ea typeface="+mn-ea"/>
                <a:cs typeface="+mn-cs"/>
              </a:rPr>
              <a:t>In the edit mode, Select the Add Preview Image operation.</a:t>
            </a:r>
            <a:br>
              <a:rPr lang="en-CA" sz="1200" b="0" i="0" u="none" strike="noStrike" kern="1200" dirty="0" smtClean="0">
                <a:solidFill>
                  <a:schemeClr val="tx1"/>
                </a:solidFill>
                <a:effectLst/>
                <a:latin typeface="+mn-lt"/>
                <a:ea typeface="+mn-ea"/>
                <a:cs typeface="+mn-cs"/>
              </a:rPr>
            </a:br>
            <a:r>
              <a:rPr lang="en-CA" sz="1200" b="0" i="0" u="none" strike="noStrike" kern="1200" dirty="0" smtClean="0">
                <a:solidFill>
                  <a:schemeClr val="tx1"/>
                </a:solidFill>
                <a:effectLst/>
                <a:latin typeface="+mn-lt"/>
                <a:ea typeface="+mn-ea"/>
                <a:cs typeface="+mn-cs"/>
              </a:rPr>
              <a:t>For the small thumbnail specify the image file and click Add.</a:t>
            </a:r>
            <a:br>
              <a:rPr lang="en-CA" sz="1200" b="0" i="0" u="none" strike="noStrike" kern="1200" dirty="0" smtClean="0">
                <a:solidFill>
                  <a:schemeClr val="tx1"/>
                </a:solidFill>
                <a:effectLst/>
                <a:latin typeface="+mn-lt"/>
                <a:ea typeface="+mn-ea"/>
                <a:cs typeface="+mn-cs"/>
              </a:rPr>
            </a:br>
            <a:endParaRPr lang="en-CA" sz="1200" b="0" i="0" u="none" strike="noStrike" kern="1200" dirty="0" smtClean="0">
              <a:solidFill>
                <a:schemeClr val="tx1"/>
              </a:solidFill>
              <a:effectLst/>
              <a:latin typeface="+mn-lt"/>
              <a:ea typeface="+mn-ea"/>
              <a:cs typeface="+mn-cs"/>
            </a:endParaRPr>
          </a:p>
          <a:p>
            <a:r>
              <a:rPr lang="en-CA" sz="1200" b="0" i="0" u="none" strike="noStrike" kern="1200" dirty="0" smtClean="0">
                <a:solidFill>
                  <a:schemeClr val="tx1"/>
                </a:solidFill>
                <a:effectLst/>
                <a:latin typeface="+mn-lt"/>
                <a:ea typeface="+mn-ea"/>
                <a:cs typeface="+mn-cs"/>
              </a:rPr>
              <a:t>It is not necessary to provide information for the Large thumbnail.</a:t>
            </a:r>
            <a:br>
              <a:rPr lang="en-CA" sz="1200" b="0" i="0" u="none" strike="noStrike" kern="1200" dirty="0" smtClean="0">
                <a:solidFill>
                  <a:schemeClr val="tx1"/>
                </a:solidFill>
                <a:effectLst/>
                <a:latin typeface="+mn-lt"/>
                <a:ea typeface="+mn-ea"/>
                <a:cs typeface="+mn-cs"/>
              </a:rPr>
            </a:br>
            <a:r>
              <a:rPr lang="en-CA" sz="1200" b="0" i="0" u="none" strike="noStrike" kern="1200" dirty="0" smtClean="0">
                <a:solidFill>
                  <a:schemeClr val="tx1"/>
                </a:solidFill>
                <a:effectLst/>
                <a:latin typeface="+mn-lt"/>
                <a:ea typeface="+mn-ea"/>
                <a:cs typeface="+mn-cs"/>
              </a:rPr>
              <a:t>Also, if the same image can be used in French and English, provide only the information for the Small thumbnail for one of the languages.</a:t>
            </a:r>
          </a:p>
          <a:p>
            <a:endParaRPr lang="en-CA" sz="1200" b="0" i="0" u="none" strike="noStrike" kern="1200" dirty="0" smtClean="0">
              <a:solidFill>
                <a:schemeClr val="tx1"/>
              </a:solidFill>
              <a:effectLst/>
              <a:latin typeface="+mn-lt"/>
              <a:ea typeface="+mn-ea"/>
              <a:cs typeface="+mn-cs"/>
            </a:endParaRPr>
          </a:p>
          <a:p>
            <a:r>
              <a:rPr lang="en-CA" sz="1200" b="0" i="0" u="none" strike="noStrike" kern="1200" dirty="0" smtClean="0">
                <a:solidFill>
                  <a:schemeClr val="tx1"/>
                </a:solidFill>
                <a:effectLst/>
                <a:latin typeface="+mn-lt"/>
                <a:ea typeface="+mn-ea"/>
                <a:cs typeface="+mn-cs"/>
              </a:rPr>
              <a:t>Click Back to Editing and Save Record.</a:t>
            </a:r>
          </a:p>
          <a:p>
            <a:endParaRPr lang="en-CA" sz="1200" b="0" i="0" u="none" strike="noStrike" kern="1200" dirty="0" smtClean="0">
              <a:solidFill>
                <a:schemeClr val="tx1"/>
              </a:solidFill>
              <a:effectLst/>
              <a:latin typeface="+mn-lt"/>
              <a:ea typeface="+mn-ea"/>
              <a:cs typeface="+mn-cs"/>
            </a:endParaRPr>
          </a:p>
          <a:p>
            <a:r>
              <a:rPr lang="en-CA" sz="1200" b="0" i="0" u="none" strike="noStrike" kern="1200" dirty="0" smtClean="0">
                <a:solidFill>
                  <a:schemeClr val="tx1"/>
                </a:solidFill>
                <a:effectLst/>
                <a:latin typeface="+mn-lt"/>
                <a:ea typeface="+mn-ea"/>
                <a:cs typeface="+mn-cs"/>
              </a:rPr>
              <a:t>The thumbnail appears on the right side in the Preview image section of the Metadata record page.</a:t>
            </a:r>
          </a:p>
          <a:p>
            <a:endParaRPr lang="en-CA" sz="1200" b="0" i="0" u="none" strike="noStrike" kern="1200" dirty="0" smtClean="0">
              <a:solidFill>
                <a:schemeClr val="tx1"/>
              </a:solidFill>
              <a:effectLst/>
              <a:latin typeface="+mn-lt"/>
              <a:ea typeface="+mn-ea"/>
              <a:cs typeface="+mn-cs"/>
            </a:endParaRPr>
          </a:p>
          <a:p>
            <a:r>
              <a:rPr lang="en-CA" sz="1200" b="0" i="0" u="none" strike="noStrike" kern="1200" dirty="0" smtClean="0">
                <a:solidFill>
                  <a:schemeClr val="tx1"/>
                </a:solidFill>
                <a:effectLst/>
                <a:latin typeface="+mn-lt"/>
                <a:ea typeface="+mn-ea"/>
                <a:cs typeface="+mn-cs"/>
              </a:rPr>
              <a:t>It will also appear in the search page under the Thumbnail tab.</a:t>
            </a:r>
          </a:p>
          <a:p>
            <a:endParaRPr lang="en-CA" sz="1200" b="0" i="0" u="none" strike="noStrike" kern="1200" dirty="0" smtClean="0">
              <a:solidFill>
                <a:schemeClr val="tx1"/>
              </a:solidFill>
              <a:effectLst/>
              <a:latin typeface="+mn-lt"/>
              <a:ea typeface="+mn-ea"/>
              <a:cs typeface="+mn-cs"/>
            </a:endParaRPr>
          </a:p>
          <a:p>
            <a:endParaRPr lang="en-CA" dirty="0"/>
          </a:p>
        </p:txBody>
      </p:sp>
      <p:sp>
        <p:nvSpPr>
          <p:cNvPr id="4" name="Slide Number Placeholder 3"/>
          <p:cNvSpPr>
            <a:spLocks noGrp="1"/>
          </p:cNvSpPr>
          <p:nvPr>
            <p:ph type="sldNum" sz="quarter" idx="10"/>
          </p:nvPr>
        </p:nvSpPr>
        <p:spPr/>
        <p:txBody>
          <a:bodyPr/>
          <a:lstStyle/>
          <a:p>
            <a:fld id="{45986802-38FC-42D9-B26E-1EAD6091AB91}" type="slidenum">
              <a:rPr lang="en-CA" smtClean="0"/>
              <a:t>4</a:t>
            </a:fld>
            <a:endParaRPr lang="en-CA"/>
          </a:p>
        </p:txBody>
      </p:sp>
    </p:spTree>
    <p:extLst>
      <p:ext uri="{BB962C8B-B14F-4D97-AF65-F5344CB8AC3E}">
        <p14:creationId xmlns:p14="http://schemas.microsoft.com/office/powerpoint/2010/main" val="2338183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r>
              <a:rPr lang="en-CA" dirty="0" smtClean="0"/>
              <a:t>The second method is to write a link to an image file into the metadata.</a:t>
            </a:r>
          </a:p>
          <a:p>
            <a:endParaRPr lang="en-CA" dirty="0"/>
          </a:p>
          <a:p>
            <a:r>
              <a:rPr lang="en-CA" dirty="0" smtClean="0"/>
              <a:t>With this second method, the image resides on the contributor’s server, usually in an FTP directory accessible to the public. This method is particularly useful when loading metadata from an XML file or API. This link is included in the xml file, and will avoid interactive editing of records once loaded.</a:t>
            </a:r>
          </a:p>
          <a:p>
            <a:endParaRPr lang="en-CA" dirty="0"/>
          </a:p>
          <a:p>
            <a:r>
              <a:rPr lang="en-CA" dirty="0" smtClean="0"/>
              <a:t>But be careful! If the image is moved or destroyed in the directory, the record will still be accessible in the catalogue but the thumbnail will no longer be displayed.</a:t>
            </a:r>
            <a:endParaRPr lang="en-CA" dirty="0"/>
          </a:p>
        </p:txBody>
      </p:sp>
      <p:sp>
        <p:nvSpPr>
          <p:cNvPr id="4" name="Slide Number Placeholder 3"/>
          <p:cNvSpPr>
            <a:spLocks noGrp="1"/>
          </p:cNvSpPr>
          <p:nvPr>
            <p:ph type="sldNum" sz="quarter" idx="10"/>
            <p:custDataLst>
              <p:tags r:id="rId3"/>
            </p:custDataLst>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986802-38FC-42D9-B26E-1EAD6091AB91}" type="slidenum">
              <a:rPr kumimoji="0" lang="en-CA"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CA"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105169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200" b="0" i="0" u="none" strike="noStrike" kern="1200" dirty="0" smtClean="0">
                <a:solidFill>
                  <a:schemeClr val="tx1"/>
                </a:solidFill>
                <a:effectLst/>
                <a:latin typeface="+mn-lt"/>
                <a:ea typeface="+mn-ea"/>
                <a:cs typeface="+mn-cs"/>
              </a:rPr>
              <a:t>Edit the record.</a:t>
            </a:r>
          </a:p>
          <a:p>
            <a:endParaRPr lang="en-CA" sz="1200" b="0" i="0" u="none" strike="noStrike" kern="1200" dirty="0" smtClean="0">
              <a:solidFill>
                <a:schemeClr val="tx1"/>
              </a:solidFill>
              <a:effectLst/>
              <a:latin typeface="+mn-lt"/>
              <a:ea typeface="+mn-ea"/>
              <a:cs typeface="+mn-cs"/>
            </a:endParaRPr>
          </a:p>
          <a:p>
            <a:r>
              <a:rPr lang="en-CA" sz="1200" b="0" i="0" u="none" strike="noStrike" kern="1200" dirty="0" smtClean="0">
                <a:solidFill>
                  <a:schemeClr val="tx1"/>
                </a:solidFill>
                <a:effectLst/>
                <a:latin typeface="+mn-lt"/>
                <a:ea typeface="+mn-ea"/>
                <a:cs typeface="+mn-cs"/>
              </a:rPr>
              <a:t>Choose the Advance view layout.</a:t>
            </a:r>
          </a:p>
          <a:p>
            <a:endParaRPr lang="en-CA" sz="1200" b="0" i="0" u="none" strike="noStrike" kern="1200" dirty="0" smtClean="0">
              <a:solidFill>
                <a:schemeClr val="tx1"/>
              </a:solidFill>
              <a:effectLst/>
              <a:latin typeface="+mn-lt"/>
              <a:ea typeface="+mn-ea"/>
              <a:cs typeface="+mn-cs"/>
            </a:endParaRPr>
          </a:p>
          <a:p>
            <a:r>
              <a:rPr lang="en-CA" sz="1200" b="0" i="0" u="none" strike="noStrike" kern="1200" dirty="0" smtClean="0">
                <a:solidFill>
                  <a:schemeClr val="tx1"/>
                </a:solidFill>
                <a:effectLst/>
                <a:latin typeface="+mn-lt"/>
                <a:ea typeface="+mn-ea"/>
                <a:cs typeface="+mn-cs"/>
              </a:rPr>
              <a:t>Select the Identification section.</a:t>
            </a:r>
          </a:p>
          <a:p>
            <a:endParaRPr lang="en-CA" sz="1200" b="0" i="0" u="none" strike="noStrike" kern="1200" dirty="0" smtClean="0">
              <a:solidFill>
                <a:schemeClr val="tx1"/>
              </a:solidFill>
              <a:effectLst/>
              <a:latin typeface="+mn-lt"/>
              <a:ea typeface="+mn-ea"/>
              <a:cs typeface="+mn-cs"/>
            </a:endParaRPr>
          </a:p>
          <a:p>
            <a:r>
              <a:rPr lang="en-CA" sz="1200" b="0" i="0" u="none" strike="noStrike" kern="1200" dirty="0" smtClean="0">
                <a:solidFill>
                  <a:schemeClr val="tx1"/>
                </a:solidFill>
                <a:effectLst/>
                <a:latin typeface="+mn-lt"/>
                <a:ea typeface="+mn-ea"/>
                <a:cs typeface="+mn-cs"/>
              </a:rPr>
              <a:t>Scroll down and just before the Descriptive keywords , you will find Graphic overview in bold.</a:t>
            </a:r>
          </a:p>
          <a:p>
            <a:endParaRPr lang="en-CA" sz="1200" b="0" i="0" u="none" strike="noStrike" kern="1200" dirty="0" smtClean="0">
              <a:solidFill>
                <a:schemeClr val="tx1"/>
              </a:solidFill>
              <a:effectLst/>
              <a:latin typeface="+mn-lt"/>
              <a:ea typeface="+mn-ea"/>
              <a:cs typeface="+mn-cs"/>
            </a:endParaRPr>
          </a:p>
          <a:p>
            <a:r>
              <a:rPr lang="en-CA" sz="1200" b="0" i="0" u="none" strike="noStrike" kern="1200" dirty="0" smtClean="0">
                <a:solidFill>
                  <a:schemeClr val="tx1"/>
                </a:solidFill>
                <a:effectLst/>
                <a:latin typeface="+mn-lt"/>
                <a:ea typeface="+mn-ea"/>
                <a:cs typeface="+mn-cs"/>
              </a:rPr>
              <a:t>Click on the add symbol (+).</a:t>
            </a:r>
          </a:p>
          <a:p>
            <a:endParaRPr lang="en-CA" sz="1200" b="0" i="0" u="none" strike="noStrike" kern="1200" dirty="0" smtClean="0">
              <a:solidFill>
                <a:schemeClr val="tx1"/>
              </a:solidFill>
              <a:effectLst/>
              <a:latin typeface="+mn-lt"/>
              <a:ea typeface="+mn-ea"/>
              <a:cs typeface="+mn-cs"/>
            </a:endParaRPr>
          </a:p>
          <a:p>
            <a:r>
              <a:rPr lang="en-CA" sz="1200" b="0" i="0" u="none" strike="noStrike" kern="1200" dirty="0" smtClean="0">
                <a:solidFill>
                  <a:schemeClr val="tx1"/>
                </a:solidFill>
                <a:effectLst/>
                <a:latin typeface="+mn-lt"/>
                <a:ea typeface="+mn-ea"/>
                <a:cs typeface="+mn-cs"/>
              </a:rPr>
              <a:t>Insert the URL that points to the image.</a:t>
            </a:r>
          </a:p>
          <a:p>
            <a:endParaRPr lang="en-CA" sz="1200" b="0" i="0" u="none" strike="noStrike" kern="1200" dirty="0" smtClean="0">
              <a:solidFill>
                <a:schemeClr val="tx1"/>
              </a:solidFill>
              <a:effectLst/>
              <a:latin typeface="+mn-lt"/>
              <a:ea typeface="+mn-ea"/>
              <a:cs typeface="+mn-cs"/>
            </a:endParaRPr>
          </a:p>
          <a:p>
            <a:r>
              <a:rPr lang="en-CA" sz="1200" b="0" i="0" u="none" strike="noStrike" kern="1200" dirty="0" smtClean="0">
                <a:solidFill>
                  <a:schemeClr val="tx1"/>
                </a:solidFill>
                <a:effectLst/>
                <a:latin typeface="+mn-lt"/>
                <a:ea typeface="+mn-ea"/>
                <a:cs typeface="+mn-cs"/>
              </a:rPr>
              <a:t>The file must be publicly accessible and the communication protocol must be HTTP. </a:t>
            </a:r>
            <a:br>
              <a:rPr lang="en-CA" sz="1200" b="0" i="0" u="none" strike="noStrike" kern="1200" dirty="0" smtClean="0">
                <a:solidFill>
                  <a:schemeClr val="tx1"/>
                </a:solidFill>
                <a:effectLst/>
                <a:latin typeface="+mn-lt"/>
                <a:ea typeface="+mn-ea"/>
                <a:cs typeface="+mn-cs"/>
              </a:rPr>
            </a:br>
            <a:r>
              <a:rPr lang="en-CA" sz="1200" b="0" i="0" u="none" strike="noStrike" kern="1200" dirty="0" smtClean="0">
                <a:solidFill>
                  <a:schemeClr val="tx1"/>
                </a:solidFill>
                <a:effectLst/>
                <a:latin typeface="+mn-lt"/>
                <a:ea typeface="+mn-ea"/>
                <a:cs typeface="+mn-cs"/>
              </a:rPr>
              <a:t>There may be problems if the protocol is FTP, depending on the server configuration.</a:t>
            </a:r>
          </a:p>
          <a:p>
            <a:endParaRPr lang="en-CA" sz="1200" b="0" i="0" u="none" strike="noStrike" kern="1200" dirty="0" smtClean="0">
              <a:solidFill>
                <a:schemeClr val="tx1"/>
              </a:solidFill>
              <a:effectLst/>
              <a:latin typeface="+mn-lt"/>
              <a:ea typeface="+mn-ea"/>
              <a:cs typeface="+mn-cs"/>
            </a:endParaRPr>
          </a:p>
          <a:p>
            <a:r>
              <a:rPr lang="en-CA" sz="1200" b="0" i="0" u="none" strike="noStrike" kern="1200" dirty="0" smtClean="0">
                <a:solidFill>
                  <a:schemeClr val="tx1"/>
                </a:solidFill>
                <a:effectLst/>
                <a:latin typeface="+mn-lt"/>
                <a:ea typeface="+mn-ea"/>
                <a:cs typeface="+mn-cs"/>
              </a:rPr>
              <a:t>Save the record.</a:t>
            </a:r>
            <a:endParaRPr lang="en-CA" dirty="0"/>
          </a:p>
        </p:txBody>
      </p:sp>
      <p:sp>
        <p:nvSpPr>
          <p:cNvPr id="4" name="Slide Number Placeholder 3"/>
          <p:cNvSpPr>
            <a:spLocks noGrp="1"/>
          </p:cNvSpPr>
          <p:nvPr>
            <p:ph type="sldNum" sz="quarter" idx="10"/>
          </p:nvPr>
        </p:nvSpPr>
        <p:spPr/>
        <p:txBody>
          <a:bodyPr/>
          <a:lstStyle/>
          <a:p>
            <a:fld id="{45986802-38FC-42D9-B26E-1EAD6091AB91}" type="slidenum">
              <a:rPr lang="en-CA" smtClean="0"/>
              <a:t>6</a:t>
            </a:fld>
            <a:endParaRPr lang="en-CA"/>
          </a:p>
        </p:txBody>
      </p:sp>
    </p:spTree>
    <p:extLst>
      <p:ext uri="{BB962C8B-B14F-4D97-AF65-F5344CB8AC3E}">
        <p14:creationId xmlns:p14="http://schemas.microsoft.com/office/powerpoint/2010/main" val="1156598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custDataLst>
              <p:tags r:id="rId1"/>
            </p:custDataLst>
          </p:nvPr>
        </p:nvSpPr>
        <p:spPr/>
      </p:sp>
      <p:sp>
        <p:nvSpPr>
          <p:cNvPr id="3" name="Espace réservé des notes 2"/>
          <p:cNvSpPr>
            <a:spLocks noGrp="1"/>
          </p:cNvSpPr>
          <p:nvPr>
            <p:ph type="body" idx="1"/>
            <p:custDataLst>
              <p:tags r:id="rId2"/>
            </p:custDataLst>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dirty="0" smtClean="0"/>
              <a:t>If you would like to know more about this topic, please contact the FGP customer service team</a:t>
            </a:r>
          </a:p>
        </p:txBody>
      </p:sp>
      <p:sp>
        <p:nvSpPr>
          <p:cNvPr id="4" name="Espace réservé du numéro de diapositive 3"/>
          <p:cNvSpPr>
            <a:spLocks noGrp="1"/>
          </p:cNvSpPr>
          <p:nvPr>
            <p:ph type="sldNum" sz="quarter" idx="10"/>
            <p:custDataLst>
              <p:tags r:id="rId3"/>
            </p:custDataLst>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986802-38FC-42D9-B26E-1EAD6091AB91}" type="slidenum">
              <a:rPr kumimoji="0" lang="en-CA"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CA"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61041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dirty="0" smtClean="0"/>
              <a:t>Click to edit Master title style</a:t>
            </a:r>
            <a:endParaRPr lang="en-CA" dirty="0"/>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CA" dirty="0"/>
          </a:p>
        </p:txBody>
      </p:sp>
    </p:spTree>
    <p:extLst>
      <p:ext uri="{BB962C8B-B14F-4D97-AF65-F5344CB8AC3E}">
        <p14:creationId xmlns:p14="http://schemas.microsoft.com/office/powerpoint/2010/main" val="3520057989"/>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06090"/>
          </a:xfrm>
          <a:prstGeom prst="rect">
            <a:avLst/>
          </a:prstGeom>
        </p:spPr>
        <p:txBody>
          <a:bodyPr/>
          <a:lstStyle/>
          <a:p>
            <a:r>
              <a:rPr lang="en-US" dirty="0" smtClean="0"/>
              <a:t>Click to edit Master title style</a:t>
            </a:r>
            <a:endParaRPr lang="en-CA" dirty="0"/>
          </a:p>
        </p:txBody>
      </p:sp>
      <p:sp>
        <p:nvSpPr>
          <p:cNvPr id="3" name="Content Placeholder 2"/>
          <p:cNvSpPr>
            <a:spLocks noGrp="1"/>
          </p:cNvSpPr>
          <p:nvPr>
            <p:ph idx="1"/>
          </p:nvPr>
        </p:nvSpPr>
        <p:spPr>
          <a:xfrm>
            <a:off x="457200" y="1142746"/>
            <a:ext cx="8229600" cy="4983417"/>
          </a:xfrm>
          <a:prstGeom prst="rect">
            <a:avLst/>
          </a:prstGeom>
        </p:spPr>
        <p:txBody>
          <a:bodyPr/>
          <a:lstStyle>
            <a:lvl1pPr marL="342900" indent="-342900">
              <a:buFont typeface="Wingdings" panose="05000000000000000000" pitchFamily="2" charset="2"/>
              <a:buChar char="Ø"/>
              <a:defRPr/>
            </a:lvl1pPr>
            <a:lvl3pPr marL="1143000" indent="-228600">
              <a:buFont typeface="Calibri" panose="020F0502020204030204" pitchFamily="34" charset="0"/>
              <a:buChar char="‒"/>
              <a:defRPr/>
            </a:lvl3pPr>
            <a:lvl5pPr marL="2057400" indent="-228600">
              <a:buFont typeface="Calibri" panose="020F0502020204030204" pitchFamily="34" charset="0"/>
              <a:buChar char="‒"/>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cxnSp>
        <p:nvCxnSpPr>
          <p:cNvPr id="4" name="Straight Connector 3"/>
          <p:cNvCxnSpPr/>
          <p:nvPr userDrawn="1"/>
        </p:nvCxnSpPr>
        <p:spPr>
          <a:xfrm>
            <a:off x="228600" y="1052736"/>
            <a:ext cx="8663880" cy="0"/>
          </a:xfrm>
          <a:prstGeom prst="line">
            <a:avLst/>
          </a:prstGeom>
          <a:ln w="444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5" name="Oval 4"/>
          <p:cNvSpPr/>
          <p:nvPr userDrawn="1"/>
        </p:nvSpPr>
        <p:spPr>
          <a:xfrm flipH="1">
            <a:off x="138590" y="962726"/>
            <a:ext cx="180020" cy="180020"/>
          </a:xfrm>
          <a:prstGeom prst="ellipse">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2213917064"/>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dirty="0" smtClean="0"/>
              <a:t>Click to edit Master title style</a:t>
            </a:r>
            <a:endParaRPr lang="en-CA" dirty="0"/>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extLst>
      <p:ext uri="{BB962C8B-B14F-4D97-AF65-F5344CB8AC3E}">
        <p14:creationId xmlns:p14="http://schemas.microsoft.com/office/powerpoint/2010/main" val="4187150235"/>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78098"/>
          </a:xfrm>
          <a:prstGeom prst="rect">
            <a:avLst/>
          </a:prstGeom>
        </p:spPr>
        <p:txBody>
          <a:bodyPr/>
          <a:lstStyle/>
          <a:p>
            <a:r>
              <a:rPr lang="en-US" dirty="0" smtClean="0"/>
              <a:t>Click to edit Master title style</a:t>
            </a:r>
            <a:endParaRPr lang="en-CA" dirty="0"/>
          </a:p>
        </p:txBody>
      </p:sp>
      <p:sp>
        <p:nvSpPr>
          <p:cNvPr id="3" name="Content Placeholder 2"/>
          <p:cNvSpPr>
            <a:spLocks noGrp="1"/>
          </p:cNvSpPr>
          <p:nvPr>
            <p:ph sz="half" idx="1"/>
          </p:nvPr>
        </p:nvSpPr>
        <p:spPr>
          <a:xfrm>
            <a:off x="457200" y="1124744"/>
            <a:ext cx="4038600" cy="5001419"/>
          </a:xfrm>
          <a:prstGeom prst="rect">
            <a:avLst/>
          </a:prstGeom>
        </p:spPr>
        <p:txBody>
          <a:bodyPr/>
          <a:lstStyle>
            <a:lvl1pPr marL="342900" indent="-342900">
              <a:buFont typeface="Wingdings" panose="05000000000000000000" pitchFamily="2" charset="2"/>
              <a:buChar char="Ø"/>
              <a:defRPr sz="2800"/>
            </a:lvl1pPr>
            <a:lvl2pPr>
              <a:defRPr sz="2400"/>
            </a:lvl2pPr>
            <a:lvl3pPr marL="1143000" indent="-228600">
              <a:buFont typeface="Calibri" panose="020F0502020204030204" pitchFamily="34" charset="0"/>
              <a:buChar char="‒"/>
              <a:defRPr sz="2000"/>
            </a:lvl3pPr>
            <a:lvl4pPr>
              <a:defRPr sz="1800"/>
            </a:lvl4pPr>
            <a:lvl5pPr marL="2057400" indent="-228600">
              <a:buFont typeface="Calibri" panose="020F0502020204030204" pitchFamily="34" charset="0"/>
              <a:buChar cha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4" name="Content Placeholder 3"/>
          <p:cNvSpPr>
            <a:spLocks noGrp="1"/>
          </p:cNvSpPr>
          <p:nvPr>
            <p:ph sz="half" idx="2"/>
          </p:nvPr>
        </p:nvSpPr>
        <p:spPr>
          <a:xfrm>
            <a:off x="4648200" y="1124744"/>
            <a:ext cx="4038600" cy="5001419"/>
          </a:xfrm>
          <a:prstGeom prst="rect">
            <a:avLst/>
          </a:prstGeom>
        </p:spPr>
        <p:txBody>
          <a:bodyPr/>
          <a:lstStyle>
            <a:lvl1pPr marL="342900" indent="-342900">
              <a:buFont typeface="Wingdings" panose="05000000000000000000" pitchFamily="2" charset="2"/>
              <a:buChar char="Ø"/>
              <a:defRPr sz="2800"/>
            </a:lvl1pPr>
            <a:lvl2pPr>
              <a:defRPr sz="2400"/>
            </a:lvl2pPr>
            <a:lvl3pPr marL="1143000" indent="-228600">
              <a:buFont typeface="Calibri" panose="020F0502020204030204" pitchFamily="34" charset="0"/>
              <a:buChar char="‒"/>
              <a:defRPr sz="2000"/>
            </a:lvl3pPr>
            <a:lvl4pPr>
              <a:defRPr sz="1800"/>
            </a:lvl4pPr>
            <a:lvl5pPr marL="2057400" indent="-228600">
              <a:buFont typeface="Calibri" panose="020F0502020204030204" pitchFamily="34" charset="0"/>
              <a:buChar cha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Tree>
    <p:extLst>
      <p:ext uri="{BB962C8B-B14F-4D97-AF65-F5344CB8AC3E}">
        <p14:creationId xmlns:p14="http://schemas.microsoft.com/office/powerpoint/2010/main" val="2188380037"/>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78098"/>
          </a:xfrm>
          <a:prstGeom prst="rect">
            <a:avLst/>
          </a:prstGeom>
        </p:spPr>
        <p:txBody>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457200" y="1142206"/>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781968"/>
            <a:ext cx="4040188" cy="4239320"/>
          </a:xfrm>
          <a:prstGeom prst="rect">
            <a:avLst/>
          </a:prstGeom>
        </p:spPr>
        <p:txBody>
          <a:bodyPr/>
          <a:lstStyle>
            <a:lvl1pPr marL="342900" indent="-342900">
              <a:buFont typeface="Wingdings" panose="05000000000000000000" pitchFamily="2" charset="2"/>
              <a:buChar char="Ø"/>
              <a:defRPr sz="2400"/>
            </a:lvl1pPr>
            <a:lvl2pPr>
              <a:defRPr sz="2000"/>
            </a:lvl2pPr>
            <a:lvl3pPr marL="1143000" indent="-228600">
              <a:buFont typeface="Calibri" panose="020F0502020204030204" pitchFamily="34" charset="0"/>
              <a:buChar char="‒"/>
              <a:defRPr sz="1800"/>
            </a:lvl3pPr>
            <a:lvl4pPr>
              <a:defRPr sz="1600"/>
            </a:lvl4pPr>
            <a:lvl5pPr marL="2057400" indent="-228600">
              <a:buFont typeface="Calibri" panose="020F0502020204030204" pitchFamily="34" charset="0"/>
              <a:buChar char="‒"/>
              <a:defRPr sz="16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5" name="Text Placeholder 4"/>
          <p:cNvSpPr>
            <a:spLocks noGrp="1"/>
          </p:cNvSpPr>
          <p:nvPr>
            <p:ph type="body" sz="quarter" idx="3"/>
          </p:nvPr>
        </p:nvSpPr>
        <p:spPr>
          <a:xfrm>
            <a:off x="4645025" y="1142206"/>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1781968"/>
            <a:ext cx="4041775" cy="4239320"/>
          </a:xfrm>
          <a:prstGeom prst="rect">
            <a:avLst/>
          </a:prstGeom>
        </p:spPr>
        <p:txBody>
          <a:bodyPr/>
          <a:lstStyle>
            <a:lvl1pPr marL="342900" indent="-342900">
              <a:buFont typeface="Wingdings" panose="05000000000000000000" pitchFamily="2" charset="2"/>
              <a:buChar char="Ø"/>
              <a:defRPr sz="2400"/>
            </a:lvl1pPr>
            <a:lvl2pPr>
              <a:defRPr sz="2000"/>
            </a:lvl2pPr>
            <a:lvl3pPr marL="1143000" indent="-228600">
              <a:buFont typeface="Calibri" panose="020F0502020204030204" pitchFamily="34" charset="0"/>
              <a:buChar char="‒"/>
              <a:defRPr sz="1800"/>
            </a:lvl3pPr>
            <a:lvl4pPr>
              <a:defRPr sz="1600"/>
            </a:lvl4pPr>
            <a:lvl5pPr marL="2057400" indent="-228600">
              <a:buFont typeface="Calibri" panose="020F0502020204030204" pitchFamily="34" charset="0"/>
              <a:buChar char="‒"/>
              <a:defRPr sz="16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Tree>
    <p:extLst>
      <p:ext uri="{BB962C8B-B14F-4D97-AF65-F5344CB8AC3E}">
        <p14:creationId xmlns:p14="http://schemas.microsoft.com/office/powerpoint/2010/main" val="1695600768"/>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78098"/>
          </a:xfrm>
          <a:prstGeom prst="rect">
            <a:avLst/>
          </a:prstGeom>
        </p:spPr>
        <p:txBody>
          <a:bodyPr/>
          <a:lstStyle/>
          <a:p>
            <a:r>
              <a:rPr lang="en-US" smtClean="0"/>
              <a:t>Click to edit Master title style</a:t>
            </a:r>
            <a:endParaRPr lang="en-CA"/>
          </a:p>
        </p:txBody>
      </p:sp>
    </p:spTree>
    <p:extLst>
      <p:ext uri="{BB962C8B-B14F-4D97-AF65-F5344CB8AC3E}">
        <p14:creationId xmlns:p14="http://schemas.microsoft.com/office/powerpoint/2010/main" val="2555379628"/>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134337779"/>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CA"/>
          </a:p>
        </p:txBody>
      </p:sp>
      <p:sp>
        <p:nvSpPr>
          <p:cNvPr id="3" name="Content Placeholder 2"/>
          <p:cNvSpPr>
            <a:spLocks noGrp="1"/>
          </p:cNvSpPr>
          <p:nvPr>
            <p:ph idx="1"/>
          </p:nvPr>
        </p:nvSpPr>
        <p:spPr>
          <a:xfrm>
            <a:off x="3575050" y="273050"/>
            <a:ext cx="5111750" cy="5853113"/>
          </a:xfrm>
          <a:prstGeom prst="rect">
            <a:avLst/>
          </a:prstGeom>
        </p:spPr>
        <p:txBody>
          <a:bodyPr/>
          <a:lstStyle>
            <a:lvl1pPr marL="342900" indent="-342900">
              <a:buFont typeface="Wingdings" panose="05000000000000000000" pitchFamily="2" charset="2"/>
              <a:buChar char="Ø"/>
              <a:defRPr sz="3200"/>
            </a:lvl1pPr>
            <a:lvl2pPr>
              <a:defRPr sz="2800"/>
            </a:lvl2pPr>
            <a:lvl3pPr marL="1143000" indent="-228600">
              <a:buFont typeface="Calibri" panose="020F0502020204030204" pitchFamily="34" charset="0"/>
              <a:buChar char="‒"/>
              <a:defRPr sz="2400"/>
            </a:lvl3pPr>
            <a:lvl4pPr>
              <a:defRPr sz="2000"/>
            </a:lvl4pPr>
            <a:lvl5pPr marL="2057400" indent="-228600">
              <a:buFont typeface="Calibri" panose="020F0502020204030204" pitchFamily="34" charset="0"/>
              <a:buChar char="‒"/>
              <a:defRPr sz="2000"/>
            </a:lvl5pPr>
            <a:lvl6pPr>
              <a:defRPr sz="20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477085371"/>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smtClean="0"/>
              <a:t>Click to edit Master title style</a:t>
            </a:r>
            <a:endParaRPr lang="en-CA"/>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039573129"/>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lvl1pPr marL="342900" indent="-342900">
              <a:buFont typeface="Wingdings" panose="05000000000000000000" pitchFamily="2" charset="2"/>
              <a:buChar char="Ø"/>
              <a:defRPr/>
            </a:lvl1pPr>
            <a:lvl3pPr marL="1143000" indent="-228600">
              <a:buFont typeface="Calibri" panose="020F0502020204030204" pitchFamily="34" charset="0"/>
              <a:buChar char="‒"/>
              <a:defRPr/>
            </a:lvl3pPr>
            <a:lvl5pPr marL="2057400" indent="-228600">
              <a:buFont typeface="Calibri" panose="020F0502020204030204" pitchFamily="34" charset="0"/>
              <a:buChar char="‒"/>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Tree>
    <p:extLst>
      <p:ext uri="{BB962C8B-B14F-4D97-AF65-F5344CB8AC3E}">
        <p14:creationId xmlns:p14="http://schemas.microsoft.com/office/powerpoint/2010/main" val="418655922"/>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lvl1pPr marL="342900" indent="-342900">
              <a:buFont typeface="Wingdings" panose="05000000000000000000" pitchFamily="2" charset="2"/>
              <a:buChar char="Ø"/>
              <a:defRPr/>
            </a:lvl1pPr>
            <a:lvl3pPr marL="1143000" indent="-228600">
              <a:buFont typeface="Calibri" panose="020F0502020204030204" pitchFamily="34" charset="0"/>
              <a:buChar char="‒"/>
              <a:defRPr/>
            </a:lvl3pPr>
            <a:lvl5pPr marL="2057400" indent="-228600">
              <a:buFont typeface="Calibri" panose="020F0502020204030204" pitchFamily="34" charset="0"/>
              <a:buChar char="‒"/>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Tree>
    <p:extLst>
      <p:ext uri="{BB962C8B-B14F-4D97-AF65-F5344CB8AC3E}">
        <p14:creationId xmlns:p14="http://schemas.microsoft.com/office/powerpoint/2010/main" val="2066392933"/>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dirty="0"/>
              <a:t>Click to edit Master title style</a:t>
            </a:r>
            <a:endParaRPr lang="en-CA" dirty="0"/>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endParaRPr lang="en-CA" dirty="0"/>
          </a:p>
        </p:txBody>
      </p:sp>
    </p:spTree>
    <p:extLst>
      <p:ext uri="{BB962C8B-B14F-4D97-AF65-F5344CB8AC3E}">
        <p14:creationId xmlns:p14="http://schemas.microsoft.com/office/powerpoint/2010/main" val="300499128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06090"/>
          </a:xfrm>
          <a:prstGeom prst="rect">
            <a:avLst/>
          </a:prstGeom>
        </p:spPr>
        <p:txBody>
          <a:bodyPr/>
          <a:lstStyle/>
          <a:p>
            <a:r>
              <a:rPr lang="en-US" dirty="0"/>
              <a:t>Click to edit Master title style</a:t>
            </a:r>
            <a:endParaRPr lang="en-CA" dirty="0"/>
          </a:p>
        </p:txBody>
      </p:sp>
      <p:sp>
        <p:nvSpPr>
          <p:cNvPr id="3" name="Content Placeholder 2"/>
          <p:cNvSpPr>
            <a:spLocks noGrp="1"/>
          </p:cNvSpPr>
          <p:nvPr>
            <p:ph idx="1"/>
          </p:nvPr>
        </p:nvSpPr>
        <p:spPr>
          <a:xfrm>
            <a:off x="457200" y="1142746"/>
            <a:ext cx="8229600" cy="4983417"/>
          </a:xfrm>
          <a:prstGeom prst="rect">
            <a:avLst/>
          </a:prstGeom>
        </p:spPr>
        <p:txBody>
          <a:bodyPr/>
          <a:lstStyle>
            <a:lvl1pPr marL="342900" indent="-342900">
              <a:buFont typeface="Wingdings" panose="05000000000000000000" pitchFamily="2" charset="2"/>
              <a:buChar char="Ø"/>
              <a:defRPr/>
            </a:lvl1pPr>
            <a:lvl3pPr marL="1143000" indent="-228600">
              <a:buFont typeface="Calibri" panose="020F0502020204030204" pitchFamily="34" charset="0"/>
              <a:buChar char="‒"/>
              <a:defRPr/>
            </a:lvl3pPr>
            <a:lvl5pPr marL="2057400" indent="-228600">
              <a:buFont typeface="Calibri" panose="020F050202020403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cxnSp>
        <p:nvCxnSpPr>
          <p:cNvPr id="4" name="Straight Connector 3"/>
          <p:cNvCxnSpPr/>
          <p:nvPr userDrawn="1"/>
        </p:nvCxnSpPr>
        <p:spPr>
          <a:xfrm>
            <a:off x="228600" y="1052736"/>
            <a:ext cx="8663880" cy="0"/>
          </a:xfrm>
          <a:prstGeom prst="line">
            <a:avLst/>
          </a:prstGeom>
          <a:ln w="444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5" name="Oval 4"/>
          <p:cNvSpPr/>
          <p:nvPr userDrawn="1"/>
        </p:nvSpPr>
        <p:spPr>
          <a:xfrm flipH="1">
            <a:off x="138590" y="962726"/>
            <a:ext cx="180020" cy="180020"/>
          </a:xfrm>
          <a:prstGeom prst="ellipse">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Tree>
    <p:extLst>
      <p:ext uri="{BB962C8B-B14F-4D97-AF65-F5344CB8AC3E}">
        <p14:creationId xmlns:p14="http://schemas.microsoft.com/office/powerpoint/2010/main" val="69768943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dirty="0"/>
              <a:t>Click to edit Master title style</a:t>
            </a:r>
            <a:endParaRPr lang="en-CA" dirty="0"/>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70988512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78098"/>
          </a:xfrm>
          <a:prstGeom prst="rect">
            <a:avLst/>
          </a:prstGeom>
        </p:spPr>
        <p:txBody>
          <a:bodyPr/>
          <a:lstStyle/>
          <a:p>
            <a:r>
              <a:rPr lang="en-US" dirty="0"/>
              <a:t>Click to edit Master title style</a:t>
            </a:r>
            <a:endParaRPr lang="en-CA" dirty="0"/>
          </a:p>
        </p:txBody>
      </p:sp>
      <p:sp>
        <p:nvSpPr>
          <p:cNvPr id="3" name="Content Placeholder 2"/>
          <p:cNvSpPr>
            <a:spLocks noGrp="1"/>
          </p:cNvSpPr>
          <p:nvPr>
            <p:ph sz="half" idx="1"/>
          </p:nvPr>
        </p:nvSpPr>
        <p:spPr>
          <a:xfrm>
            <a:off x="457200" y="1124744"/>
            <a:ext cx="4038600" cy="5001419"/>
          </a:xfrm>
          <a:prstGeom prst="rect">
            <a:avLst/>
          </a:prstGeom>
        </p:spPr>
        <p:txBody>
          <a:bodyPr/>
          <a:lstStyle>
            <a:lvl1pPr marL="342900" indent="-342900">
              <a:buFont typeface="Wingdings" panose="05000000000000000000" pitchFamily="2" charset="2"/>
              <a:buChar char="Ø"/>
              <a:defRPr sz="2800"/>
            </a:lvl1pPr>
            <a:lvl2pPr>
              <a:defRPr sz="2400"/>
            </a:lvl2pPr>
            <a:lvl3pPr marL="1143000" indent="-228600">
              <a:buFont typeface="Calibri" panose="020F0502020204030204" pitchFamily="34" charset="0"/>
              <a:buChar char="‒"/>
              <a:defRPr sz="2000"/>
            </a:lvl3pPr>
            <a:lvl4pPr>
              <a:defRPr sz="1800"/>
            </a:lvl4pPr>
            <a:lvl5pPr marL="2057400" indent="-228600">
              <a:buFont typeface="Calibri" panose="020F0502020204030204" pitchFamily="34" charset="0"/>
              <a:buChar cha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4" name="Content Placeholder 3"/>
          <p:cNvSpPr>
            <a:spLocks noGrp="1"/>
          </p:cNvSpPr>
          <p:nvPr>
            <p:ph sz="half" idx="2"/>
          </p:nvPr>
        </p:nvSpPr>
        <p:spPr>
          <a:xfrm>
            <a:off x="4648200" y="1124744"/>
            <a:ext cx="4038600" cy="5001419"/>
          </a:xfrm>
          <a:prstGeom prst="rect">
            <a:avLst/>
          </a:prstGeom>
        </p:spPr>
        <p:txBody>
          <a:bodyPr/>
          <a:lstStyle>
            <a:lvl1pPr marL="342900" indent="-342900">
              <a:buFont typeface="Wingdings" panose="05000000000000000000" pitchFamily="2" charset="2"/>
              <a:buChar char="Ø"/>
              <a:defRPr sz="2800"/>
            </a:lvl1pPr>
            <a:lvl2pPr>
              <a:defRPr sz="2400"/>
            </a:lvl2pPr>
            <a:lvl3pPr marL="1143000" indent="-228600">
              <a:buFont typeface="Calibri" panose="020F0502020204030204" pitchFamily="34" charset="0"/>
              <a:buChar char="‒"/>
              <a:defRPr sz="2000"/>
            </a:lvl3pPr>
            <a:lvl4pPr>
              <a:defRPr sz="1800"/>
            </a:lvl4pPr>
            <a:lvl5pPr marL="2057400" indent="-228600">
              <a:buFont typeface="Calibri" panose="020F0502020204030204" pitchFamily="34" charset="0"/>
              <a:buChar cha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Tree>
    <p:extLst>
      <p:ext uri="{BB962C8B-B14F-4D97-AF65-F5344CB8AC3E}">
        <p14:creationId xmlns:p14="http://schemas.microsoft.com/office/powerpoint/2010/main" val="145415436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78098"/>
          </a:xfrm>
          <a:prstGeom prst="rect">
            <a:avLst/>
          </a:prstGeom>
        </p:spPr>
        <p:txBody>
          <a:bodyPr/>
          <a:lstStyle>
            <a:lvl1pPr>
              <a:defRPr/>
            </a:lvl1pPr>
          </a:lstStyle>
          <a:p>
            <a:r>
              <a:rPr lang="en-US"/>
              <a:t>Click to edit Master title style</a:t>
            </a:r>
            <a:endParaRPr lang="en-CA"/>
          </a:p>
        </p:txBody>
      </p:sp>
      <p:sp>
        <p:nvSpPr>
          <p:cNvPr id="3" name="Text Placeholder 2"/>
          <p:cNvSpPr>
            <a:spLocks noGrp="1"/>
          </p:cNvSpPr>
          <p:nvPr>
            <p:ph type="body" idx="1"/>
          </p:nvPr>
        </p:nvSpPr>
        <p:spPr>
          <a:xfrm>
            <a:off x="457200" y="1142206"/>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781968"/>
            <a:ext cx="4040188" cy="4239320"/>
          </a:xfrm>
          <a:prstGeom prst="rect">
            <a:avLst/>
          </a:prstGeom>
        </p:spPr>
        <p:txBody>
          <a:bodyPr/>
          <a:lstStyle>
            <a:lvl1pPr marL="342900" indent="-342900">
              <a:buFont typeface="Wingdings" panose="05000000000000000000" pitchFamily="2" charset="2"/>
              <a:buChar char="Ø"/>
              <a:defRPr sz="2400"/>
            </a:lvl1pPr>
            <a:lvl2pPr>
              <a:defRPr sz="2000"/>
            </a:lvl2pPr>
            <a:lvl3pPr marL="1143000" indent="-228600">
              <a:buFont typeface="Calibri" panose="020F0502020204030204" pitchFamily="34" charset="0"/>
              <a:buChar char="‒"/>
              <a:defRPr sz="1800"/>
            </a:lvl3pPr>
            <a:lvl4pPr>
              <a:defRPr sz="1600"/>
            </a:lvl4pPr>
            <a:lvl5pPr marL="2057400" indent="-228600">
              <a:buFont typeface="Calibri" panose="020F0502020204030204" pitchFamily="34" charset="0"/>
              <a:buChar cha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5" name="Text Placeholder 4"/>
          <p:cNvSpPr>
            <a:spLocks noGrp="1"/>
          </p:cNvSpPr>
          <p:nvPr>
            <p:ph type="body" sz="quarter" idx="3"/>
          </p:nvPr>
        </p:nvSpPr>
        <p:spPr>
          <a:xfrm>
            <a:off x="4645025" y="1142206"/>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1781968"/>
            <a:ext cx="4041775" cy="4239320"/>
          </a:xfrm>
          <a:prstGeom prst="rect">
            <a:avLst/>
          </a:prstGeom>
        </p:spPr>
        <p:txBody>
          <a:bodyPr/>
          <a:lstStyle>
            <a:lvl1pPr marL="342900" indent="-342900">
              <a:buFont typeface="Wingdings" panose="05000000000000000000" pitchFamily="2" charset="2"/>
              <a:buChar char="Ø"/>
              <a:defRPr sz="2400"/>
            </a:lvl1pPr>
            <a:lvl2pPr>
              <a:defRPr sz="2000"/>
            </a:lvl2pPr>
            <a:lvl3pPr marL="1143000" indent="-228600">
              <a:buFont typeface="Calibri" panose="020F0502020204030204" pitchFamily="34" charset="0"/>
              <a:buChar char="‒"/>
              <a:defRPr sz="1800"/>
            </a:lvl3pPr>
            <a:lvl4pPr>
              <a:defRPr sz="1600"/>
            </a:lvl4pPr>
            <a:lvl5pPr marL="2057400" indent="-228600">
              <a:buFont typeface="Calibri" panose="020F0502020204030204" pitchFamily="34" charset="0"/>
              <a:buChar cha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Tree>
    <p:extLst>
      <p:ext uri="{BB962C8B-B14F-4D97-AF65-F5344CB8AC3E}">
        <p14:creationId xmlns:p14="http://schemas.microsoft.com/office/powerpoint/2010/main" val="412885866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78098"/>
          </a:xfrm>
          <a:prstGeom prst="rect">
            <a:avLst/>
          </a:prstGeom>
        </p:spPr>
        <p:txBody>
          <a:bodyPr/>
          <a:lstStyle/>
          <a:p>
            <a:r>
              <a:rPr lang="en-US"/>
              <a:t>Click to edit Master title style</a:t>
            </a:r>
            <a:endParaRPr lang="en-CA"/>
          </a:p>
        </p:txBody>
      </p:sp>
    </p:spTree>
    <p:extLst>
      <p:ext uri="{BB962C8B-B14F-4D97-AF65-F5344CB8AC3E}">
        <p14:creationId xmlns:p14="http://schemas.microsoft.com/office/powerpoint/2010/main" val="21324229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5359395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a:t>Click to edit Master title style</a:t>
            </a:r>
            <a:endParaRPr lang="en-CA"/>
          </a:p>
        </p:txBody>
      </p:sp>
      <p:sp>
        <p:nvSpPr>
          <p:cNvPr id="3" name="Content Placeholder 2"/>
          <p:cNvSpPr>
            <a:spLocks noGrp="1"/>
          </p:cNvSpPr>
          <p:nvPr>
            <p:ph idx="1"/>
          </p:nvPr>
        </p:nvSpPr>
        <p:spPr>
          <a:xfrm>
            <a:off x="3575050" y="273050"/>
            <a:ext cx="5111750" cy="5853113"/>
          </a:xfrm>
          <a:prstGeom prst="rect">
            <a:avLst/>
          </a:prstGeom>
        </p:spPr>
        <p:txBody>
          <a:bodyPr/>
          <a:lstStyle>
            <a:lvl1pPr marL="342900" indent="-342900">
              <a:buFont typeface="Wingdings" panose="05000000000000000000" pitchFamily="2" charset="2"/>
              <a:buChar char="Ø"/>
              <a:defRPr sz="3200"/>
            </a:lvl1pPr>
            <a:lvl2pPr>
              <a:defRPr sz="2800"/>
            </a:lvl2pPr>
            <a:lvl3pPr marL="1143000" indent="-228600">
              <a:buFont typeface="Calibri" panose="020F0502020204030204" pitchFamily="34" charset="0"/>
              <a:buChar char="‒"/>
              <a:defRPr sz="2400"/>
            </a:lvl3pPr>
            <a:lvl4pPr>
              <a:defRPr sz="2000"/>
            </a:lvl4pPr>
            <a:lvl5pPr marL="2057400" indent="-228600">
              <a:buFont typeface="Calibri" panose="020F0502020204030204" pitchFamily="34" charset="0"/>
              <a:buChar cha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20592511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a:t>Click to edit Master title style</a:t>
            </a:r>
            <a:endParaRPr lang="en-CA"/>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dirty="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85307535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endParaRPr lang="en-CA"/>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lvl1pPr marL="342900" indent="-342900">
              <a:buFont typeface="Wingdings" panose="05000000000000000000" pitchFamily="2" charset="2"/>
              <a:buChar char="Ø"/>
              <a:defRPr/>
            </a:lvl1pPr>
            <a:lvl3pPr marL="1143000" indent="-228600">
              <a:buFont typeface="Calibri" panose="020F0502020204030204" pitchFamily="34" charset="0"/>
              <a:buChar char="‒"/>
              <a:defRPr/>
            </a:lvl3pPr>
            <a:lvl5pPr marL="2057400" indent="-228600">
              <a:buFont typeface="Calibri" panose="020F050202020403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Tree>
    <p:extLst>
      <p:ext uri="{BB962C8B-B14F-4D97-AF65-F5344CB8AC3E}">
        <p14:creationId xmlns:p14="http://schemas.microsoft.com/office/powerpoint/2010/main" val="276022662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a:t>Click to edit Master title style</a:t>
            </a:r>
            <a:endParaRPr lang="en-CA"/>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lvl1pPr marL="342900" indent="-342900">
              <a:buFont typeface="Wingdings" panose="05000000000000000000" pitchFamily="2" charset="2"/>
              <a:buChar char="Ø"/>
              <a:defRPr/>
            </a:lvl1pPr>
            <a:lvl3pPr marL="1143000" indent="-228600">
              <a:buFont typeface="Calibri" panose="020F0502020204030204" pitchFamily="34" charset="0"/>
              <a:buChar char="‒"/>
              <a:defRPr/>
            </a:lvl3pPr>
            <a:lvl5pPr marL="2057400" indent="-228600">
              <a:buFont typeface="Calibri" panose="020F050202020403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Tree>
    <p:extLst>
      <p:ext uri="{BB962C8B-B14F-4D97-AF65-F5344CB8AC3E}">
        <p14:creationId xmlns:p14="http://schemas.microsoft.com/office/powerpoint/2010/main" val="40778403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2"/>
          <p:cNvSpPr>
            <a:spLocks noGrp="1" noChangeArrowheads="1"/>
          </p:cNvSpPr>
          <p:nvPr>
            <p:ph type="title"/>
          </p:nvPr>
        </p:nvSpPr>
        <p:spPr bwMode="auto">
          <a:xfrm>
            <a:off x="250825" y="260350"/>
            <a:ext cx="8642350" cy="82391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en-US" dirty="0" smtClean="0"/>
              <a:t>Click to edit Master title style</a:t>
            </a:r>
          </a:p>
        </p:txBody>
      </p:sp>
      <p:sp>
        <p:nvSpPr>
          <p:cNvPr id="8" name="Rectangle 3"/>
          <p:cNvSpPr>
            <a:spLocks noGrp="1" noChangeArrowheads="1"/>
          </p:cNvSpPr>
          <p:nvPr>
            <p:ph type="body" idx="1"/>
          </p:nvPr>
        </p:nvSpPr>
        <p:spPr bwMode="auto">
          <a:xfrm>
            <a:off x="250825" y="1196975"/>
            <a:ext cx="864235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13" name="Rectangle 6"/>
          <p:cNvSpPr>
            <a:spLocks noChangeArrowheads="1"/>
          </p:cNvSpPr>
          <p:nvPr userDrawn="1"/>
        </p:nvSpPr>
        <p:spPr bwMode="auto">
          <a:xfrm>
            <a:off x="2514600" y="-27384"/>
            <a:ext cx="3733800" cy="228600"/>
          </a:xfrm>
          <a:prstGeom prst="rect">
            <a:avLst/>
          </a:prstGeom>
          <a:solidFill>
            <a:schemeClr val="bg1">
              <a:lumMod val="50000"/>
            </a:schemeClr>
          </a:solidFill>
          <a:ln>
            <a:noFill/>
          </a:ln>
          <a:extLst/>
        </p:spPr>
        <p:txBody>
          <a:bodyPr wrap="none" anchor="ct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defRPr/>
            </a:pPr>
            <a:endParaRPr lang="en-US" altLang="en-US" smtClean="0"/>
          </a:p>
        </p:txBody>
      </p:sp>
      <p:sp>
        <p:nvSpPr>
          <p:cNvPr id="14" name="Rectangle 7"/>
          <p:cNvSpPr>
            <a:spLocks noChangeArrowheads="1"/>
          </p:cNvSpPr>
          <p:nvPr userDrawn="1"/>
        </p:nvSpPr>
        <p:spPr bwMode="auto">
          <a:xfrm>
            <a:off x="-15620" y="-27385"/>
            <a:ext cx="2911220" cy="229833"/>
          </a:xfrm>
          <a:prstGeom prst="rect">
            <a:avLst/>
          </a:prstGeom>
          <a:solidFill>
            <a:schemeClr val="tx1">
              <a:lumMod val="65000"/>
              <a:lumOff val="35000"/>
            </a:schemeClr>
          </a:solidFill>
          <a:ln>
            <a:noFill/>
          </a:ln>
          <a:extLst/>
        </p:spPr>
        <p:txBody>
          <a:bodyPr wrap="none" anchor="ct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defRPr/>
            </a:pPr>
            <a:endParaRPr lang="en-US" altLang="en-US" smtClean="0"/>
          </a:p>
        </p:txBody>
      </p:sp>
      <p:sp>
        <p:nvSpPr>
          <p:cNvPr id="15" name="Rectangle 8"/>
          <p:cNvSpPr>
            <a:spLocks noChangeArrowheads="1"/>
          </p:cNvSpPr>
          <p:nvPr userDrawn="1"/>
        </p:nvSpPr>
        <p:spPr bwMode="auto">
          <a:xfrm>
            <a:off x="6019799" y="-27385"/>
            <a:ext cx="3141047" cy="229833"/>
          </a:xfrm>
          <a:prstGeom prst="rect">
            <a:avLst/>
          </a:prstGeom>
          <a:solidFill>
            <a:schemeClr val="bg1">
              <a:lumMod val="85000"/>
            </a:schemeClr>
          </a:solidFill>
          <a:ln>
            <a:noFill/>
          </a:ln>
          <a:extLst/>
        </p:spPr>
        <p:txBody>
          <a:bodyPr wrap="none" anchor="ct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algn="ctr" eaLnBrk="1" hangingPunct="1">
              <a:defRPr/>
            </a:pPr>
            <a:r>
              <a:rPr lang="en-US" altLang="en-US" sz="1400" dirty="0" smtClean="0"/>
              <a:t>Version 1.0</a:t>
            </a:r>
          </a:p>
        </p:txBody>
      </p:sp>
      <p:sp>
        <p:nvSpPr>
          <p:cNvPr id="18" name="Rectangle 7"/>
          <p:cNvSpPr>
            <a:spLocks noChangeArrowheads="1"/>
          </p:cNvSpPr>
          <p:nvPr userDrawn="1"/>
        </p:nvSpPr>
        <p:spPr bwMode="auto">
          <a:xfrm>
            <a:off x="-15620" y="6248400"/>
            <a:ext cx="9171028" cy="609600"/>
          </a:xfrm>
          <a:prstGeom prst="rect">
            <a:avLst/>
          </a:prstGeom>
          <a:solidFill>
            <a:schemeClr val="tx1">
              <a:lumMod val="75000"/>
              <a:lumOff val="25000"/>
            </a:schemeClr>
          </a:solidFill>
          <a:ln>
            <a:noFill/>
          </a:ln>
          <a:extLst/>
        </p:spPr>
        <p:txBody>
          <a:bodyPr wrap="none" anchor="ct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defRPr/>
            </a:pPr>
            <a:endParaRPr lang="en-US" altLang="en-US" dirty="0" smtClean="0"/>
          </a:p>
        </p:txBody>
      </p:sp>
      <p:sp>
        <p:nvSpPr>
          <p:cNvPr id="22" name="TextBox 21"/>
          <p:cNvSpPr txBox="1"/>
          <p:nvPr userDrawn="1"/>
        </p:nvSpPr>
        <p:spPr>
          <a:xfrm>
            <a:off x="3650974" y="6368534"/>
            <a:ext cx="1994452" cy="369332"/>
          </a:xfrm>
          <a:prstGeom prst="rect">
            <a:avLst/>
          </a:prstGeom>
          <a:noFill/>
        </p:spPr>
        <p:txBody>
          <a:bodyPr wrap="square" rtlCol="0">
            <a:spAutoFit/>
          </a:bodyPr>
          <a:lstStyle/>
          <a:p>
            <a:pPr algn="ctr"/>
            <a:fld id="{34D8160E-735D-4DD8-AFFF-DA60F0DBC485}" type="slidenum">
              <a:rPr lang="en-US" smtClean="0">
                <a:solidFill>
                  <a:schemeClr val="bg1"/>
                </a:solidFill>
              </a:rPr>
              <a:pPr algn="ctr"/>
              <a:t>‹#›</a:t>
            </a:fld>
            <a:endParaRPr lang="en-US" dirty="0">
              <a:solidFill>
                <a:schemeClr val="bg1"/>
              </a:solidFill>
            </a:endParaRPr>
          </a:p>
        </p:txBody>
      </p:sp>
      <p:pic>
        <p:nvPicPr>
          <p:cNvPr id="23" name="Picture 10" descr="goc_fip_f_blk_55"/>
          <p:cNvPicPr>
            <a:picLocks noChangeAspect="1" noChangeArrowheads="1"/>
          </p:cNvPicPr>
          <p:nvPr userDrawn="1"/>
        </p:nvPicPr>
        <p:blipFill rotWithShape="1">
          <a:blip r:embed="rId13">
            <a:extLst>
              <a:ext uri="{28A0092B-C50C-407E-A947-70E740481C1C}">
                <a14:useLocalDpi xmlns:a14="http://schemas.microsoft.com/office/drawing/2010/main" val="0"/>
              </a:ext>
            </a:extLst>
          </a:blip>
          <a:srcRect r="77070" b="17327"/>
          <a:stretch/>
        </p:blipFill>
        <p:spPr bwMode="auto">
          <a:xfrm>
            <a:off x="304801" y="6405563"/>
            <a:ext cx="594792" cy="263797"/>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userDrawn="1"/>
        </p:nvSpPr>
        <p:spPr>
          <a:xfrm>
            <a:off x="855785" y="6353145"/>
            <a:ext cx="1469441" cy="400110"/>
          </a:xfrm>
          <a:prstGeom prst="rect">
            <a:avLst/>
          </a:prstGeom>
          <a:noFill/>
        </p:spPr>
        <p:txBody>
          <a:bodyPr wrap="none" rtlCol="0">
            <a:spAutoFit/>
          </a:bodyPr>
          <a:lstStyle/>
          <a:p>
            <a:r>
              <a:rPr lang="fr-CA" sz="2000" dirty="0" smtClean="0">
                <a:solidFill>
                  <a:schemeClr val="bg1"/>
                </a:solidFill>
              </a:rPr>
              <a:t>GcGeo.gc.ca</a:t>
            </a:r>
            <a:endParaRPr lang="en-CA" sz="2000" dirty="0">
              <a:solidFill>
                <a:schemeClr val="bg1"/>
              </a:solidFill>
            </a:endParaRPr>
          </a:p>
        </p:txBody>
      </p:sp>
      <p:sp>
        <p:nvSpPr>
          <p:cNvPr id="3" name="Rectangle 2"/>
          <p:cNvSpPr/>
          <p:nvPr userDrawn="1"/>
        </p:nvSpPr>
        <p:spPr>
          <a:xfrm>
            <a:off x="5907496" y="6402814"/>
            <a:ext cx="2984984" cy="338554"/>
          </a:xfrm>
          <a:prstGeom prst="rect">
            <a:avLst/>
          </a:prstGeom>
        </p:spPr>
        <p:txBody>
          <a:bodyPr wrap="none">
            <a:spAutoFit/>
          </a:bodyPr>
          <a:lstStyle/>
          <a:p>
            <a:r>
              <a:rPr lang="en-CA" sz="1600" dirty="0" smtClean="0">
                <a:solidFill>
                  <a:schemeClr val="bg1"/>
                </a:solidFill>
              </a:rPr>
              <a:t>NRCan.fgp-pgf.RNCan@canada.ca</a:t>
            </a:r>
            <a:endParaRPr lang="en-CA" sz="1600" dirty="0">
              <a:solidFill>
                <a:schemeClr val="bg1"/>
              </a:solidFill>
            </a:endParaRPr>
          </a:p>
        </p:txBody>
      </p:sp>
    </p:spTree>
    <p:extLst>
      <p:ext uri="{BB962C8B-B14F-4D97-AF65-F5344CB8AC3E}">
        <p14:creationId xmlns:p14="http://schemas.microsoft.com/office/powerpoint/2010/main" val="347955335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l" defTabSz="914400" rtl="0" eaLnBrk="1" latinLnBrk="0" hangingPunct="1">
        <a:spcBef>
          <a:spcPct val="0"/>
        </a:spcBef>
        <a:buNone/>
        <a:defRPr sz="2400" b="1" kern="1200">
          <a:solidFill>
            <a:srgbClr val="12547C"/>
          </a:solidFill>
          <a:latin typeface="Tahoma" panose="020B0604030504040204" pitchFamily="34" charset="0"/>
          <a:ea typeface="Tahoma" panose="020B0604030504040204" pitchFamily="34" charset="0"/>
          <a:cs typeface="Tahoma" panose="020B060403050404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2"/>
          <p:cNvSpPr>
            <a:spLocks noGrp="1" noChangeArrowheads="1"/>
          </p:cNvSpPr>
          <p:nvPr>
            <p:ph type="title"/>
          </p:nvPr>
        </p:nvSpPr>
        <p:spPr bwMode="auto">
          <a:xfrm>
            <a:off x="250825" y="260350"/>
            <a:ext cx="8642350" cy="82391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en-US" dirty="0"/>
              <a:t>Click to edit Master title style</a:t>
            </a:r>
          </a:p>
        </p:txBody>
      </p:sp>
      <p:sp>
        <p:nvSpPr>
          <p:cNvPr id="8" name="Rectangle 3"/>
          <p:cNvSpPr>
            <a:spLocks noGrp="1" noChangeArrowheads="1"/>
          </p:cNvSpPr>
          <p:nvPr>
            <p:ph type="body" idx="1"/>
          </p:nvPr>
        </p:nvSpPr>
        <p:spPr bwMode="auto">
          <a:xfrm>
            <a:off x="250825" y="1196975"/>
            <a:ext cx="864235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3" name="Rectangle 6"/>
          <p:cNvSpPr>
            <a:spLocks noChangeArrowheads="1"/>
          </p:cNvSpPr>
          <p:nvPr userDrawn="1"/>
        </p:nvSpPr>
        <p:spPr bwMode="auto">
          <a:xfrm>
            <a:off x="2514600" y="-27384"/>
            <a:ext cx="3733800" cy="228600"/>
          </a:xfrm>
          <a:prstGeom prst="rect">
            <a:avLst/>
          </a:prstGeom>
          <a:solidFill>
            <a:schemeClr val="bg1">
              <a:lumMod val="50000"/>
            </a:schemeClr>
          </a:solidFill>
          <a:ln>
            <a:noFill/>
          </a:ln>
          <a:extLst/>
        </p:spPr>
        <p:txBody>
          <a:bodyPr wrap="none" anchor="ct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defRPr/>
            </a:pPr>
            <a:endParaRPr lang="en-US" altLang="en-US" dirty="0"/>
          </a:p>
        </p:txBody>
      </p:sp>
      <p:sp>
        <p:nvSpPr>
          <p:cNvPr id="14" name="Rectangle 7"/>
          <p:cNvSpPr>
            <a:spLocks noChangeArrowheads="1"/>
          </p:cNvSpPr>
          <p:nvPr userDrawn="1"/>
        </p:nvSpPr>
        <p:spPr bwMode="auto">
          <a:xfrm>
            <a:off x="-15620" y="-27385"/>
            <a:ext cx="2911220" cy="229833"/>
          </a:xfrm>
          <a:prstGeom prst="rect">
            <a:avLst/>
          </a:prstGeom>
          <a:solidFill>
            <a:schemeClr val="tx1">
              <a:lumMod val="65000"/>
              <a:lumOff val="35000"/>
            </a:schemeClr>
          </a:solidFill>
          <a:ln>
            <a:noFill/>
          </a:ln>
          <a:extLst/>
        </p:spPr>
        <p:txBody>
          <a:bodyPr wrap="none" anchor="ct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defRPr/>
            </a:pPr>
            <a:endParaRPr lang="en-US" altLang="en-US" dirty="0"/>
          </a:p>
        </p:txBody>
      </p:sp>
      <p:sp>
        <p:nvSpPr>
          <p:cNvPr id="15" name="Rectangle 8"/>
          <p:cNvSpPr>
            <a:spLocks noChangeArrowheads="1"/>
          </p:cNvSpPr>
          <p:nvPr userDrawn="1"/>
        </p:nvSpPr>
        <p:spPr bwMode="auto">
          <a:xfrm>
            <a:off x="6019799" y="-27385"/>
            <a:ext cx="3141047" cy="229833"/>
          </a:xfrm>
          <a:prstGeom prst="rect">
            <a:avLst/>
          </a:prstGeom>
          <a:solidFill>
            <a:schemeClr val="bg1">
              <a:lumMod val="85000"/>
            </a:schemeClr>
          </a:solidFill>
          <a:ln>
            <a:noFill/>
          </a:ln>
          <a:extLst/>
        </p:spPr>
        <p:txBody>
          <a:bodyPr wrap="none" anchor="ct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algn="ctr" eaLnBrk="1" hangingPunct="1">
              <a:defRPr/>
            </a:pPr>
            <a:r>
              <a:rPr lang="en-CA" altLang="en-US" sz="1400" dirty="0"/>
              <a:t>Version 1.0</a:t>
            </a:r>
          </a:p>
        </p:txBody>
      </p:sp>
      <p:sp>
        <p:nvSpPr>
          <p:cNvPr id="18" name="Rectangle 7"/>
          <p:cNvSpPr>
            <a:spLocks noChangeArrowheads="1"/>
          </p:cNvSpPr>
          <p:nvPr userDrawn="1"/>
        </p:nvSpPr>
        <p:spPr bwMode="auto">
          <a:xfrm>
            <a:off x="-15620" y="6248400"/>
            <a:ext cx="9171028" cy="609600"/>
          </a:xfrm>
          <a:prstGeom prst="rect">
            <a:avLst/>
          </a:prstGeom>
          <a:solidFill>
            <a:schemeClr val="tx1">
              <a:lumMod val="75000"/>
              <a:lumOff val="25000"/>
            </a:schemeClr>
          </a:solidFill>
          <a:ln>
            <a:noFill/>
          </a:ln>
          <a:extLst/>
        </p:spPr>
        <p:txBody>
          <a:bodyPr wrap="none" anchor="ct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defRPr/>
            </a:pPr>
            <a:endParaRPr lang="en-US" altLang="en-US" dirty="0"/>
          </a:p>
        </p:txBody>
      </p:sp>
      <p:sp>
        <p:nvSpPr>
          <p:cNvPr id="22" name="TextBox 21"/>
          <p:cNvSpPr txBox="1"/>
          <p:nvPr userDrawn="1"/>
        </p:nvSpPr>
        <p:spPr>
          <a:xfrm>
            <a:off x="3650974" y="6368534"/>
            <a:ext cx="1994452" cy="369332"/>
          </a:xfrm>
          <a:prstGeom prst="rect">
            <a:avLst/>
          </a:prstGeom>
          <a:noFill/>
        </p:spPr>
        <p:txBody>
          <a:bodyPr wrap="square" rtlCol="0">
            <a:spAutoFit/>
          </a:bodyPr>
          <a:lstStyle/>
          <a:p>
            <a:pPr algn="ctr"/>
            <a:fld id="{34D8160E-735D-4DD8-AFFF-DA60F0DBC485}" type="slidenum">
              <a:rPr lang="en-US" smtClean="0">
                <a:solidFill>
                  <a:schemeClr val="bg1"/>
                </a:solidFill>
              </a:rPr>
              <a:pPr algn="ctr"/>
              <a:t>‹#›</a:t>
            </a:fld>
            <a:endParaRPr lang="en-CA" dirty="0">
              <a:solidFill>
                <a:schemeClr val="bg1"/>
              </a:solidFill>
            </a:endParaRPr>
          </a:p>
        </p:txBody>
      </p:sp>
      <p:pic>
        <p:nvPicPr>
          <p:cNvPr id="23" name="Picture 10" descr="goc_fip_f_blk_55"/>
          <p:cNvPicPr>
            <a:picLocks noChangeAspect="1" noChangeArrowheads="1"/>
          </p:cNvPicPr>
          <p:nvPr userDrawn="1"/>
        </p:nvPicPr>
        <p:blipFill rotWithShape="1">
          <a:blip r:embed="rId13">
            <a:extLst>
              <a:ext uri="{28A0092B-C50C-407E-A947-70E740481C1C}">
                <a14:useLocalDpi xmlns:a14="http://schemas.microsoft.com/office/drawing/2010/main" val="0"/>
              </a:ext>
            </a:extLst>
          </a:blip>
          <a:srcRect r="77070" b="17327"/>
          <a:stretch/>
        </p:blipFill>
        <p:spPr bwMode="auto">
          <a:xfrm>
            <a:off x="304801" y="6405563"/>
            <a:ext cx="594792" cy="263797"/>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userDrawn="1"/>
        </p:nvSpPr>
        <p:spPr>
          <a:xfrm>
            <a:off x="855785" y="6353145"/>
            <a:ext cx="1469441" cy="400110"/>
          </a:xfrm>
          <a:prstGeom prst="rect">
            <a:avLst/>
          </a:prstGeom>
          <a:noFill/>
        </p:spPr>
        <p:txBody>
          <a:bodyPr wrap="none" rtlCol="0">
            <a:spAutoFit/>
          </a:bodyPr>
          <a:lstStyle/>
          <a:p>
            <a:r>
              <a:rPr lang="en-CA" sz="2000" dirty="0">
                <a:solidFill>
                  <a:schemeClr val="bg1"/>
                </a:solidFill>
              </a:rPr>
              <a:t>GcGeo.gc.ca</a:t>
            </a:r>
          </a:p>
        </p:txBody>
      </p:sp>
      <p:sp>
        <p:nvSpPr>
          <p:cNvPr id="3" name="Rectangle 2"/>
          <p:cNvSpPr/>
          <p:nvPr userDrawn="1"/>
        </p:nvSpPr>
        <p:spPr>
          <a:xfrm>
            <a:off x="5907496" y="6402814"/>
            <a:ext cx="2984984" cy="338554"/>
          </a:xfrm>
          <a:prstGeom prst="rect">
            <a:avLst/>
          </a:prstGeom>
        </p:spPr>
        <p:txBody>
          <a:bodyPr wrap="none">
            <a:spAutoFit/>
          </a:bodyPr>
          <a:lstStyle/>
          <a:p>
            <a:r>
              <a:rPr lang="en-CA" sz="1600" dirty="0">
                <a:solidFill>
                  <a:schemeClr val="bg1"/>
                </a:solidFill>
              </a:rPr>
              <a:t>NRCan.fgp-pgf.RNCan@canada.ca</a:t>
            </a:r>
          </a:p>
        </p:txBody>
      </p:sp>
    </p:spTree>
    <p:extLst>
      <p:ext uri="{BB962C8B-B14F-4D97-AF65-F5344CB8AC3E}">
        <p14:creationId xmlns:p14="http://schemas.microsoft.com/office/powerpoint/2010/main" val="227865158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2400" b="1" kern="1200">
          <a:solidFill>
            <a:srgbClr val="12547C"/>
          </a:solidFill>
          <a:latin typeface="Tahoma" panose="020B0604030504040204" pitchFamily="34" charset="0"/>
          <a:ea typeface="Tahoma" panose="020B0604030504040204" pitchFamily="34" charset="0"/>
          <a:cs typeface="Tahoma" panose="020B060403050404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audio" Target="../media/media1.m4a"/><Relationship Id="rId7" Type="http://schemas.openxmlformats.org/officeDocument/2006/relationships/image" Target="../media/image3.png"/><Relationship Id="rId2" Type="http://schemas.microsoft.com/office/2007/relationships/media" Target="../media/media1.m4a"/><Relationship Id="rId1" Type="http://schemas.openxmlformats.org/officeDocument/2006/relationships/tags" Target="../tags/tag1.xml"/><Relationship Id="rId6" Type="http://schemas.openxmlformats.org/officeDocument/2006/relationships/image" Target="../media/image2.png"/><Relationship Id="rId5" Type="http://schemas.openxmlformats.org/officeDocument/2006/relationships/notesSlide" Target="../notesSlides/notesSlide1.xml"/><Relationship Id="rId4"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3.png"/><Relationship Id="rId5" Type="http://schemas.openxmlformats.org/officeDocument/2006/relationships/image" Target="../media/image4.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microsoft.com/office/2007/relationships/media" Target="../media/media3.m4a"/><Relationship Id="rId7" Type="http://schemas.openxmlformats.org/officeDocument/2006/relationships/image" Target="../media/image3.pn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notesSlide" Target="../notesSlides/notesSlide3.xml"/><Relationship Id="rId5" Type="http://schemas.openxmlformats.org/officeDocument/2006/relationships/slideLayout" Target="../slideLayouts/slideLayout13.xml"/><Relationship Id="rId4" Type="http://schemas.openxmlformats.org/officeDocument/2006/relationships/audio" Target="../media/media3.m4a"/></Relationships>
</file>

<file path=ppt/slides/_rels/slide4.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media" Target="../media/media5.mp4"/><Relationship Id="rId7" Type="http://schemas.openxmlformats.org/officeDocument/2006/relationships/image" Target="../media/image3.png"/><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notesSlide" Target="../notesSlides/notesSlide4.xml"/><Relationship Id="rId5" Type="http://schemas.openxmlformats.org/officeDocument/2006/relationships/slideLayout" Target="../slideLayouts/slideLayout2.xml"/><Relationship Id="rId4" Type="http://schemas.openxmlformats.org/officeDocument/2006/relationships/video" Target="../media/media5.mp4"/></Relationships>
</file>

<file path=ppt/slides/_rels/slide5.xml.rels><?xml version="1.0" encoding="UTF-8" standalone="yes"?>
<Relationships xmlns="http://schemas.openxmlformats.org/package/2006/relationships"><Relationship Id="rId3" Type="http://schemas.microsoft.com/office/2007/relationships/media" Target="../media/media6.m4a"/><Relationship Id="rId7" Type="http://schemas.openxmlformats.org/officeDocument/2006/relationships/image" Target="../media/image3.png"/><Relationship Id="rId2" Type="http://schemas.openxmlformats.org/officeDocument/2006/relationships/tags" Target="../tags/tag8.xml"/><Relationship Id="rId1" Type="http://schemas.openxmlformats.org/officeDocument/2006/relationships/tags" Target="../tags/tag7.xml"/><Relationship Id="rId6" Type="http://schemas.openxmlformats.org/officeDocument/2006/relationships/notesSlide" Target="../notesSlides/notesSlide5.xml"/><Relationship Id="rId5" Type="http://schemas.openxmlformats.org/officeDocument/2006/relationships/slideLayout" Target="../slideLayouts/slideLayout13.xml"/><Relationship Id="rId4" Type="http://schemas.openxmlformats.org/officeDocument/2006/relationships/audio" Target="../media/media6.m4a"/></Relationships>
</file>

<file path=ppt/slides/_rels/slide6.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media" Target="../media/media8.mp4"/><Relationship Id="rId7" Type="http://schemas.openxmlformats.org/officeDocument/2006/relationships/image" Target="../media/image3.png"/><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notesSlide" Target="../notesSlides/notesSlide6.xml"/><Relationship Id="rId5" Type="http://schemas.openxmlformats.org/officeDocument/2006/relationships/slideLayout" Target="../slideLayouts/slideLayout2.xml"/><Relationship Id="rId4" Type="http://schemas.openxmlformats.org/officeDocument/2006/relationships/video" Target="../media/media8.mp4"/></Relationships>
</file>

<file path=ppt/slides/_rels/slide7.xml.rels><?xml version="1.0" encoding="UTF-8" standalone="yes"?>
<Relationships xmlns="http://schemas.openxmlformats.org/package/2006/relationships"><Relationship Id="rId3" Type="http://schemas.microsoft.com/office/2007/relationships/media" Target="../media/media9.m4a"/><Relationship Id="rId7" Type="http://schemas.openxmlformats.org/officeDocument/2006/relationships/image" Target="../media/image3.png"/><Relationship Id="rId2" Type="http://schemas.openxmlformats.org/officeDocument/2006/relationships/tags" Target="../tags/tag13.xml"/><Relationship Id="rId1" Type="http://schemas.openxmlformats.org/officeDocument/2006/relationships/tags" Target="../tags/tag12.xml"/><Relationship Id="rId6" Type="http://schemas.openxmlformats.org/officeDocument/2006/relationships/notesSlide" Target="../notesSlides/notesSlide7.xml"/><Relationship Id="rId5" Type="http://schemas.openxmlformats.org/officeDocument/2006/relationships/slideLayout" Target="../slideLayouts/slideLayout13.xml"/><Relationship Id="rId4" Type="http://schemas.openxmlformats.org/officeDocument/2006/relationships/audio" Target="../media/media9.m4a"/></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ChangeArrowheads="1"/>
          </p:cNvSpPr>
          <p:nvPr/>
        </p:nvSpPr>
        <p:spPr bwMode="auto">
          <a:xfrm>
            <a:off x="228600" y="3861048"/>
            <a:ext cx="8763000" cy="1038225"/>
          </a:xfrm>
          <a:prstGeom prst="rect">
            <a:avLst/>
          </a:prstGeom>
          <a:noFill/>
          <a:ln w="9525">
            <a:noFill/>
            <a:miter lim="800000"/>
            <a:headEnd/>
            <a:tailEnd/>
          </a:ln>
        </p:spPr>
        <p:txBody>
          <a:bodyPr/>
          <a:lstStyle/>
          <a:p>
            <a:pPr algn="ctr">
              <a:spcBef>
                <a:spcPct val="20000"/>
              </a:spcBef>
            </a:pPr>
            <a:r>
              <a:rPr lang="en-CA" altLang="en-US" sz="2200" b="1" dirty="0">
                <a:latin typeface="Tahoma" panose="020B0604030504040204" pitchFamily="34" charset="0"/>
              </a:rPr>
              <a:t>How to Insert a Thumbnail</a:t>
            </a:r>
          </a:p>
        </p:txBody>
      </p:sp>
      <p:sp>
        <p:nvSpPr>
          <p:cNvPr id="8" name="Rectangle 7"/>
          <p:cNvSpPr/>
          <p:nvPr/>
        </p:nvSpPr>
        <p:spPr>
          <a:xfrm>
            <a:off x="-20540" y="332656"/>
            <a:ext cx="9164539" cy="2712408"/>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2" name="Picture 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0539" y="361307"/>
            <a:ext cx="9180512" cy="2703368"/>
          </a:xfrm>
          <a:prstGeom prst="rect">
            <a:avLst/>
          </a:prstGeom>
        </p:spPr>
      </p:pic>
      <p:cxnSp>
        <p:nvCxnSpPr>
          <p:cNvPr id="15" name="Straight Connector 14"/>
          <p:cNvCxnSpPr/>
          <p:nvPr/>
        </p:nvCxnSpPr>
        <p:spPr>
          <a:xfrm flipV="1">
            <a:off x="8496436" y="2420890"/>
            <a:ext cx="0" cy="792086"/>
          </a:xfrm>
          <a:prstGeom prst="line">
            <a:avLst/>
          </a:prstGeom>
          <a:ln w="44450">
            <a:solidFill>
              <a:srgbClr val="7CC5F6"/>
            </a:solidFill>
          </a:ln>
        </p:spPr>
        <p:style>
          <a:lnRef idx="1">
            <a:schemeClr val="accent1"/>
          </a:lnRef>
          <a:fillRef idx="0">
            <a:schemeClr val="accent1"/>
          </a:fillRef>
          <a:effectRef idx="0">
            <a:schemeClr val="accent1"/>
          </a:effectRef>
          <a:fontRef idx="minor">
            <a:schemeClr val="tx1"/>
          </a:fontRef>
        </p:style>
      </p:cxnSp>
      <p:sp>
        <p:nvSpPr>
          <p:cNvPr id="16" name="Oval 15"/>
          <p:cNvSpPr/>
          <p:nvPr/>
        </p:nvSpPr>
        <p:spPr>
          <a:xfrm>
            <a:off x="8316416" y="2335814"/>
            <a:ext cx="360040" cy="360040"/>
          </a:xfrm>
          <a:prstGeom prst="ellipse">
            <a:avLst/>
          </a:prstGeom>
          <a:solidFill>
            <a:srgbClr val="7CC5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17" name="Straight Connector 16"/>
          <p:cNvCxnSpPr/>
          <p:nvPr/>
        </p:nvCxnSpPr>
        <p:spPr>
          <a:xfrm>
            <a:off x="8478974" y="3212976"/>
            <a:ext cx="701538" cy="0"/>
          </a:xfrm>
          <a:prstGeom prst="line">
            <a:avLst/>
          </a:prstGeom>
          <a:ln w="44450">
            <a:solidFill>
              <a:srgbClr val="7CC5F6"/>
            </a:solidFill>
          </a:ln>
        </p:spPr>
        <p:style>
          <a:lnRef idx="1">
            <a:schemeClr val="accent1"/>
          </a:lnRef>
          <a:fillRef idx="0">
            <a:schemeClr val="accent1"/>
          </a:fillRef>
          <a:effectRef idx="0">
            <a:schemeClr val="accent1"/>
          </a:effectRef>
          <a:fontRef idx="minor">
            <a:schemeClr val="tx1"/>
          </a:fontRef>
        </p:style>
      </p:cxnSp>
      <p:pic>
        <p:nvPicPr>
          <p:cNvPr id="3" name="Audio 2">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8318500" y="6032500"/>
            <a:ext cx="609600" cy="609600"/>
          </a:xfrm>
          <a:prstGeom prst="rect">
            <a:avLst/>
          </a:prstGeom>
        </p:spPr>
      </p:pic>
    </p:spTree>
    <p:custDataLst>
      <p:tags r:id="rId1"/>
    </p:custDataLst>
    <p:extLst>
      <p:ext uri="{BB962C8B-B14F-4D97-AF65-F5344CB8AC3E}">
        <p14:creationId xmlns:p14="http://schemas.microsoft.com/office/powerpoint/2010/main" val="4018488141"/>
      </p:ext>
    </p:extLst>
  </p:cSld>
  <p:clrMapOvr>
    <a:masterClrMapping/>
  </p:clrMapOvr>
  <mc:AlternateContent xmlns:mc="http://schemas.openxmlformats.org/markup-compatibility/2006" xmlns:p14="http://schemas.microsoft.com/office/powerpoint/2010/main">
    <mc:Choice Requires="p14">
      <p:transition spd="slow" p14:dur="2000" advTm="9973"/>
    </mc:Choice>
    <mc:Fallback xmlns="">
      <p:transition spd="slow" advTm="997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extLst mod="1"/>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What is a thumbnail?</a:t>
            </a:r>
            <a:endParaRPr lang="fr-CA" noProof="0" dirty="0"/>
          </a:p>
        </p:txBody>
      </p:sp>
      <p:sp>
        <p:nvSpPr>
          <p:cNvPr id="3" name="Content Placeholder 2"/>
          <p:cNvSpPr>
            <a:spLocks noGrp="1"/>
          </p:cNvSpPr>
          <p:nvPr>
            <p:ph idx="1"/>
          </p:nvPr>
        </p:nvSpPr>
        <p:spPr>
          <a:xfrm>
            <a:off x="457200" y="1142747"/>
            <a:ext cx="8229600" cy="1422158"/>
          </a:xfrm>
        </p:spPr>
        <p:txBody>
          <a:bodyPr/>
          <a:lstStyle/>
          <a:p>
            <a:pPr marL="0" indent="0">
              <a:buNone/>
            </a:pPr>
            <a:r>
              <a:rPr lang="en-CA" sz="2400" dirty="0"/>
              <a:t>A thumbnail is a visual overview of the available geospatial information. It is associated with the record.</a:t>
            </a:r>
          </a:p>
        </p:txBody>
      </p:sp>
      <p:pic>
        <p:nvPicPr>
          <p:cNvPr id="4" name="Pictur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893469" y="2116306"/>
            <a:ext cx="2710979" cy="3036296"/>
          </a:xfrm>
          <a:prstGeom prst="rect">
            <a:avLst/>
          </a:prstGeom>
        </p:spPr>
      </p:pic>
      <p:sp>
        <p:nvSpPr>
          <p:cNvPr id="6" name="Content Placeholder 2"/>
          <p:cNvSpPr txBox="1">
            <a:spLocks/>
          </p:cNvSpPr>
          <p:nvPr/>
        </p:nvSpPr>
        <p:spPr bwMode="auto">
          <a:xfrm>
            <a:off x="457200" y="2068484"/>
            <a:ext cx="4906888" cy="2910461"/>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defTabSz="914400" rtl="0" eaLnBrk="1" latinLnBrk="0" hangingPunct="1">
              <a:spcBef>
                <a:spcPct val="20000"/>
              </a:spcBef>
              <a:buFont typeface="Wingdings" panose="05000000000000000000" pitchFamily="2" charset="2"/>
              <a:buChar char="Ø"/>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Calibri" panose="020F050202020403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Calibri" panose="020F050202020403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endParaRPr lang="en-CA" sz="2400" b="1" dirty="0"/>
          </a:p>
          <a:p>
            <a:pPr marL="0" indent="0">
              <a:buNone/>
            </a:pPr>
            <a:r>
              <a:rPr lang="en-CA" sz="2400" b="1" dirty="0"/>
              <a:t>Two methods:</a:t>
            </a:r>
          </a:p>
          <a:p>
            <a:pPr marL="457200" indent="-457200">
              <a:buFont typeface="+mj-lt"/>
              <a:buAutoNum type="arabicPeriod"/>
            </a:pPr>
            <a:r>
              <a:rPr lang="en-CA" sz="2400" dirty="0"/>
              <a:t>Load an image file (PNG or jpeg) into the catalogue </a:t>
            </a:r>
          </a:p>
          <a:p>
            <a:pPr marL="457200" indent="-457200">
              <a:buFont typeface="+mj-lt"/>
              <a:buAutoNum type="arabicPeriod"/>
            </a:pPr>
            <a:r>
              <a:rPr lang="en-CA" sz="2400" dirty="0"/>
              <a:t>Insert a link to the image file into the metadata record</a:t>
            </a:r>
          </a:p>
        </p:txBody>
      </p:sp>
      <p:sp>
        <p:nvSpPr>
          <p:cNvPr id="7" name="Content Placeholder 2"/>
          <p:cNvSpPr txBox="1">
            <a:spLocks/>
          </p:cNvSpPr>
          <p:nvPr/>
        </p:nvSpPr>
        <p:spPr bwMode="auto">
          <a:xfrm>
            <a:off x="457200" y="4978946"/>
            <a:ext cx="8229600" cy="97033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defTabSz="914400" rtl="0" eaLnBrk="1" latinLnBrk="0" hangingPunct="1">
              <a:spcBef>
                <a:spcPct val="20000"/>
              </a:spcBef>
              <a:buFont typeface="Wingdings" panose="05000000000000000000" pitchFamily="2" charset="2"/>
              <a:buChar char="Ø"/>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Calibri" panose="020F050202020403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Calibri" panose="020F050202020403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CA" sz="2400" b="1" dirty="0"/>
              <a:t>Recommendation:</a:t>
            </a:r>
          </a:p>
          <a:p>
            <a:pPr marL="0" indent="0">
              <a:buNone/>
            </a:pPr>
            <a:r>
              <a:rPr lang="en-CA" sz="2400" dirty="0"/>
              <a:t>A square image</a:t>
            </a:r>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454653051"/>
      </p:ext>
    </p:extLst>
  </p:cSld>
  <p:clrMapOvr>
    <a:masterClrMapping/>
  </p:clrMapOvr>
  <mc:AlternateContent xmlns:mc="http://schemas.openxmlformats.org/markup-compatibility/2006" xmlns:p14="http://schemas.microsoft.com/office/powerpoint/2010/main">
    <mc:Choice Requires="p14">
      <p:transition spd="slow" p14:dur="2000" advTm="36226"/>
    </mc:Choice>
    <mc:Fallback xmlns="">
      <p:transition spd="slow" advTm="3622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extLst mod="1"/>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a:lstStyle/>
          <a:p>
            <a:r>
              <a:rPr lang="en-CA" noProof="0" dirty="0"/>
              <a:t>First method: Loading the thumbnail</a:t>
            </a:r>
          </a:p>
        </p:txBody>
      </p:sp>
      <p:sp>
        <p:nvSpPr>
          <p:cNvPr id="3" name="Content Placeholder 2"/>
          <p:cNvSpPr>
            <a:spLocks noGrp="1"/>
          </p:cNvSpPr>
          <p:nvPr>
            <p:ph idx="1"/>
            <p:custDataLst>
              <p:tags r:id="rId2"/>
            </p:custDataLst>
          </p:nvPr>
        </p:nvSpPr>
        <p:spPr/>
        <p:txBody>
          <a:bodyPr/>
          <a:lstStyle/>
          <a:p>
            <a:pPr marL="0" indent="0">
              <a:buNone/>
            </a:pPr>
            <a:r>
              <a:rPr lang="en-CA" sz="2400" noProof="0" dirty="0"/>
              <a:t>The image is loaded in the </a:t>
            </a:r>
            <a:r>
              <a:rPr lang="en-CA" sz="2400" noProof="0" dirty="0" smtClean="0"/>
              <a:t>catalogue. </a:t>
            </a:r>
            <a:r>
              <a:rPr lang="en-CA" sz="2400" noProof="0" dirty="0"/>
              <a:t>The metadata record accesses the image that is now on the </a:t>
            </a:r>
            <a:r>
              <a:rPr lang="en-CA" sz="2400" noProof="0" dirty="0" smtClean="0"/>
              <a:t>catalogue </a:t>
            </a:r>
            <a:r>
              <a:rPr lang="en-CA" sz="2400" noProof="0" dirty="0"/>
              <a:t>server.</a:t>
            </a:r>
          </a:p>
          <a:p>
            <a:pPr marL="0" indent="0">
              <a:buNone/>
            </a:pPr>
            <a:endParaRPr lang="en-CA" sz="2400" noProof="0" dirty="0"/>
          </a:p>
          <a:p>
            <a:pPr marL="0" indent="0">
              <a:buNone/>
            </a:pPr>
            <a:endParaRPr lang="en-CA" sz="2400" noProof="0" dirty="0"/>
          </a:p>
        </p:txBody>
      </p:sp>
      <p:pic>
        <p:nvPicPr>
          <p:cNvPr id="4" name="Audio 3">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7"/>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2526069696"/>
      </p:ext>
    </p:extLst>
  </p:cSld>
  <p:clrMapOvr>
    <a:masterClrMapping/>
  </p:clrMapOvr>
  <mc:AlternateContent xmlns:mc="http://schemas.openxmlformats.org/markup-compatibility/2006" xmlns:p14="http://schemas.microsoft.com/office/powerpoint/2010/main">
    <mc:Choice Requires="p14">
      <p:transition spd="slow" p14:dur="2000" advTm="13825"/>
    </mc:Choice>
    <mc:Fallback xmlns="">
      <p:transition spd="slow" advTm="1382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extLst mod="1"/>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Demo: </a:t>
            </a:r>
            <a:r>
              <a:rPr lang="en-CA" dirty="0"/>
              <a:t>Loading the thumbnail</a:t>
            </a:r>
          </a:p>
        </p:txBody>
      </p:sp>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318500" y="6032500"/>
            <a:ext cx="609600" cy="609600"/>
          </a:xfrm>
          <a:prstGeom prst="rect">
            <a:avLst/>
          </a:prstGeom>
        </p:spPr>
      </p:pic>
      <p:pic>
        <p:nvPicPr>
          <p:cNvPr id="6" name="490140F">
            <a:hlinkClick r:id="" action="ppaction://media"/>
          </p:cNvPr>
          <p:cNvPicPr>
            <a:picLocks noChangeAspect="1"/>
          </p:cNvPicPr>
          <p:nvPr>
            <a:videoFile r:link="rId4"/>
            <p:extLst>
              <p:ext uri="{DAA4B4D4-6D71-4841-9C94-3DE7FCFB9230}">
                <p14:media xmlns:p14="http://schemas.microsoft.com/office/powerpoint/2010/main" r:embed="rId3"/>
              </p:ext>
            </p:extLst>
          </p:nvPr>
        </p:nvPicPr>
        <p:blipFill>
          <a:blip r:embed="rId8"/>
          <a:stretch>
            <a:fillRect/>
          </a:stretch>
        </p:blipFill>
        <p:spPr>
          <a:xfrm>
            <a:off x="0" y="838200"/>
            <a:ext cx="9144000" cy="5180013"/>
          </a:xfrm>
          <a:prstGeom prst="rect">
            <a:avLst/>
          </a:prstGeom>
        </p:spPr>
      </p:pic>
    </p:spTree>
    <p:extLst>
      <p:ext uri="{BB962C8B-B14F-4D97-AF65-F5344CB8AC3E}">
        <p14:creationId xmlns:p14="http://schemas.microsoft.com/office/powerpoint/2010/main" val="3182761154"/>
      </p:ext>
    </p:extLst>
  </p:cSld>
  <p:clrMapOvr>
    <a:masterClrMapping/>
  </p:clrMapOvr>
  <mc:AlternateContent xmlns:mc="http://schemas.openxmlformats.org/markup-compatibility/2006" xmlns:p14="http://schemas.microsoft.com/office/powerpoint/2010/main">
    <mc:Choice Requires="p14">
      <p:transition spd="slow" p14:dur="2000" advTm="1440"/>
    </mc:Choice>
    <mc:Fallback xmlns="">
      <p:transition spd="slow" advTm="144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par>
                                <p:cTn id="7" presetID="1" presetClass="mediacall" presetSubtype="0" fill="hold" nodeType="withEffect">
                                  <p:stCondLst>
                                    <p:cond delay="0"/>
                                  </p:stCondLst>
                                  <p:childTnLst>
                                    <p:cmd type="call" cmd="playFrom(0.0)">
                                      <p:cBhvr>
                                        <p:cTn id="8" dur="103373"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9" fill="hold" display="0">
                  <p:stCondLst>
                    <p:cond delay="indefinite"/>
                  </p:stCondLst>
                  <p:endCondLst>
                    <p:cond evt="onStopAudio" delay="0">
                      <p:tgtEl>
                        <p:sldTgt/>
                      </p:tgtEl>
                    </p:cond>
                  </p:endCondLst>
                </p:cTn>
                <p:tgtEl>
                  <p:spTgt spid="3"/>
                </p:tgtEl>
              </p:cMediaNode>
            </p:audio>
            <p:video>
              <p:cMediaNode vol="80000">
                <p:cTn id="10" fill="hold" display="0">
                  <p:stCondLst>
                    <p:cond delay="indefinite"/>
                  </p:stCondLst>
                </p:cTn>
                <p:tgtEl>
                  <p:spTgt spid="6"/>
                </p:tgtEl>
              </p:cMediaNode>
            </p:video>
            <p:seq concurrent="1" nextAc="seek">
              <p:cTn id="11" restart="whenNotActive" fill="hold" evtFilter="cancelBubble" nodeType="interactiveSeq">
                <p:stCondLst>
                  <p:cond evt="onClick" delay="0">
                    <p:tgtEl>
                      <p:spTgt spid="6"/>
                    </p:tgtEl>
                  </p:cond>
                </p:stCondLst>
                <p:endSync evt="end" delay="0">
                  <p:rtn val="all"/>
                </p:endSync>
                <p:childTnLst>
                  <p:par>
                    <p:cTn id="12" fill="hold">
                      <p:stCondLst>
                        <p:cond delay="0"/>
                      </p:stCondLst>
                      <p:childTnLst>
                        <p:par>
                          <p:cTn id="13" fill="hold">
                            <p:stCondLst>
                              <p:cond delay="0"/>
                            </p:stCondLst>
                            <p:childTnLst>
                              <p:par>
                                <p:cTn id="14" presetID="2" presetClass="mediacall" presetSubtype="0" fill="hold" nodeType="clickEffect">
                                  <p:stCondLst>
                                    <p:cond delay="0"/>
                                  </p:stCondLst>
                                  <p:childTnLst>
                                    <p:cmd type="call" cmd="togglePause">
                                      <p:cBhvr>
                                        <p:cTn id="15" dur="1" fill="hold"/>
                                        <p:tgtEl>
                                          <p:spTgt spid="6"/>
                                        </p:tgtEl>
                                      </p:cBhvr>
                                    </p:cmd>
                                  </p:childTnLst>
                                </p:cTn>
                              </p:par>
                            </p:childTnLst>
                          </p:cTn>
                        </p:par>
                      </p:childTnLst>
                    </p:cTn>
                  </p:par>
                </p:childTnLst>
              </p:cTn>
              <p:nextCondLst>
                <p:cond evt="onClick" delay="0">
                  <p:tgtEl>
                    <p:spTgt spid="6"/>
                  </p:tgtEl>
                </p:cond>
              </p:nextCondLst>
            </p:seq>
          </p:childTnLst>
        </p:cTn>
      </p:par>
    </p:tnLst>
  </p:timing>
  <p:extLst mod="1">
    <p:ext uri="{E180D4A7-C9FB-4DFB-919C-405C955672EB}">
      <p14:showEvtLst xmlns:p14="http://schemas.microsoft.com/office/powerpoint/2010/main">
        <p14:playEvt time="64" objId="7"/>
        <p14:stopEvt time="848" objId="7"/>
      </p14:showEvtLst>
    </p:ext>
  </p:extLs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a:lstStyle/>
          <a:p>
            <a:r>
              <a:rPr lang="en-CA" noProof="0" dirty="0"/>
              <a:t>Second method: </a:t>
            </a:r>
            <a:r>
              <a:rPr lang="en-CA" noProof="0" dirty="0" smtClean="0"/>
              <a:t>Insert </a:t>
            </a:r>
            <a:r>
              <a:rPr lang="en-CA" noProof="0" dirty="0"/>
              <a:t>a link to the image</a:t>
            </a:r>
          </a:p>
        </p:txBody>
      </p:sp>
      <p:sp>
        <p:nvSpPr>
          <p:cNvPr id="3" name="Content Placeholder 2"/>
          <p:cNvSpPr>
            <a:spLocks noGrp="1"/>
          </p:cNvSpPr>
          <p:nvPr>
            <p:ph idx="1"/>
            <p:custDataLst>
              <p:tags r:id="rId2"/>
            </p:custDataLst>
          </p:nvPr>
        </p:nvSpPr>
        <p:spPr/>
        <p:txBody>
          <a:bodyPr/>
          <a:lstStyle/>
          <a:p>
            <a:pPr marL="0" indent="0">
              <a:buNone/>
            </a:pPr>
            <a:r>
              <a:rPr lang="en-CA" sz="2400" noProof="0" dirty="0"/>
              <a:t>The </a:t>
            </a:r>
            <a:r>
              <a:rPr lang="en-CA" sz="2400" b="1" noProof="0" dirty="0"/>
              <a:t>link to the image </a:t>
            </a:r>
            <a:r>
              <a:rPr lang="en-CA" sz="2400" noProof="0" dirty="0"/>
              <a:t>is inserted into the metadata. </a:t>
            </a:r>
            <a:r>
              <a:rPr lang="en-CA" sz="2400" noProof="0" dirty="0" smtClean="0"/>
              <a:t>The </a:t>
            </a:r>
            <a:r>
              <a:rPr lang="en-CA" sz="2400" noProof="0" dirty="0"/>
              <a:t>image remains on the </a:t>
            </a:r>
            <a:r>
              <a:rPr lang="en-CA" sz="2400" noProof="0" dirty="0" smtClean="0"/>
              <a:t>Editor’s </a:t>
            </a:r>
            <a:r>
              <a:rPr lang="en-CA" sz="2400" noProof="0" dirty="0"/>
              <a:t>server and must be visible to the public.</a:t>
            </a:r>
          </a:p>
          <a:p>
            <a:pPr marL="0" indent="0">
              <a:buNone/>
            </a:pPr>
            <a:endParaRPr lang="en-CA" sz="2400" noProof="0" dirty="0"/>
          </a:p>
          <a:p>
            <a:pPr marL="0" indent="0">
              <a:buNone/>
            </a:pPr>
            <a:r>
              <a:rPr lang="en-CA" sz="2400" b="1" noProof="0" dirty="0"/>
              <a:t>Recommended:</a:t>
            </a:r>
          </a:p>
          <a:p>
            <a:pPr marL="0" indent="0">
              <a:buNone/>
            </a:pPr>
            <a:r>
              <a:rPr lang="en-CA" sz="2400" noProof="0" dirty="0"/>
              <a:t>For contributors who load their metadata from an xml file.</a:t>
            </a:r>
          </a:p>
          <a:p>
            <a:pPr marL="0" indent="0">
              <a:buNone/>
            </a:pPr>
            <a:endParaRPr lang="en-CA" sz="2400" b="1" noProof="0" dirty="0"/>
          </a:p>
          <a:p>
            <a:pPr marL="0" indent="0">
              <a:buNone/>
            </a:pPr>
            <a:r>
              <a:rPr lang="en-CA" sz="2400" b="1" noProof="0" dirty="0"/>
              <a:t>Note:</a:t>
            </a:r>
          </a:p>
          <a:p>
            <a:pPr marL="0" indent="0">
              <a:buNone/>
            </a:pPr>
            <a:r>
              <a:rPr lang="en-CA" sz="2400" noProof="0" dirty="0"/>
              <a:t>If the image is moved or destroyed, the record will still be accessible, but the thumbnail will not be </a:t>
            </a:r>
            <a:r>
              <a:rPr lang="en-CA" sz="2400" noProof="0" dirty="0" smtClean="0"/>
              <a:t>displayed.</a:t>
            </a:r>
            <a:endParaRPr lang="en-CA" sz="2400" noProof="0" dirty="0"/>
          </a:p>
          <a:p>
            <a:pPr marL="0" indent="0">
              <a:buNone/>
            </a:pPr>
            <a:endParaRPr lang="en-CA" sz="2400" dirty="0"/>
          </a:p>
          <a:p>
            <a:pPr marL="0" indent="0">
              <a:buNone/>
            </a:pPr>
            <a:endParaRPr lang="en-CA" sz="2400" dirty="0"/>
          </a:p>
        </p:txBody>
      </p:sp>
      <p:pic>
        <p:nvPicPr>
          <p:cNvPr id="5" name="Audio 4">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7"/>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1959006861"/>
      </p:ext>
    </p:extLst>
  </p:cSld>
  <p:clrMapOvr>
    <a:masterClrMapping/>
  </p:clrMapOvr>
  <mc:AlternateContent xmlns:mc="http://schemas.openxmlformats.org/markup-compatibility/2006" xmlns:p14="http://schemas.microsoft.com/office/powerpoint/2010/main">
    <mc:Choice Requires="p14">
      <p:transition spd="slow" p14:dur="2000" advTm="47988"/>
    </mc:Choice>
    <mc:Fallback xmlns="">
      <p:transition spd="slow" advTm="4798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extLst mod="1"/>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CA" dirty="0" err="1" smtClean="0"/>
              <a:t>Demo</a:t>
            </a:r>
            <a:r>
              <a:rPr lang="fr-CA" dirty="0" smtClean="0"/>
              <a:t>: </a:t>
            </a:r>
            <a:r>
              <a:rPr lang="en-CA" dirty="0"/>
              <a:t>Insert a link to the image</a:t>
            </a:r>
          </a:p>
        </p:txBody>
      </p:sp>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318500" y="6032500"/>
            <a:ext cx="609600" cy="609600"/>
          </a:xfrm>
          <a:prstGeom prst="rect">
            <a:avLst/>
          </a:prstGeom>
        </p:spPr>
      </p:pic>
      <p:pic>
        <p:nvPicPr>
          <p:cNvPr id="5" name="0844951">
            <a:hlinkClick r:id="" action="ppaction://media"/>
          </p:cNvPr>
          <p:cNvPicPr>
            <a:picLocks noGrp="1" noChangeAspect="1"/>
          </p:cNvPicPr>
          <p:nvPr>
            <p:ph idx="1"/>
            <a:videoFile r:link="rId4"/>
            <p:extLst>
              <p:ext uri="{DAA4B4D4-6D71-4841-9C94-3DE7FCFB9230}">
                <p14:media xmlns:p14="http://schemas.microsoft.com/office/powerpoint/2010/main" r:embed="rId3"/>
              </p:ext>
            </p:extLst>
          </p:nvPr>
        </p:nvPicPr>
        <p:blipFill>
          <a:blip r:embed="rId8"/>
          <a:stretch>
            <a:fillRect/>
          </a:stretch>
        </p:blipFill>
        <p:spPr>
          <a:xfrm>
            <a:off x="457200" y="1303338"/>
            <a:ext cx="8229600" cy="4662487"/>
          </a:xfrm>
        </p:spPr>
      </p:pic>
    </p:spTree>
    <p:extLst>
      <p:ext uri="{BB962C8B-B14F-4D97-AF65-F5344CB8AC3E}">
        <p14:creationId xmlns:p14="http://schemas.microsoft.com/office/powerpoint/2010/main" val="128437185"/>
      </p:ext>
    </p:extLst>
  </p:cSld>
  <p:clrMapOvr>
    <a:masterClrMapping/>
  </p:clrMapOvr>
  <mc:AlternateContent xmlns:mc="http://schemas.openxmlformats.org/markup-compatibility/2006" xmlns:p14="http://schemas.microsoft.com/office/powerpoint/2010/main">
    <mc:Choice Requires="p14">
      <p:transition spd="slow" p14:dur="2000" advTm="1400"/>
    </mc:Choice>
    <mc:Fallback xmlns="">
      <p:transition spd="slow" advTm="14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9472"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video>
              <p:cMediaNode vol="80000">
                <p:cTn id="8" fill="hold" display="0">
                  <p:stCondLst>
                    <p:cond delay="indefinite"/>
                  </p:stCondLst>
                </p:cTn>
                <p:tgtEl>
                  <p:spTgt spid="5"/>
                </p:tgtEl>
              </p:cMediaNode>
            </p:video>
            <p:seq concurrent="1" nextAc="seek">
              <p:cTn id="9" restart="whenNotActive" fill="hold" evtFilter="cancelBubble" nodeType="interactiveSeq">
                <p:stCondLst>
                  <p:cond evt="onClick" delay="0">
                    <p:tgtEl>
                      <p:spTgt spid="5"/>
                    </p:tgtEl>
                  </p:cond>
                </p:stCondLst>
                <p:endSync evt="end" delay="0">
                  <p:rtn val="all"/>
                </p:endSync>
                <p:childTnLst>
                  <p:par>
                    <p:cTn id="10" fill="hold">
                      <p:stCondLst>
                        <p:cond delay="0"/>
                      </p:stCondLst>
                      <p:childTnLst>
                        <p:par>
                          <p:cTn id="11" fill="hold">
                            <p:stCondLst>
                              <p:cond delay="0"/>
                            </p:stCondLst>
                            <p:childTnLst>
                              <p:par>
                                <p:cTn id="12" presetID="2" presetClass="mediacall" presetSubtype="0" fill="hold" nodeType="clickEffect">
                                  <p:stCondLst>
                                    <p:cond delay="0"/>
                                  </p:stCondLst>
                                  <p:childTnLst>
                                    <p:cmd type="call" cmd="togglePause">
                                      <p:cBhvr>
                                        <p:cTn id="13" dur="1" fill="hold"/>
                                        <p:tgtEl>
                                          <p:spTgt spid="5"/>
                                        </p:tgtEl>
                                      </p:cBhvr>
                                    </p:cmd>
                                  </p:childTnLst>
                                </p:cTn>
                              </p:par>
                            </p:childTnLst>
                          </p:cTn>
                        </p:par>
                      </p:childTnLst>
                    </p:cTn>
                  </p:par>
                </p:childTnLst>
              </p:cTn>
              <p:nextCondLst>
                <p:cond evt="onClick" delay="0">
                  <p:tgtEl>
                    <p:spTgt spid="5"/>
                  </p:tgtEl>
                </p:cond>
              </p:nextCondLst>
            </p:seq>
          </p:childTnLst>
        </p:cTn>
      </p:par>
    </p:tnLst>
  </p:timing>
  <p:extLst mod="1">
    <p:ext uri="{E180D4A7-C9FB-4DFB-919C-405C955672EB}">
      <p14:showEvtLst xmlns:p14="http://schemas.microsoft.com/office/powerpoint/2010/main">
        <p14:playEvt time="89" objId="10"/>
        <p14:stopEvt time="624" objId="10"/>
      </p14:showEvtLst>
    </p:ext>
  </p:extLs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endParaRPr lang="fr-CA" noProof="0" dirty="0"/>
          </a:p>
        </p:txBody>
      </p:sp>
      <p:sp>
        <p:nvSpPr>
          <p:cNvPr id="3" name="Espace réservé du contenu 2"/>
          <p:cNvSpPr>
            <a:spLocks noGrp="1"/>
          </p:cNvSpPr>
          <p:nvPr>
            <p:ph idx="1"/>
            <p:custDataLst>
              <p:tags r:id="rId2"/>
            </p:custDataLst>
          </p:nvPr>
        </p:nvSpPr>
        <p:spPr/>
        <p:txBody>
          <a:bodyPr/>
          <a:lstStyle/>
          <a:p>
            <a:pPr marL="0" indent="0">
              <a:buNone/>
            </a:pPr>
            <a:endParaRPr lang="en-CA" noProof="0" dirty="0"/>
          </a:p>
          <a:p>
            <a:pPr marL="0" indent="0">
              <a:buNone/>
            </a:pPr>
            <a:r>
              <a:rPr lang="en-CA" noProof="0" dirty="0"/>
              <a:t>Want to know more?</a:t>
            </a:r>
          </a:p>
          <a:p>
            <a:pPr marL="0" indent="0">
              <a:buNone/>
            </a:pPr>
            <a:endParaRPr lang="en-CA" noProof="0" dirty="0"/>
          </a:p>
          <a:p>
            <a:pPr marL="0" indent="0" algn="ctr">
              <a:buNone/>
            </a:pPr>
            <a:r>
              <a:rPr lang="en-CA" noProof="0" dirty="0"/>
              <a:t>Contact the Customer Service Team</a:t>
            </a:r>
          </a:p>
          <a:p>
            <a:pPr marL="0" indent="0" algn="ctr">
              <a:buNone/>
            </a:pPr>
            <a:r>
              <a:rPr lang="en-CA" dirty="0"/>
              <a:t>NRCan.fgp-pgf.RNCan@Canada.ca</a:t>
            </a:r>
            <a:endParaRPr lang="en-CA" noProof="0" dirty="0"/>
          </a:p>
        </p:txBody>
      </p:sp>
      <p:pic>
        <p:nvPicPr>
          <p:cNvPr id="4" name="Audio 3">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7"/>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126252090"/>
      </p:ext>
    </p:extLst>
  </p:cSld>
  <p:clrMapOvr>
    <a:masterClrMapping/>
  </p:clrMapOvr>
  <mc:AlternateContent xmlns:mc="http://schemas.openxmlformats.org/markup-compatibility/2006" xmlns:p14="http://schemas.microsoft.com/office/powerpoint/2010/main">
    <mc:Choice Requires="p14">
      <p:transition spd="slow" p14:dur="2000" advTm="13345"/>
    </mc:Choice>
    <mc:Fallback xmlns="">
      <p:transition spd="slow" advTm="1334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extLst mod="1"/>
</p:sld>
</file>

<file path=ppt/tags/tag1.xml><?xml version="1.0" encoding="utf-8"?>
<p:tagLst xmlns:a="http://schemas.openxmlformats.org/drawingml/2006/main" xmlns:r="http://schemas.openxmlformats.org/officeDocument/2006/relationships" xmlns:p="http://schemas.openxmlformats.org/presentationml/2006/main">
  <p:tag name="TIMING" val="|2.1"/>
</p:tagLst>
</file>

<file path=ppt/tags/tag2.xml><?xml version="1.0" encoding="utf-8"?>
<p:tagLst xmlns:a="http://schemas.openxmlformats.org/drawingml/2006/main" xmlns:r="http://schemas.openxmlformats.org/officeDocument/2006/relationships" xmlns:p="http://schemas.openxmlformats.org/presentationml/2006/main">
  <p:tag name="NUM" val="1"/>
  <p:tag name="{FUSIONTAGSHAPEID}" val="SlideShape_0"/>
</p:tagLst>
</file>

<file path=ppt/tags/tag3.xml><?xml version="1.0" encoding="utf-8"?>
<p:tagLst xmlns:a="http://schemas.openxmlformats.org/drawingml/2006/main" xmlns:r="http://schemas.openxmlformats.org/officeDocument/2006/relationships" xmlns:p="http://schemas.openxmlformats.org/presentationml/2006/main">
  <p:tag name="NUM" val="2"/>
  <p:tag name="{FUSIONTAGSHAPEID}" val="SlideShape_1"/>
</p:tagLst>
</file>

<file path=ppt/tags/tag4.xml><?xml version="1.0" encoding="utf-8"?>
<p:tagLst xmlns:a="http://schemas.openxmlformats.org/drawingml/2006/main" xmlns:r="http://schemas.openxmlformats.org/officeDocument/2006/relationships" xmlns:p="http://schemas.openxmlformats.org/presentationml/2006/main">
  <p:tag name="{FUSIONTAGSHAPEID}" val="NotesShape_3"/>
</p:tagLst>
</file>

<file path=ppt/tags/tag5.xml><?xml version="1.0" encoding="utf-8"?>
<p:tagLst xmlns:a="http://schemas.openxmlformats.org/drawingml/2006/main" xmlns:r="http://schemas.openxmlformats.org/officeDocument/2006/relationships" xmlns:p="http://schemas.openxmlformats.org/presentationml/2006/main">
  <p:tag name="{FUSIONTAGSHAPEID}" val="NotesShape_4"/>
</p:tagLst>
</file>

<file path=ppt/tags/tag6.xml><?xml version="1.0" encoding="utf-8"?>
<p:tagLst xmlns:a="http://schemas.openxmlformats.org/drawingml/2006/main" xmlns:r="http://schemas.openxmlformats.org/officeDocument/2006/relationships" xmlns:p="http://schemas.openxmlformats.org/presentationml/2006/main">
  <p:tag name="{FUSIONTAGSHAPEID}" val="NotesShape_5"/>
</p:tagLst>
</file>

<file path=ppt/tags/tag7.xml><?xml version="1.0" encoding="utf-8"?>
<p:tagLst xmlns:a="http://schemas.openxmlformats.org/drawingml/2006/main" xmlns:r="http://schemas.openxmlformats.org/officeDocument/2006/relationships" xmlns:p="http://schemas.openxmlformats.org/presentationml/2006/main">
  <p:tag name="NUM" val="1"/>
  <p:tag name="{FUSIONTAGSHAPEID}" val="SlideShape_0"/>
</p:tagLst>
</file>

<file path=ppt/tags/tag8.xml><?xml version="1.0" encoding="utf-8"?>
<p:tagLst xmlns:a="http://schemas.openxmlformats.org/drawingml/2006/main" xmlns:r="http://schemas.openxmlformats.org/officeDocument/2006/relationships" xmlns:p="http://schemas.openxmlformats.org/presentationml/2006/main">
  <p:tag name="NUM" val="2"/>
  <p:tag name="{FUSIONTAGSHAPEID}" val="SlideShape_1"/>
</p:tagLst>
</file>

<file path=ppt/tags/tag9.xml><?xml version="1.0" encoding="utf-8"?>
<p:tagLst xmlns:a="http://schemas.openxmlformats.org/drawingml/2006/main" xmlns:r="http://schemas.openxmlformats.org/officeDocument/2006/relationships" xmlns:p="http://schemas.openxmlformats.org/presentationml/2006/main">
  <p:tag name="{FUSIONTAGSHAPEID}" val="NotesShape_3"/>
</p:tagLst>
</file>

<file path=ppt/tags/tag10.xml><?xml version="1.0" encoding="utf-8"?>
<p:tagLst xmlns:a="http://schemas.openxmlformats.org/drawingml/2006/main" xmlns:r="http://schemas.openxmlformats.org/officeDocument/2006/relationships" xmlns:p="http://schemas.openxmlformats.org/presentationml/2006/main">
  <p:tag name="{FUSIONTAGSHAPEID}" val="NotesShape_4"/>
</p:tagLst>
</file>

<file path=ppt/tags/tag11.xml><?xml version="1.0" encoding="utf-8"?>
<p:tagLst xmlns:a="http://schemas.openxmlformats.org/drawingml/2006/main" xmlns:r="http://schemas.openxmlformats.org/officeDocument/2006/relationships" xmlns:p="http://schemas.openxmlformats.org/presentationml/2006/main">
  <p:tag name="{FUSIONTAGSHAPEID}" val="NotesShape_5"/>
</p:tagLst>
</file>

<file path=ppt/tags/tag12.xml><?xml version="1.0" encoding="utf-8"?>
<p:tagLst xmlns:a="http://schemas.openxmlformats.org/drawingml/2006/main" xmlns:r="http://schemas.openxmlformats.org/officeDocument/2006/relationships" xmlns:p="http://schemas.openxmlformats.org/presentationml/2006/main">
  <p:tag name="NUM" val="1"/>
  <p:tag name="{FUSIONTAGSHAPEID}" val="SlideShape_0"/>
</p:tagLst>
</file>

<file path=ppt/tags/tag13.xml><?xml version="1.0" encoding="utf-8"?>
<p:tagLst xmlns:a="http://schemas.openxmlformats.org/drawingml/2006/main" xmlns:r="http://schemas.openxmlformats.org/officeDocument/2006/relationships" xmlns:p="http://schemas.openxmlformats.org/presentationml/2006/main">
  <p:tag name="NUM" val="2"/>
  <p:tag name="{FUSIONTAGSHAPEID}" val="SlideShape_1"/>
</p:tagLst>
</file>

<file path=ppt/tags/tag14.xml><?xml version="1.0" encoding="utf-8"?>
<p:tagLst xmlns:a="http://schemas.openxmlformats.org/drawingml/2006/main" xmlns:r="http://schemas.openxmlformats.org/officeDocument/2006/relationships" xmlns:p="http://schemas.openxmlformats.org/presentationml/2006/main">
  <p:tag name="{FUSIONTAGSHAPEID}" val="NotesShape_3"/>
</p:tagLst>
</file>

<file path=ppt/tags/tag15.xml><?xml version="1.0" encoding="utf-8"?>
<p:tagLst xmlns:a="http://schemas.openxmlformats.org/drawingml/2006/main" xmlns:r="http://schemas.openxmlformats.org/officeDocument/2006/relationships" xmlns:p="http://schemas.openxmlformats.org/presentationml/2006/main">
  <p:tag name="{FUSIONTAGSHAPEID}" val="NotesShape_4"/>
</p:tagLst>
</file>

<file path=ppt/tags/tag16.xml><?xml version="1.0" encoding="utf-8"?>
<p:tagLst xmlns:a="http://schemas.openxmlformats.org/drawingml/2006/main" xmlns:r="http://schemas.openxmlformats.org/officeDocument/2006/relationships" xmlns:p="http://schemas.openxmlformats.org/presentationml/2006/main">
  <p:tag name="{FUSIONTAGSHAPEID}" val="NotesShape_5"/>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1638</TotalTime>
  <Words>446</Words>
  <Application>Microsoft Office PowerPoint</Application>
  <PresentationFormat>On-screen Show (4:3)</PresentationFormat>
  <Paragraphs>68</Paragraphs>
  <Slides>7</Slides>
  <Notes>7</Notes>
  <HiddenSlides>0</HiddenSlides>
  <MMClips>9</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7</vt:i4>
      </vt:variant>
    </vt:vector>
  </HeadingPairs>
  <TitlesOfParts>
    <vt:vector size="14" baseType="lpstr">
      <vt:lpstr>ＭＳ Ｐゴシック</vt:lpstr>
      <vt:lpstr>Arial</vt:lpstr>
      <vt:lpstr>Calibri</vt:lpstr>
      <vt:lpstr>Tahoma</vt:lpstr>
      <vt:lpstr>Wingdings</vt:lpstr>
      <vt:lpstr>Office Theme</vt:lpstr>
      <vt:lpstr>1_Office Theme</vt:lpstr>
      <vt:lpstr>PowerPoint Presentation</vt:lpstr>
      <vt:lpstr>What is a thumbnail?</vt:lpstr>
      <vt:lpstr>First method: Loading the thumbnail</vt:lpstr>
      <vt:lpstr>Demo: Loading the thumbnail</vt:lpstr>
      <vt:lpstr>Second method: Insert a link to the image</vt:lpstr>
      <vt:lpstr>Demo: Insert a link to the image</vt:lpstr>
      <vt:lpstr>PowerPoint Presentation</vt:lpstr>
    </vt:vector>
  </TitlesOfParts>
  <Company>NRCan / RNCan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Dunning, Steve</dc:creator>
  <cp:lastModifiedBy>Merry, Andrea</cp:lastModifiedBy>
  <cp:revision>139</cp:revision>
  <cp:lastPrinted>2017-09-06T14:38:22Z</cp:lastPrinted>
  <dcterms:created xsi:type="dcterms:W3CDTF">2015-09-10T13:46:21Z</dcterms:created>
  <dcterms:modified xsi:type="dcterms:W3CDTF">2018-03-08T19:32:57Z</dcterms:modified>
</cp:coreProperties>
</file>