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63" r:id="rId3"/>
    <p:sldId id="257" r:id="rId4"/>
    <p:sldId id="260" r:id="rId5"/>
    <p:sldId id="264" r:id="rId6"/>
    <p:sldId id="265" r:id="rId7"/>
    <p:sldId id="266" r:id="rId8"/>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547C"/>
    <a:srgbClr val="FFCC99"/>
    <a:srgbClr val="FFFFCC"/>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91" autoAdjust="0"/>
    <p:restoredTop sz="62723" autoAdjust="0"/>
  </p:normalViewPr>
  <p:slideViewPr>
    <p:cSldViewPr>
      <p:cViewPr varScale="1">
        <p:scale>
          <a:sx n="68" d="100"/>
          <a:sy n="68" d="100"/>
        </p:scale>
        <p:origin x="1476"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4820"/>
          </a:xfrm>
          <a:prstGeom prst="rect">
            <a:avLst/>
          </a:prstGeom>
        </p:spPr>
        <p:txBody>
          <a:bodyPr vert="horz" lIns="92307" tIns="46153" rIns="92307" bIns="46153" rtlCol="0"/>
          <a:lstStyle>
            <a:lvl1pPr algn="l">
              <a:defRPr sz="1200"/>
            </a:lvl1pPr>
          </a:lstStyle>
          <a:p>
            <a:endParaRPr lang="en-CA"/>
          </a:p>
        </p:txBody>
      </p:sp>
      <p:sp>
        <p:nvSpPr>
          <p:cNvPr id="3" name="Date Placeholder 2"/>
          <p:cNvSpPr>
            <a:spLocks noGrp="1"/>
          </p:cNvSpPr>
          <p:nvPr>
            <p:ph type="dt" idx="1"/>
          </p:nvPr>
        </p:nvSpPr>
        <p:spPr>
          <a:xfrm>
            <a:off x="3884615" y="0"/>
            <a:ext cx="2971800" cy="464820"/>
          </a:xfrm>
          <a:prstGeom prst="rect">
            <a:avLst/>
          </a:prstGeom>
        </p:spPr>
        <p:txBody>
          <a:bodyPr vert="horz" lIns="92307" tIns="46153" rIns="92307" bIns="46153" rtlCol="0"/>
          <a:lstStyle>
            <a:lvl1pPr algn="r">
              <a:defRPr sz="1200"/>
            </a:lvl1pPr>
          </a:lstStyle>
          <a:p>
            <a:fld id="{969F7C5A-D6FC-4359-B0A6-322DAD039A3C}" type="datetimeFigureOut">
              <a:rPr lang="en-CA" smtClean="0"/>
              <a:t>2018-03-08</a:t>
            </a:fld>
            <a:endParaRPr lang="en-CA"/>
          </a:p>
        </p:txBody>
      </p:sp>
      <p:sp>
        <p:nvSpPr>
          <p:cNvPr id="4" name="Slide Image Placeholder 3"/>
          <p:cNvSpPr>
            <a:spLocks noGrp="1" noRot="1" noChangeAspect="1"/>
          </p:cNvSpPr>
          <p:nvPr>
            <p:ph type="sldImg" idx="2"/>
          </p:nvPr>
        </p:nvSpPr>
        <p:spPr>
          <a:xfrm>
            <a:off x="1104900" y="695325"/>
            <a:ext cx="4648200" cy="3487738"/>
          </a:xfrm>
          <a:prstGeom prst="rect">
            <a:avLst/>
          </a:prstGeom>
          <a:noFill/>
          <a:ln w="12700">
            <a:solidFill>
              <a:prstClr val="black"/>
            </a:solidFill>
          </a:ln>
        </p:spPr>
        <p:txBody>
          <a:bodyPr vert="horz" lIns="92307" tIns="46153" rIns="92307" bIns="46153" rtlCol="0" anchor="ctr"/>
          <a:lstStyle/>
          <a:p>
            <a:endParaRPr lang="en-CA"/>
          </a:p>
        </p:txBody>
      </p:sp>
      <p:sp>
        <p:nvSpPr>
          <p:cNvPr id="5" name="Notes Placeholder 4"/>
          <p:cNvSpPr>
            <a:spLocks noGrp="1"/>
          </p:cNvSpPr>
          <p:nvPr>
            <p:ph type="body" sz="quarter" idx="3"/>
          </p:nvPr>
        </p:nvSpPr>
        <p:spPr>
          <a:xfrm>
            <a:off x="685801" y="4415791"/>
            <a:ext cx="5486400" cy="4183380"/>
          </a:xfrm>
          <a:prstGeom prst="rect">
            <a:avLst/>
          </a:prstGeom>
        </p:spPr>
        <p:txBody>
          <a:bodyPr vert="horz" lIns="92307" tIns="46153" rIns="92307" bIns="4615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1" y="8829967"/>
            <a:ext cx="2971800" cy="464820"/>
          </a:xfrm>
          <a:prstGeom prst="rect">
            <a:avLst/>
          </a:prstGeom>
        </p:spPr>
        <p:txBody>
          <a:bodyPr vert="horz" lIns="92307" tIns="46153" rIns="92307" bIns="46153" rtlCol="0" anchor="b"/>
          <a:lstStyle>
            <a:lvl1pPr algn="l">
              <a:defRPr sz="1200"/>
            </a:lvl1pPr>
          </a:lstStyle>
          <a:p>
            <a:endParaRPr lang="en-CA"/>
          </a:p>
        </p:txBody>
      </p:sp>
      <p:sp>
        <p:nvSpPr>
          <p:cNvPr id="7" name="Slide Number Placeholder 6"/>
          <p:cNvSpPr>
            <a:spLocks noGrp="1"/>
          </p:cNvSpPr>
          <p:nvPr>
            <p:ph type="sldNum" sz="quarter" idx="5"/>
          </p:nvPr>
        </p:nvSpPr>
        <p:spPr>
          <a:xfrm>
            <a:off x="3884615" y="8829967"/>
            <a:ext cx="2971800" cy="464820"/>
          </a:xfrm>
          <a:prstGeom prst="rect">
            <a:avLst/>
          </a:prstGeom>
        </p:spPr>
        <p:txBody>
          <a:bodyPr vert="horz" lIns="92307" tIns="46153" rIns="92307" bIns="46153" rtlCol="0" anchor="b"/>
          <a:lstStyle>
            <a:lvl1pPr algn="r">
              <a:defRPr sz="12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smtClean="0"/>
              <a:t>Dans ce module,</a:t>
            </a:r>
            <a:r>
              <a:rPr lang="fr-CA" baseline="0" dirty="0" smtClean="0"/>
              <a:t> nous expliquerons les 2 méthodes pour associer une vignette à un enregistrement.</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73378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La vignette donne un aperçu visuel de l'information </a:t>
            </a:r>
            <a:r>
              <a:rPr lang="fr-FR" dirty="0" err="1"/>
              <a:t>géospatiale</a:t>
            </a:r>
            <a:r>
              <a:rPr lang="fr-FR" dirty="0"/>
              <a:t> rendue disponible. </a:t>
            </a:r>
            <a:br>
              <a:rPr lang="fr-FR" dirty="0"/>
            </a:br>
            <a:r>
              <a:rPr lang="fr-FR" dirty="0"/>
              <a:t>Bien que la vignette ne soit pas un élément obligatoire, il est fortement recommandé d'ajouter cette image à vos enregistrements de métadonnées.  </a:t>
            </a:r>
          </a:p>
          <a:p>
            <a:r>
              <a:rPr lang="fr-FR" dirty="0"/>
              <a:t/>
            </a:r>
            <a:br>
              <a:rPr lang="fr-FR" dirty="0"/>
            </a:br>
            <a:r>
              <a:rPr lang="fr-FR" dirty="0"/>
              <a:t>On peut assigner une vignette selon deux approches.  La première, est le chargement de la vignette dans le catalogue. La deuxième, est un lien à une image, inscrit dans l'enregistrement de la </a:t>
            </a:r>
            <a:r>
              <a:rPr lang="fr-FR" dirty="0" smtClean="0"/>
              <a:t>métadonnée. </a:t>
            </a:r>
            <a:endParaRPr lang="fr-FR" dirty="0"/>
          </a:p>
          <a:p>
            <a:endParaRPr lang="fr-FR" dirty="0"/>
          </a:p>
          <a:p>
            <a:r>
              <a:rPr lang="fr-FR" dirty="0"/>
              <a:t>Une image carrée est recommandée pour que le ratio de l’image soit respecté.  </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2</a:t>
            </a:fld>
            <a:endParaRPr lang="en-CA"/>
          </a:p>
        </p:txBody>
      </p:sp>
    </p:spTree>
    <p:extLst>
      <p:ext uri="{BB962C8B-B14F-4D97-AF65-F5344CB8AC3E}">
        <p14:creationId xmlns:p14="http://schemas.microsoft.com/office/powerpoint/2010/main" val="2442065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Cette première méthode, qui est le chargement de la vignette,  est la plus simple.   </a:t>
            </a:r>
            <a:r>
              <a:rPr lang="fr-FR" dirty="0" smtClean="0"/>
              <a:t>Une</a:t>
            </a:r>
            <a:r>
              <a:rPr lang="fr-FR" baseline="0" dirty="0" smtClean="0"/>
              <a:t> copie de l’</a:t>
            </a:r>
            <a:r>
              <a:rPr lang="fr-FR" dirty="0" smtClean="0"/>
              <a:t>image </a:t>
            </a:r>
            <a:r>
              <a:rPr lang="fr-FR" dirty="0"/>
              <a:t>sera </a:t>
            </a:r>
            <a:r>
              <a:rPr lang="fr-FR" dirty="0" smtClean="0"/>
              <a:t>enregistrée </a:t>
            </a:r>
            <a:r>
              <a:rPr lang="fr-FR" dirty="0"/>
              <a:t>sur le serveur du catalogue lors de la création de l’enregistrement</a:t>
            </a:r>
            <a:r>
              <a:rPr lang="fr-FR" dirty="0" smtClean="0"/>
              <a:t>.</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3</a:t>
            </a:fld>
            <a:endParaRPr lang="en-CA"/>
          </a:p>
        </p:txBody>
      </p:sp>
    </p:spTree>
    <p:extLst>
      <p:ext uri="{BB962C8B-B14F-4D97-AF65-F5344CB8AC3E}">
        <p14:creationId xmlns:p14="http://schemas.microsoft.com/office/powerpoint/2010/main" val="2413077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smtClean="0"/>
              <a:t>À</a:t>
            </a:r>
            <a:r>
              <a:rPr lang="fr-CA" baseline="0" dirty="0" smtClean="0"/>
              <a:t> partir du catalogue, n</a:t>
            </a:r>
            <a:r>
              <a:rPr lang="fr-CA" dirty="0" smtClean="0"/>
              <a:t>ous allons charger une</a:t>
            </a:r>
            <a:r>
              <a:rPr lang="fr-CA" baseline="0" dirty="0" smtClean="0"/>
              <a:t> vignette dans un enregistrement existant. Sélectionner l’enregistrement et choisir l’opération éditer. Sélectionner l’opération vignette. Fournir l’adresse de l’emplacement de l’image et cliquer ajouter. </a:t>
            </a:r>
          </a:p>
          <a:p>
            <a:endParaRPr lang="fr-CA" baseline="0" dirty="0" smtClean="0"/>
          </a:p>
          <a:p>
            <a:r>
              <a:rPr lang="fr-CA" sz="1200" b="0" i="0" u="none" strike="noStrike" kern="1200" dirty="0" smtClean="0">
                <a:solidFill>
                  <a:schemeClr val="tx1"/>
                </a:solidFill>
                <a:effectLst/>
                <a:latin typeface="+mn-lt"/>
                <a:ea typeface="+mn-ea"/>
                <a:cs typeface="+mn-cs"/>
              </a:rPr>
              <a:t>Il n'est pas nécessaire de fournir l'information pour le format Grande vignette.</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Aussi, si la même image peut être utilisée en français et en anglais, ne fournir que l'information pour la petite vignette pour l'une des langues.</a:t>
            </a:r>
            <a:r>
              <a:rPr lang="fr-CA" dirty="0" smtClean="0"/>
              <a:t> </a:t>
            </a:r>
            <a:r>
              <a:rPr lang="fr-CA" sz="1200" b="0" i="0" u="none" strike="noStrike" kern="1200" dirty="0" smtClean="0">
                <a:solidFill>
                  <a:schemeClr val="tx1"/>
                </a:solidFill>
                <a:effectLst/>
                <a:latin typeface="+mn-lt"/>
                <a:ea typeface="+mn-ea"/>
                <a:cs typeface="+mn-cs"/>
              </a:rPr>
              <a:t>Cliquer sur Retour à l'édition et Sauvegarder l'enregistrement.</a:t>
            </a:r>
            <a:r>
              <a:rPr lang="fr-CA" dirty="0" smtClean="0"/>
              <a:t> </a:t>
            </a:r>
            <a:r>
              <a:rPr lang="fr-CA" sz="1200" b="0" i="0" u="none" strike="noStrike" kern="1200" dirty="0" smtClean="0">
                <a:solidFill>
                  <a:schemeClr val="tx1"/>
                </a:solidFill>
                <a:effectLst/>
                <a:latin typeface="+mn-lt"/>
                <a:ea typeface="+mn-ea"/>
                <a:cs typeface="+mn-cs"/>
              </a:rPr>
              <a:t>La vignette apparaît à droite dans la fiche de l'enregistrement. </a:t>
            </a:r>
            <a:r>
              <a:rPr lang="fr-CA" dirty="0" smtClean="0"/>
              <a:t> </a:t>
            </a:r>
            <a:r>
              <a:rPr lang="fr-CA" sz="1200" b="0" i="0" u="none" strike="noStrike" kern="1200" dirty="0" smtClean="0">
                <a:solidFill>
                  <a:schemeClr val="tx1"/>
                </a:solidFill>
                <a:effectLst/>
                <a:latin typeface="+mn-lt"/>
                <a:ea typeface="+mn-ea"/>
                <a:cs typeface="+mn-cs"/>
              </a:rPr>
              <a:t>Elle apparaîtra aussi dans la page de recherche sous l'onglet vignette.</a:t>
            </a:r>
            <a:r>
              <a:rPr lang="fr-CA" dirty="0" smtClean="0"/>
              <a:t> </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4</a:t>
            </a:fld>
            <a:endParaRPr lang="en-CA"/>
          </a:p>
        </p:txBody>
      </p:sp>
    </p:spTree>
    <p:extLst>
      <p:ext uri="{BB962C8B-B14F-4D97-AF65-F5344CB8AC3E}">
        <p14:creationId xmlns:p14="http://schemas.microsoft.com/office/powerpoint/2010/main" val="233818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La deuxième méthode consiste à inscrire, dans la métadonnée, un lien à un fichier image.</a:t>
            </a:r>
          </a:p>
          <a:p>
            <a:endParaRPr lang="fr-FR" dirty="0"/>
          </a:p>
          <a:p>
            <a:r>
              <a:rPr lang="fr-FR" dirty="0"/>
              <a:t>Avec cette deuxième méthode, l’image réside sur le serveur du contributeur, généralement dans un répertoire FTP accessible en lecture du public.  Cette méthode est particulièrement intéressante lorsqu'on effectue un chargement de métadonnées à partir d'un fichier XML ou d'un API. Ce lien étant inscrit dans le fichier </a:t>
            </a:r>
            <a:r>
              <a:rPr lang="fr-FR" dirty="0" err="1"/>
              <a:t>xml</a:t>
            </a:r>
            <a:r>
              <a:rPr lang="fr-FR" dirty="0"/>
              <a:t>, on évitera l'édition interactive des enregistrements une fois chargés</a:t>
            </a:r>
            <a:r>
              <a:rPr lang="fr-FR" dirty="0" smtClean="0"/>
              <a:t>.</a:t>
            </a:r>
          </a:p>
          <a:p>
            <a:endParaRPr lang="fr-FR" dirty="0" smtClean="0"/>
          </a:p>
          <a:p>
            <a:r>
              <a:rPr lang="fr-FR" dirty="0" smtClean="0"/>
              <a:t>Mais attention! Si l'image est déplacée, ou détruite du répertoire, l'enregistrement sera toujours accessible dans le catalogue, mais la vignette ne sera plus affichée. </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5</a:t>
            </a:fld>
            <a:endParaRPr lang="en-CA"/>
          </a:p>
        </p:txBody>
      </p:sp>
    </p:spTree>
    <p:extLst>
      <p:ext uri="{BB962C8B-B14F-4D97-AF65-F5344CB8AC3E}">
        <p14:creationId xmlns:p14="http://schemas.microsoft.com/office/powerpoint/2010/main" val="3941614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baseline="0" dirty="0" smtClean="0"/>
              <a:t>À partir</a:t>
            </a:r>
            <a:r>
              <a:rPr lang="fr-CA" dirty="0" smtClean="0"/>
              <a:t> du catalogue, nous allons ajouter le</a:t>
            </a:r>
            <a:r>
              <a:rPr lang="fr-CA" baseline="0" dirty="0" smtClean="0"/>
              <a:t> lien d’une vignette à un enregistrement existant.</a:t>
            </a:r>
          </a:p>
          <a:p>
            <a:endParaRPr lang="fr-CA"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b="0" i="0" u="none" strike="noStrike" kern="1200" dirty="0" smtClean="0">
                <a:solidFill>
                  <a:schemeClr val="tx1"/>
                </a:solidFill>
                <a:effectLst/>
                <a:latin typeface="+mn-lt"/>
                <a:ea typeface="+mn-ea"/>
                <a:cs typeface="+mn-cs"/>
              </a:rPr>
              <a:t>Entrer en édition dans l'enregistrement.</a:t>
            </a:r>
            <a:r>
              <a:rPr lang="fr-CA" dirty="0" smtClean="0"/>
              <a:t> </a:t>
            </a:r>
            <a:r>
              <a:rPr lang="fr-CA" sz="1200" b="0" i="0" u="none" strike="noStrike" kern="1200" dirty="0" smtClean="0">
                <a:solidFill>
                  <a:schemeClr val="tx1"/>
                </a:solidFill>
                <a:effectLst/>
                <a:latin typeface="+mn-lt"/>
                <a:ea typeface="+mn-ea"/>
                <a:cs typeface="+mn-cs"/>
              </a:rPr>
              <a:t>Sélectionner la vue ISO Complet.</a:t>
            </a:r>
            <a:r>
              <a:rPr lang="fr-CA" dirty="0" smtClean="0"/>
              <a:t> </a:t>
            </a:r>
            <a:r>
              <a:rPr lang="fr-CA" sz="1200" b="0" i="0" u="none" strike="noStrike" kern="1200" dirty="0" smtClean="0">
                <a:solidFill>
                  <a:schemeClr val="tx1"/>
                </a:solidFill>
                <a:effectLst/>
                <a:latin typeface="+mn-lt"/>
                <a:ea typeface="+mn-ea"/>
                <a:cs typeface="+mn-cs"/>
              </a:rPr>
              <a:t>Sélectionner la section Identification.</a:t>
            </a:r>
            <a:r>
              <a:rPr lang="fr-CA" dirty="0" smtClean="0"/>
              <a:t> </a:t>
            </a:r>
            <a:r>
              <a:rPr lang="fr-CA" sz="1200" b="0" i="0" u="none" strike="noStrike" kern="1200" dirty="0" smtClean="0">
                <a:solidFill>
                  <a:schemeClr val="tx1"/>
                </a:solidFill>
                <a:effectLst/>
                <a:latin typeface="+mn-lt"/>
                <a:ea typeface="+mn-ea"/>
                <a:cs typeface="+mn-cs"/>
              </a:rPr>
              <a:t>Tout juste avant les Mot Clés, vous y trouverez Aperçus.</a:t>
            </a:r>
            <a:r>
              <a:rPr lang="fr-CA" dirty="0" smtClean="0"/>
              <a:t> </a:t>
            </a:r>
            <a:r>
              <a:rPr lang="fr-CA" sz="1200" b="0" i="0" u="none" strike="noStrike" kern="1200" dirty="0" smtClean="0">
                <a:solidFill>
                  <a:schemeClr val="tx1"/>
                </a:solidFill>
                <a:effectLst/>
                <a:latin typeface="+mn-lt"/>
                <a:ea typeface="+mn-ea"/>
                <a:cs typeface="+mn-cs"/>
              </a:rPr>
              <a:t>Cliquer sur le symbole encadré +</a:t>
            </a:r>
            <a:r>
              <a:rPr lang="fr-CA" dirty="0" smtClean="0"/>
              <a:t> </a:t>
            </a:r>
            <a:r>
              <a:rPr lang="fr-CA" sz="1200" b="0" i="0" u="none" strike="noStrike" kern="1200" dirty="0" smtClean="0">
                <a:solidFill>
                  <a:schemeClr val="tx1"/>
                </a:solidFill>
                <a:effectLst/>
                <a:latin typeface="+mn-lt"/>
                <a:ea typeface="+mn-ea"/>
                <a:cs typeface="+mn-cs"/>
              </a:rPr>
              <a:t>Insérer l'URL qui pointe vers l'image. Le fichier doit être accessible publiquement et le protocole de communication doit être HTTP. On peut rencontrer des problèmes si le protocole est FTP, dépendant de la configuration du serveur.</a:t>
            </a:r>
            <a:r>
              <a:rPr lang="fr-CA" dirty="0" smtClean="0"/>
              <a:t> </a:t>
            </a:r>
            <a:r>
              <a:rPr lang="fr-CA" sz="1200" b="0" i="0" u="none" strike="noStrike" kern="1200" dirty="0" smtClean="0">
                <a:solidFill>
                  <a:schemeClr val="tx1"/>
                </a:solidFill>
                <a:effectLst/>
                <a:latin typeface="+mn-lt"/>
                <a:ea typeface="+mn-ea"/>
                <a:cs typeface="+mn-cs"/>
              </a:rPr>
              <a:t>Sauvegarder l'enregistrement. </a:t>
            </a:r>
            <a:r>
              <a:rPr lang="fr-FR" dirty="0" smtClean="0"/>
              <a:t>La vignette apparaîtra à droite dans la fiche d’enregistrement.</a:t>
            </a:r>
            <a:r>
              <a:rPr lang="fr-FR" baseline="0" dirty="0" smtClean="0"/>
              <a:t> </a:t>
            </a:r>
            <a:endParaRPr lang="en-CA" dirty="0" smtClean="0"/>
          </a:p>
          <a:p>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6</a:t>
            </a:fld>
            <a:endParaRPr lang="en-CA"/>
          </a:p>
        </p:txBody>
      </p:sp>
    </p:spTree>
    <p:extLst>
      <p:ext uri="{BB962C8B-B14F-4D97-AF65-F5344CB8AC3E}">
        <p14:creationId xmlns:p14="http://schemas.microsoft.com/office/powerpoint/2010/main" val="115659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smtClean="0"/>
              <a:t>Vous voulez en savoir davantage sur ce sujet, contacter l’équipe du service à la clientèle de la PGF</a:t>
            </a: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7</a:t>
            </a:fld>
            <a:endParaRPr lang="en-CA"/>
          </a:p>
        </p:txBody>
      </p:sp>
    </p:spTree>
    <p:extLst>
      <p:ext uri="{BB962C8B-B14F-4D97-AF65-F5344CB8AC3E}">
        <p14:creationId xmlns:p14="http://schemas.microsoft.com/office/powerpoint/2010/main" val="4179790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18715023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18838003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69560076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smtClean="0"/>
              <a:t>Click to edit Master title style</a:t>
            </a:r>
            <a:endParaRPr lang="en-CA"/>
          </a:p>
        </p:txBody>
      </p:sp>
    </p:spTree>
    <p:extLst>
      <p:ext uri="{BB962C8B-B14F-4D97-AF65-F5344CB8AC3E}">
        <p14:creationId xmlns:p14="http://schemas.microsoft.com/office/powerpoint/2010/main" val="255537962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7708537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395731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41865592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0663929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US" altLang="en-US" sz="1400" dirty="0" smtClean="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smtClean="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smtClean="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smtClean="0">
                <a:solidFill>
                  <a:schemeClr val="bg1"/>
                </a:solidFill>
              </a:rPr>
              <a:t>NRCan.fgp-pgf.RNCan@canada.ca</a:t>
            </a:r>
            <a:endParaRPr lang="en-CA" sz="1600" dirty="0">
              <a:solidFill>
                <a:schemeClr val="bg1"/>
              </a:solidFill>
            </a:endParaRP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3.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media" Target="../media/media5.mp4"/><Relationship Id="rId7" Type="http://schemas.openxmlformats.org/officeDocument/2006/relationships/image" Target="../media/image3.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video" Target="../media/media5.mp4"/></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media" Target="../media/media8.mp4"/><Relationship Id="rId7" Type="http://schemas.openxmlformats.org/officeDocument/2006/relationships/image" Target="../media/image3.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video" Target="../media/media8.mp4"/></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28600" y="3861048"/>
            <a:ext cx="8763000" cy="1038225"/>
          </a:xfrm>
          <a:prstGeom prst="rect">
            <a:avLst/>
          </a:prstGeom>
          <a:noFill/>
          <a:ln w="9525">
            <a:noFill/>
            <a:miter lim="800000"/>
            <a:headEnd/>
            <a:tailEnd/>
          </a:ln>
        </p:spPr>
        <p:txBody>
          <a:bodyPr/>
          <a:lstStyle/>
          <a:p>
            <a:pPr algn="ctr">
              <a:spcBef>
                <a:spcPct val="20000"/>
              </a:spcBef>
            </a:pPr>
            <a:r>
              <a:rPr lang="en-CA" altLang="en-US" sz="2200" b="1" dirty="0" smtClean="0">
                <a:latin typeface="Tahoma" panose="020B0604030504040204" pitchFamily="34" charset="0"/>
                <a:ea typeface="Tahoma" panose="020B0604030504040204" pitchFamily="34" charset="0"/>
                <a:cs typeface="Tahoma" panose="020B0604030504040204" pitchFamily="34" charset="0"/>
              </a:rPr>
              <a:t>Comment </a:t>
            </a:r>
            <a:r>
              <a:rPr lang="en-CA" altLang="en-US" sz="2200" b="1" dirty="0" err="1">
                <a:latin typeface="Tahoma" panose="020B0604030504040204" pitchFamily="34" charset="0"/>
                <a:ea typeface="Tahoma" panose="020B0604030504040204" pitchFamily="34" charset="0"/>
                <a:cs typeface="Tahoma" panose="020B0604030504040204" pitchFamily="34" charset="0"/>
              </a:rPr>
              <a:t>i</a:t>
            </a:r>
            <a:r>
              <a:rPr lang="en-CA" altLang="en-US" sz="2200" b="1" dirty="0" err="1" smtClean="0">
                <a:latin typeface="Tahoma" panose="020B0604030504040204" pitchFamily="34" charset="0"/>
                <a:ea typeface="Tahoma" panose="020B0604030504040204" pitchFamily="34" charset="0"/>
                <a:cs typeface="Tahoma" panose="020B0604030504040204" pitchFamily="34" charset="0"/>
              </a:rPr>
              <a:t>nsérer</a:t>
            </a:r>
            <a:r>
              <a:rPr lang="en-CA" altLang="en-US" sz="2200" b="1" dirty="0" smtClean="0">
                <a:latin typeface="Tahoma" panose="020B0604030504040204" pitchFamily="34" charset="0"/>
                <a:ea typeface="Tahoma" panose="020B0604030504040204" pitchFamily="34" charset="0"/>
                <a:cs typeface="Tahoma" panose="020B0604030504040204" pitchFamily="34" charset="0"/>
              </a:rPr>
              <a:t> </a:t>
            </a:r>
            <a:r>
              <a:rPr lang="en-CA" altLang="en-US" sz="2200" b="1" dirty="0" err="1" smtClean="0">
                <a:latin typeface="Tahoma" panose="020B0604030504040204" pitchFamily="34" charset="0"/>
                <a:ea typeface="Tahoma" panose="020B0604030504040204" pitchFamily="34" charset="0"/>
                <a:cs typeface="Tahoma" panose="020B0604030504040204" pitchFamily="34" charset="0"/>
              </a:rPr>
              <a:t>une</a:t>
            </a:r>
            <a:r>
              <a:rPr lang="en-CA" altLang="en-US" sz="2200" b="1" dirty="0" smtClean="0">
                <a:latin typeface="Tahoma" panose="020B0604030504040204" pitchFamily="34" charset="0"/>
                <a:ea typeface="Tahoma" panose="020B0604030504040204" pitchFamily="34" charset="0"/>
                <a:cs typeface="Tahoma" panose="020B0604030504040204" pitchFamily="34" charset="0"/>
              </a:rPr>
              <a:t> vignette</a:t>
            </a:r>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539" y="357022"/>
            <a:ext cx="9180512" cy="2711938"/>
          </a:xfrm>
          <a:prstGeom prst="rect">
            <a:avLst/>
          </a:prstGeom>
        </p:spPr>
      </p:pic>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521700" y="6235700"/>
            <a:ext cx="406400" cy="406400"/>
          </a:xfrm>
          <a:prstGeom prst="rect">
            <a:avLst/>
          </a:prstGeom>
        </p:spPr>
      </p:pic>
    </p:spTree>
    <p:custDataLst>
      <p:tags r:id="rId1"/>
    </p:custDataLst>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8488"/>
    </mc:Choice>
    <mc:Fallback xmlns="">
      <p:transition spd="slow" advTm="84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noProof="0" dirty="0" smtClean="0"/>
              <a:t>Une vignette</a:t>
            </a:r>
            <a:endParaRPr lang="fr-CA" noProof="0" dirty="0"/>
          </a:p>
        </p:txBody>
      </p:sp>
      <p:sp>
        <p:nvSpPr>
          <p:cNvPr id="3" name="Content Placeholder 2"/>
          <p:cNvSpPr>
            <a:spLocks noGrp="1"/>
          </p:cNvSpPr>
          <p:nvPr>
            <p:ph idx="1"/>
          </p:nvPr>
        </p:nvSpPr>
        <p:spPr>
          <a:xfrm>
            <a:off x="457200" y="1142747"/>
            <a:ext cx="8229600" cy="1422158"/>
          </a:xfrm>
        </p:spPr>
        <p:txBody>
          <a:bodyPr/>
          <a:lstStyle/>
          <a:p>
            <a:pPr marL="0" indent="0">
              <a:buNone/>
            </a:pPr>
            <a:r>
              <a:rPr lang="fr-CA" sz="2400" b="1" dirty="0" smtClean="0"/>
              <a:t>C’est …</a:t>
            </a:r>
          </a:p>
          <a:p>
            <a:pPr marL="0" indent="0">
              <a:buNone/>
            </a:pPr>
            <a:r>
              <a:rPr lang="fr-CA" sz="2400" dirty="0" smtClean="0"/>
              <a:t>Un aperçu visuel de l’information </a:t>
            </a:r>
            <a:r>
              <a:rPr lang="fr-CA" sz="2400" dirty="0" err="1" smtClean="0"/>
              <a:t>géospatiale</a:t>
            </a:r>
            <a:r>
              <a:rPr lang="fr-CA" sz="2400" dirty="0" smtClean="0"/>
              <a:t> rendue disponible.  La vignette est associée à l’enregistrement.</a:t>
            </a:r>
          </a:p>
        </p:txBody>
      </p:sp>
      <p:pic>
        <p:nvPicPr>
          <p:cNvPr id="4" name="Picture 3"/>
          <p:cNvPicPr>
            <a:picLocks noChangeAspect="1"/>
          </p:cNvPicPr>
          <p:nvPr/>
        </p:nvPicPr>
        <p:blipFill>
          <a:blip r:embed="rId5"/>
          <a:stretch>
            <a:fillRect/>
          </a:stretch>
        </p:blipFill>
        <p:spPr>
          <a:xfrm>
            <a:off x="5893469" y="2068485"/>
            <a:ext cx="2710979" cy="3131938"/>
          </a:xfrm>
          <a:prstGeom prst="rect">
            <a:avLst/>
          </a:prstGeom>
        </p:spPr>
      </p:pic>
      <p:sp>
        <p:nvSpPr>
          <p:cNvPr id="6" name="Content Placeholder 2"/>
          <p:cNvSpPr txBox="1">
            <a:spLocks/>
          </p:cNvSpPr>
          <p:nvPr/>
        </p:nvSpPr>
        <p:spPr bwMode="auto">
          <a:xfrm>
            <a:off x="457200" y="2068484"/>
            <a:ext cx="4906888" cy="291046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Wingdings" panose="05000000000000000000"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endParaRPr lang="fr-CA" sz="2400" b="1" dirty="0" smtClean="0"/>
          </a:p>
          <a:p>
            <a:pPr marL="0" indent="0">
              <a:buFont typeface="Wingdings" panose="05000000000000000000" pitchFamily="2" charset="2"/>
              <a:buNone/>
            </a:pPr>
            <a:r>
              <a:rPr lang="fr-CA" sz="2400" b="1" dirty="0" smtClean="0"/>
              <a:t>Deux méthodes …</a:t>
            </a:r>
          </a:p>
          <a:p>
            <a:pPr marL="457200" indent="-457200">
              <a:buFont typeface="+mj-lt"/>
              <a:buAutoNum type="arabicPeriod"/>
            </a:pPr>
            <a:r>
              <a:rPr lang="fr-CA" sz="2400" dirty="0" smtClean="0"/>
              <a:t>Charger un fichier image (PNG ou Jpeg) dans le catalogue </a:t>
            </a:r>
          </a:p>
          <a:p>
            <a:pPr marL="457200" indent="-457200">
              <a:buFont typeface="+mj-lt"/>
              <a:buAutoNum type="arabicPeriod"/>
            </a:pPr>
            <a:r>
              <a:rPr lang="fr-CA" sz="2400" dirty="0" smtClean="0"/>
              <a:t>Insérer le lien d’un fichier </a:t>
            </a:r>
            <a:r>
              <a:rPr lang="fr-CA" sz="2400" dirty="0"/>
              <a:t>image dans </a:t>
            </a:r>
            <a:r>
              <a:rPr lang="fr-CA" sz="2400" dirty="0" smtClean="0"/>
              <a:t>l’enregistrement de métadonnées</a:t>
            </a:r>
            <a:endParaRPr lang="fr-CA" sz="2400" dirty="0"/>
          </a:p>
        </p:txBody>
      </p:sp>
      <p:sp>
        <p:nvSpPr>
          <p:cNvPr id="7" name="Content Placeholder 2"/>
          <p:cNvSpPr txBox="1">
            <a:spLocks/>
          </p:cNvSpPr>
          <p:nvPr/>
        </p:nvSpPr>
        <p:spPr bwMode="auto">
          <a:xfrm>
            <a:off x="457200" y="4978946"/>
            <a:ext cx="8229600" cy="97033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Wingdings" panose="05000000000000000000"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r>
              <a:rPr lang="fr-CA" sz="2400" b="1" dirty="0" smtClean="0"/>
              <a:t>Recommandation …</a:t>
            </a:r>
          </a:p>
          <a:p>
            <a:pPr marL="0" indent="0">
              <a:buFont typeface="Wingdings" panose="05000000000000000000" pitchFamily="2" charset="2"/>
              <a:buNone/>
            </a:pPr>
            <a:r>
              <a:rPr lang="fr-CA" sz="2400" dirty="0" smtClean="0"/>
              <a:t>Une image carrée</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454653051"/>
      </p:ext>
    </p:extLst>
  </p:cSld>
  <p:clrMapOvr>
    <a:masterClrMapping/>
  </p:clrMapOvr>
  <mc:AlternateContent xmlns:mc="http://schemas.openxmlformats.org/markup-compatibility/2006" xmlns:p14="http://schemas.microsoft.com/office/powerpoint/2010/main">
    <mc:Choice Requires="p14">
      <p:transition spd="slow" p14:dur="2000" advTm="40950"/>
    </mc:Choice>
    <mc:Fallback xmlns="">
      <p:transition spd="slow" advTm="409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mod="1">
    <p:ext uri="{3A86A75C-4F4B-4683-9AE1-C65F6400EC91}">
      <p14:laserTraceLst xmlns:p14="http://schemas.microsoft.com/office/powerpoint/2010/main">
        <p14:tracePtLst>
          <p14:tracePt t="1909" x="25400" y="1943100"/>
          <p14:tracePt t="1932" x="152400" y="1917700"/>
          <p14:tracePt t="1940" x="190500" y="1917700"/>
          <p14:tracePt t="1952" x="247650" y="1911350"/>
          <p14:tracePt t="1969" x="317500" y="1892300"/>
          <p14:tracePt t="1986" x="374650" y="1873250"/>
          <p14:tracePt t="2002" x="400050" y="1854200"/>
          <p14:tracePt t="2032" x="431800" y="1828800"/>
          <p14:tracePt t="2044" x="444500" y="1809750"/>
          <p14:tracePt t="2068" x="444500" y="1803400"/>
          <p14:tracePt t="2092" x="457200" y="1790700"/>
          <p14:tracePt t="2102" x="463550" y="1784350"/>
          <p14:tracePt t="2132" x="533400" y="1771650"/>
          <p14:tracePt t="2140" x="552450" y="1765300"/>
          <p14:tracePt t="2168" x="609600" y="1739900"/>
          <p14:tracePt t="2186" x="622300" y="1727200"/>
          <p14:tracePt t="2212" x="628650" y="1720850"/>
          <p14:tracePt t="2332" x="628650" y="1714500"/>
          <p14:tracePt t="2348" x="622300" y="1714500"/>
          <p14:tracePt t="2356" x="615950" y="1714500"/>
          <p14:tracePt t="2380" x="609600" y="1714500"/>
          <p14:tracePt t="2388" x="603250" y="1714500"/>
          <p14:tracePt t="2404" x="603250" y="1720850"/>
          <p14:tracePt t="2420" x="603250" y="1727200"/>
          <p14:tracePt t="2484" x="603250" y="1733550"/>
          <p14:tracePt t="2492" x="615950" y="1746250"/>
          <p14:tracePt t="2524" x="622300" y="1758950"/>
          <p14:tracePt t="2532" x="628650" y="1765300"/>
          <p14:tracePt t="2540" x="635000" y="1765300"/>
          <p14:tracePt t="2552" x="641350" y="1765300"/>
          <p14:tracePt t="2569" x="647700" y="1771650"/>
          <p14:tracePt t="2588" x="654050" y="1778000"/>
          <p14:tracePt t="2602" x="660400" y="1784350"/>
          <p14:tracePt t="2619" x="666750" y="1790700"/>
          <p14:tracePt t="2634" x="673100" y="1797050"/>
          <p14:tracePt t="2651" x="679450" y="1809750"/>
          <p14:tracePt t="2667" x="692150" y="1816100"/>
          <p14:tracePt t="2684" x="698500" y="1816100"/>
          <p14:tracePt t="2740" x="704850" y="1816100"/>
          <p14:tracePt t="2756" x="711200" y="1816100"/>
          <p14:tracePt t="2764" x="723900" y="1822450"/>
          <p14:tracePt t="2772" x="736600" y="1828800"/>
          <p14:tracePt t="2784" x="749300" y="1835150"/>
          <p14:tracePt t="2801" x="787400" y="1854200"/>
          <p14:tracePt t="2817" x="806450" y="1854200"/>
          <p14:tracePt t="2834" x="819150" y="1860550"/>
          <p14:tracePt t="2852" x="825500" y="1866900"/>
          <p14:tracePt t="2868" x="844550" y="1873250"/>
          <p14:tracePt t="2884" x="869950" y="1879600"/>
          <p14:tracePt t="2900" x="914400" y="1905000"/>
          <p14:tracePt t="2917" x="952500" y="1924050"/>
          <p14:tracePt t="2934" x="990600" y="1949450"/>
          <p14:tracePt t="2951" x="1028700" y="1968500"/>
          <p14:tracePt t="2968" x="1079500" y="2000250"/>
          <p14:tracePt t="2985" x="1200150" y="2025650"/>
          <p14:tracePt t="3002" x="1365250" y="2063750"/>
          <p14:tracePt t="3019" x="1536700" y="2089150"/>
          <p14:tracePt t="3034" x="1695450" y="2114550"/>
          <p14:tracePt t="3051" x="1790700" y="2127250"/>
          <p14:tracePt t="3067" x="1841500" y="2133600"/>
          <p14:tracePt t="3084" x="1905000" y="2146300"/>
          <p14:tracePt t="3101" x="1949450" y="2159000"/>
          <p14:tracePt t="3118" x="2000250" y="2184400"/>
          <p14:tracePt t="3135" x="2051050" y="2197100"/>
          <p14:tracePt t="3150" x="2101850" y="2209800"/>
          <p14:tracePt t="3167" x="2133600" y="2209800"/>
          <p14:tracePt t="3184" x="2152650" y="2216150"/>
          <p14:tracePt t="3200" x="2171700" y="2216150"/>
          <p14:tracePt t="3217" x="2197100" y="2235200"/>
          <p14:tracePt t="3235" x="2254250" y="2254250"/>
          <p14:tracePt t="3252" x="2298700" y="2273300"/>
          <p14:tracePt t="3252" x="2317750" y="2279650"/>
          <p14:tracePt t="3268" x="2368550" y="2298700"/>
          <p14:tracePt t="3284" x="2393950" y="2305050"/>
          <p14:tracePt t="3300" x="2482850" y="2330450"/>
          <p14:tracePt t="3317" x="2552700" y="2355850"/>
          <p14:tracePt t="3334" x="2628900" y="2387600"/>
          <p14:tracePt t="3350" x="2717800" y="2425700"/>
          <p14:tracePt t="3368" x="2806700" y="2463800"/>
          <p14:tracePt t="3385" x="2895600" y="2508250"/>
          <p14:tracePt t="3401" x="2946400" y="2527300"/>
          <p14:tracePt t="3418" x="3003550" y="2559050"/>
          <p14:tracePt t="3433" x="3092450" y="2603500"/>
          <p14:tracePt t="3450" x="3219450" y="2654300"/>
          <p14:tracePt t="3467" x="3397250" y="2711450"/>
          <p14:tracePt t="3485" x="3651250" y="2787650"/>
          <p14:tracePt t="3501" x="3797300" y="2825750"/>
          <p14:tracePt t="3518" x="3898900" y="2863850"/>
          <p14:tracePt t="3535" x="3975100" y="2876550"/>
          <p14:tracePt t="3551" x="4032250" y="2901950"/>
          <p14:tracePt t="3568" x="4121150" y="2921000"/>
          <p14:tracePt t="3585" x="4229100" y="2946400"/>
          <p14:tracePt t="3601" x="4330700" y="2971800"/>
          <p14:tracePt t="3618" x="4413250" y="2984500"/>
          <p14:tracePt t="3634" x="4533900" y="3003550"/>
          <p14:tracePt t="3651" x="4635500" y="3035300"/>
          <p14:tracePt t="3668" x="4781550" y="3092450"/>
          <p14:tracePt t="3685" x="4851400" y="3117850"/>
          <p14:tracePt t="3701" x="4914900" y="3130550"/>
          <p14:tracePt t="3718" x="4965700" y="3143250"/>
          <p14:tracePt t="3734" x="5022850" y="3162300"/>
          <p14:tracePt t="3751" x="5111750" y="3187700"/>
          <p14:tracePt t="3768" x="5181600" y="3200400"/>
          <p14:tracePt t="3784" x="5283200" y="3232150"/>
          <p14:tracePt t="3801" x="5384800" y="3257550"/>
          <p14:tracePt t="3818" x="5441950" y="3282950"/>
          <p14:tracePt t="3834" x="5499100" y="3295650"/>
          <p14:tracePt t="3851" x="5549900" y="3308350"/>
          <p14:tracePt t="3868" x="5600700" y="3321050"/>
          <p14:tracePt t="3868" x="5638800" y="3333750"/>
          <p14:tracePt t="3885" x="5715000" y="3346450"/>
          <p14:tracePt t="3900" x="5765800" y="3346450"/>
          <p14:tracePt t="3916" x="5918200" y="3378200"/>
          <p14:tracePt t="3933" x="5969000" y="3397250"/>
          <p14:tracePt t="3950" x="6070600" y="3422650"/>
          <p14:tracePt t="3968" x="6127750" y="3441700"/>
          <p14:tracePt t="3984" x="6203950" y="3467100"/>
          <p14:tracePt t="4001" x="6261100" y="3479800"/>
          <p14:tracePt t="4016" x="6305550" y="3492500"/>
          <p14:tracePt t="4033" x="6356350" y="3511550"/>
          <p14:tracePt t="4050" x="6375400" y="3511550"/>
          <p14:tracePt t="4066" x="6394450" y="3511550"/>
          <p14:tracePt t="4085" x="6426200" y="3517900"/>
          <p14:tracePt t="4101" x="6470650" y="3524250"/>
          <p14:tracePt t="4116" x="6546850" y="3530600"/>
          <p14:tracePt t="4133" x="6629400" y="3536950"/>
          <p14:tracePt t="4150" x="6686550" y="3543300"/>
          <p14:tracePt t="4167" x="6718300" y="3543300"/>
          <p14:tracePt t="4184" x="6737350" y="3543300"/>
          <p14:tracePt t="4201" x="6750050" y="3543300"/>
          <p14:tracePt t="4217" x="6756400" y="3543300"/>
          <p14:tracePt t="4234" x="6788150" y="3543300"/>
          <p14:tracePt t="4251" x="6832600" y="3549650"/>
          <p14:tracePt t="4267" x="6896100" y="3562350"/>
          <p14:tracePt t="4284" x="6965950" y="3568700"/>
          <p14:tracePt t="4299" x="6978650" y="3568700"/>
          <p14:tracePt t="4316" x="6997700" y="3568700"/>
          <p14:tracePt t="4348" x="7004050" y="3568700"/>
          <p14:tracePt t="4364" x="7010400" y="3568700"/>
          <p14:tracePt t="4388" x="7029450" y="3568700"/>
          <p14:tracePt t="4396" x="7035800" y="3562350"/>
          <p14:tracePt t="4412" x="7048500" y="3556000"/>
          <p14:tracePt t="4420" x="7054850" y="3549650"/>
          <p14:tracePt t="4434" x="7061200" y="3543300"/>
          <p14:tracePt t="4451" x="7061200" y="3536950"/>
          <p14:tracePt t="4467" x="7061200" y="3530600"/>
          <p14:tracePt t="4540" x="7061200" y="3524250"/>
          <p14:tracePt t="4669" x="7061200" y="3517900"/>
          <p14:tracePt t="4917" x="7054850" y="3511550"/>
          <p14:tracePt t="4933" x="7042150" y="3505200"/>
          <p14:tracePt t="4941" x="7035800" y="3505200"/>
          <p14:tracePt t="4949" x="7010400" y="3492500"/>
          <p14:tracePt t="4965" x="6997700" y="3486150"/>
          <p14:tracePt t="4982" x="6972300" y="3479800"/>
          <p14:tracePt t="4999" x="6959600" y="3467100"/>
          <p14:tracePt t="5017" x="6946900" y="3454400"/>
          <p14:tracePt t="5033" x="6934200" y="3441700"/>
          <p14:tracePt t="5049" x="6921500" y="3429000"/>
          <p14:tracePt t="5065" x="6908800" y="3422650"/>
          <p14:tracePt t="5082" x="6902450" y="3416300"/>
          <p14:tracePt t="5099" x="6896100" y="3416300"/>
          <p14:tracePt t="5117" x="6870700" y="3397250"/>
          <p14:tracePt t="5133" x="6851650" y="3378200"/>
          <p14:tracePt t="5150" x="6838950" y="3359150"/>
          <p14:tracePt t="5165" x="6832600" y="3346450"/>
          <p14:tracePt t="5182" x="6819900" y="3327400"/>
          <p14:tracePt t="5199" x="6807200" y="3314700"/>
          <p14:tracePt t="5217" x="6794500" y="3295650"/>
          <p14:tracePt t="5233" x="6769100" y="3251200"/>
          <p14:tracePt t="5250" x="6743700" y="3206750"/>
          <p14:tracePt t="5266" x="6711950" y="3162300"/>
          <p14:tracePt t="5283" x="6686550" y="3124200"/>
          <p14:tracePt t="5300" x="6667500" y="3098800"/>
          <p14:tracePt t="5300" x="6661150" y="3092450"/>
          <p14:tracePt t="5315" x="6654800" y="3086100"/>
          <p14:tracePt t="5332" x="6648450" y="3073400"/>
          <p14:tracePt t="5349" x="6635750" y="3041650"/>
          <p14:tracePt t="5365" x="6623050" y="3009900"/>
          <p14:tracePt t="5382" x="6604000" y="2978150"/>
          <p14:tracePt t="5400" x="6604000" y="2965450"/>
          <p14:tracePt t="5416" x="6597650" y="2952750"/>
          <p14:tracePt t="5433" x="6591300" y="2933700"/>
          <p14:tracePt t="5450" x="6578600" y="2921000"/>
          <p14:tracePt t="5466" x="6572250" y="2914650"/>
          <p14:tracePt t="5483" x="6572250" y="2908300"/>
          <p14:tracePt t="5500" x="6565900" y="2895600"/>
          <p14:tracePt t="5533" x="6565900" y="2889250"/>
          <p14:tracePt t="5541" x="6565900" y="2882900"/>
          <p14:tracePt t="5550" x="6559550" y="2876550"/>
          <p14:tracePt t="5567" x="6553200" y="2857500"/>
          <p14:tracePt t="5582" x="6553200" y="2851150"/>
          <p14:tracePt t="5598" x="6546850" y="2838450"/>
          <p14:tracePt t="5637" x="6546850" y="2832100"/>
          <p14:tracePt t="5653" x="6540500" y="2825750"/>
          <p14:tracePt t="5676" x="6540500" y="2819400"/>
          <p14:tracePt t="5692" x="6540500" y="2806700"/>
          <p14:tracePt t="5708" x="6540500" y="2794000"/>
          <p14:tracePt t="5732" x="6540500" y="2787650"/>
          <p14:tracePt t="5740" x="6546850" y="2781300"/>
          <p14:tracePt t="5757" x="6546850" y="2774950"/>
          <p14:tracePt t="5773" x="6546850" y="2768600"/>
          <p14:tracePt t="5804" x="6546850" y="2762250"/>
          <p14:tracePt t="5909" x="6546850" y="2755900"/>
          <p14:tracePt t="6565" x="6540500" y="2755900"/>
          <p14:tracePt t="6589" x="6534150" y="2755900"/>
          <p14:tracePt t="6605" x="6527800" y="2755900"/>
          <p14:tracePt t="6645" x="6521450" y="2755900"/>
          <p14:tracePt t="6653" x="6515100" y="2755900"/>
          <p14:tracePt t="6665" x="6508750" y="2755900"/>
          <p14:tracePt t="6682" x="6496050" y="2755900"/>
          <p14:tracePt t="6699" x="6464300" y="2762250"/>
          <p14:tracePt t="6715" x="6438900" y="2768600"/>
          <p14:tracePt t="6717" x="6407150" y="2781300"/>
          <p14:tracePt t="6731" x="6369050" y="2781300"/>
          <p14:tracePt t="6747" x="6273800" y="2781300"/>
          <p14:tracePt t="6764" x="6203950" y="2781300"/>
          <p14:tracePt t="6781" x="6070600" y="2781300"/>
          <p14:tracePt t="6797" x="5981700" y="2781300"/>
          <p14:tracePt t="6815" x="5911850" y="2781300"/>
          <p14:tracePt t="6832" x="5829300" y="2787650"/>
          <p14:tracePt t="6848" x="5746750" y="2794000"/>
          <p14:tracePt t="6865" x="5632450" y="2794000"/>
          <p14:tracePt t="6882" x="5461000" y="2794000"/>
          <p14:tracePt t="6898" x="5238750" y="2794000"/>
          <p14:tracePt t="6915" x="5048250" y="2794000"/>
          <p14:tracePt t="6932" x="4889500" y="2794000"/>
          <p14:tracePt t="6949" x="4718050" y="2806700"/>
          <p14:tracePt t="6965" x="4648200" y="2806700"/>
          <p14:tracePt t="6982" x="4578350" y="2806700"/>
          <p14:tracePt t="6998" x="4502150" y="2806700"/>
          <p14:tracePt t="7015" x="4406900" y="2806700"/>
          <p14:tracePt t="7032" x="4292600" y="2806700"/>
          <p14:tracePt t="7047" x="4159250" y="2806700"/>
          <p14:tracePt t="7063" x="4025900" y="2806700"/>
          <p14:tracePt t="7080" x="3898900" y="2806700"/>
          <p14:tracePt t="7097" x="3829050" y="2806700"/>
          <p14:tracePt t="7115" x="3790950" y="2806700"/>
          <p14:tracePt t="7157" x="3784600" y="2806700"/>
          <p14:tracePt t="7173" x="3765550" y="2806700"/>
          <p14:tracePt t="7181" x="3733800" y="2813050"/>
          <p14:tracePt t="7198" x="3600450" y="2813050"/>
          <p14:tracePt t="7215" x="3422650" y="2813050"/>
          <p14:tracePt t="7231" x="3225800" y="2813050"/>
          <p14:tracePt t="7248" x="3054350" y="2813050"/>
          <p14:tracePt t="7263" x="2927350" y="2813050"/>
          <p14:tracePt t="7280" x="2819400" y="2813050"/>
          <p14:tracePt t="7297" x="2749550" y="2813050"/>
          <p14:tracePt t="7314" x="2711450" y="2813050"/>
          <p14:tracePt t="7330" x="2673350" y="2813050"/>
          <p14:tracePt t="7348" x="2622550" y="2813050"/>
          <p14:tracePt t="7349" x="2603500" y="2813050"/>
          <p14:tracePt t="7365" x="2552700" y="2813050"/>
          <p14:tracePt t="7381" x="2501900" y="2813050"/>
          <p14:tracePt t="7398" x="2457450" y="2813050"/>
          <p14:tracePt t="7414" x="2419350" y="2813050"/>
          <p14:tracePt t="7431" x="2381250" y="2813050"/>
          <p14:tracePt t="7448" x="2349500" y="2806700"/>
          <p14:tracePt t="7463" x="2317750" y="2806700"/>
          <p14:tracePt t="7480" x="2292350" y="2800350"/>
          <p14:tracePt t="7497" x="2254250" y="2800350"/>
          <p14:tracePt t="7513" x="2190750" y="2800350"/>
          <p14:tracePt t="7531" x="2114550" y="2800350"/>
          <p14:tracePt t="7548" x="2025650" y="2800350"/>
          <p14:tracePt t="7565" x="1885950" y="2774950"/>
          <p14:tracePt t="7581" x="1797050" y="2762250"/>
          <p14:tracePt t="7598" x="1739900" y="2755900"/>
          <p14:tracePt t="7614" x="1695450" y="2749550"/>
          <p14:tracePt t="7630" x="1682750" y="2743200"/>
          <p14:tracePt t="7646" x="1657350" y="2743200"/>
          <p14:tracePt t="7663" x="1638300" y="2736850"/>
          <p14:tracePt t="7680" x="1600200" y="2724150"/>
          <p14:tracePt t="7697" x="1568450" y="2717800"/>
          <p14:tracePt t="7714" x="1524000" y="2705100"/>
          <p14:tracePt t="7731" x="1473200" y="2692400"/>
          <p14:tracePt t="7733" x="1447800" y="2686050"/>
          <p14:tracePt t="7746" x="1416050" y="2679700"/>
          <p14:tracePt t="7763" x="1365250" y="2667000"/>
          <p14:tracePt t="7780" x="1301750" y="2647950"/>
          <p14:tracePt t="7797" x="1238250" y="2635250"/>
          <p14:tracePt t="7813" x="1206500" y="2622550"/>
          <p14:tracePt t="7831" x="1187450" y="2616200"/>
          <p14:tracePt t="7848" x="1168400" y="2616200"/>
          <p14:tracePt t="7864" x="1162050" y="2609850"/>
          <p14:tracePt t="7881" x="1143000" y="2597150"/>
          <p14:tracePt t="7896" x="1136650" y="2590800"/>
          <p14:tracePt t="7913" x="1130300" y="2590800"/>
          <p14:tracePt t="7931" x="1123950" y="2590800"/>
          <p14:tracePt t="7947" x="1117600" y="2584450"/>
          <p14:tracePt t="7964" x="1111250" y="2571750"/>
          <p14:tracePt t="7981" x="1066800" y="2546350"/>
          <p14:tracePt t="7997" x="1041400" y="2520950"/>
          <p14:tracePt t="8014" x="1016000" y="2501900"/>
          <p14:tracePt t="8031" x="996950" y="2495550"/>
          <p14:tracePt t="8046" x="990600" y="2489200"/>
          <p14:tracePt t="8063" x="977900" y="2482850"/>
          <p14:tracePt t="8080" x="971550" y="2476500"/>
          <p14:tracePt t="8101" x="971550" y="2463800"/>
          <p14:tracePt t="8117" x="958850" y="2451100"/>
          <p14:tracePt t="8130" x="958850" y="2444750"/>
          <p14:tracePt t="8146" x="952500" y="2432050"/>
          <p14:tracePt t="8163" x="946150" y="2425700"/>
          <p14:tracePt t="8181" x="946150" y="2419350"/>
          <p14:tracePt t="8197" x="939800" y="2419350"/>
          <p14:tracePt t="8214" x="939800" y="2413000"/>
          <p14:tracePt t="8230" x="939800" y="2406650"/>
          <p14:tracePt t="8247" x="939800" y="2400300"/>
          <p14:tracePt t="8262" x="920750" y="2381250"/>
          <p14:tracePt t="8279" x="908050" y="2368550"/>
          <p14:tracePt t="8296" x="882650" y="2349500"/>
          <p14:tracePt t="8313" x="838200" y="2330450"/>
          <p14:tracePt t="8329" x="812800" y="2311400"/>
          <p14:tracePt t="8346" x="768350" y="2286000"/>
          <p14:tracePt t="8363" x="736600" y="2260600"/>
          <p14:tracePt t="8379" x="679450" y="2228850"/>
          <p14:tracePt t="8397" x="609600" y="2190750"/>
          <p14:tracePt t="8414" x="577850" y="2178050"/>
          <p14:tracePt t="8430" x="527050" y="2146300"/>
          <p14:tracePt t="8447" x="482600" y="2127250"/>
          <p14:tracePt t="8464" x="444500" y="2108200"/>
          <p14:tracePt t="8480" x="412750" y="2082800"/>
          <p14:tracePt t="8497" x="400050" y="2076450"/>
          <p14:tracePt t="8513" x="387350" y="2070100"/>
          <p14:tracePt t="8557" x="381000" y="2063750"/>
          <p14:tracePt t="8661" x="381000" y="2057400"/>
          <p14:tracePt t="8677" x="381000" y="2044700"/>
          <p14:tracePt t="8685" x="381000" y="2038350"/>
          <p14:tracePt t="8697" x="381000" y="2025650"/>
          <p14:tracePt t="8712" x="374650" y="2012950"/>
          <p14:tracePt t="8729" x="374650" y="2000250"/>
          <p14:tracePt t="8745" x="368300" y="1987550"/>
          <p14:tracePt t="8805" x="368300" y="1981200"/>
          <p14:tracePt t="8829" x="368300" y="1974850"/>
          <p14:tracePt t="8837" x="368300" y="1968500"/>
          <p14:tracePt t="8853" x="368300" y="1962150"/>
          <p14:tracePt t="8869" x="368300" y="1955800"/>
          <p14:tracePt t="8933" x="368300" y="1949450"/>
          <p14:tracePt t="8965" x="368300" y="1943100"/>
          <p14:tracePt t="9077" x="368300" y="1936750"/>
          <p14:tracePt t="9157" x="368300" y="1930400"/>
          <p14:tracePt t="9189" x="368300" y="1924050"/>
          <p14:tracePt t="9213" x="368300" y="1917700"/>
          <p14:tracePt t="9229" x="368300" y="1911350"/>
          <p14:tracePt t="9277" x="368300" y="1905000"/>
          <p14:tracePt t="9325" x="368300" y="1898650"/>
          <p14:tracePt t="18614" x="368300" y="1892300"/>
          <p14:tracePt t="18622" x="361950" y="1885950"/>
          <p14:tracePt t="18790" x="349250" y="1885950"/>
          <p14:tracePt t="19518" x="342900" y="1892300"/>
          <p14:tracePt t="19542" x="342900" y="1898650"/>
          <p14:tracePt t="19550" x="336550" y="1898650"/>
          <p14:tracePt t="19574" x="336550" y="1905000"/>
          <p14:tracePt t="19582" x="330200" y="1911350"/>
          <p14:tracePt t="19598" x="330200" y="1917700"/>
          <p14:tracePt t="19622" x="330200" y="1924050"/>
          <p14:tracePt t="19694" x="323850" y="1930400"/>
          <p14:tracePt t="19750" x="323850" y="1936750"/>
          <p14:tracePt t="19774" x="323850" y="1943100"/>
          <p14:tracePt t="19798" x="323850" y="1949450"/>
          <p14:tracePt t="19822" x="323850" y="1955800"/>
          <p14:tracePt t="19838" x="323850" y="1962150"/>
          <p14:tracePt t="19854" x="323850" y="1968500"/>
          <p14:tracePt t="19862" x="323850" y="1974850"/>
          <p14:tracePt t="19870" x="317500" y="1981200"/>
          <p14:tracePt t="19894" x="317500" y="1987550"/>
          <p14:tracePt t="19903" x="317500" y="1993900"/>
          <p14:tracePt t="19920" x="317500" y="2006600"/>
          <p14:tracePt t="19937" x="311150" y="2025650"/>
          <p14:tracePt t="19954" x="311150" y="2038350"/>
          <p14:tracePt t="19970" x="311150" y="2044700"/>
          <p14:tracePt t="19987" x="304800" y="2057400"/>
          <p14:tracePt t="20003" x="304800" y="2070100"/>
          <p14:tracePt t="20020" x="304800" y="2082800"/>
          <p14:tracePt t="20038" x="304800" y="2089150"/>
          <p14:tracePt t="20062" x="304800" y="2095500"/>
          <p14:tracePt t="20078" x="304800" y="2101850"/>
          <p14:tracePt t="20102" x="304800" y="2108200"/>
          <p14:tracePt t="20126" x="304800" y="2114550"/>
          <p14:tracePt t="20134" x="304800" y="2120900"/>
          <p14:tracePt t="20158" x="304800" y="2127250"/>
          <p14:tracePt t="20270" x="304800" y="2133600"/>
          <p14:tracePt t="20310" x="304800" y="2139950"/>
          <p14:tracePt t="20334" x="304800" y="2146300"/>
          <p14:tracePt t="20350" x="304800" y="2152650"/>
          <p14:tracePt t="20366" x="304800" y="2159000"/>
          <p14:tracePt t="20382" x="304800" y="2165350"/>
          <p14:tracePt t="20406" x="304800" y="2171700"/>
          <p14:tracePt t="20430" x="304800" y="2178050"/>
          <p14:tracePt t="20438" x="304800" y="2184400"/>
          <p14:tracePt t="20453" x="304800" y="2190750"/>
          <p14:tracePt t="20470" x="304800" y="2203450"/>
          <p14:tracePt t="20470" x="304800" y="2216150"/>
          <p14:tracePt t="20494" x="304800" y="2222500"/>
          <p14:tracePt t="20510" x="304800" y="2228850"/>
          <p14:tracePt t="20526" x="304800" y="2235200"/>
          <p14:tracePt t="20558" x="304800" y="2241550"/>
          <p14:tracePt t="20582" x="304800" y="2247900"/>
          <p14:tracePt t="20598" x="304800" y="2260600"/>
          <p14:tracePt t="20630" x="298450" y="2273300"/>
          <p14:tracePt t="20647" x="298450" y="2279650"/>
          <p14:tracePt t="20654" x="298450" y="2286000"/>
          <p14:tracePt t="20670" x="292100" y="2292350"/>
          <p14:tracePt t="20686" x="292100" y="2305050"/>
          <p14:tracePt t="20703" x="292100" y="2311400"/>
          <p14:tracePt t="20720" x="292100" y="2324100"/>
          <p14:tracePt t="20736" x="292100" y="2336800"/>
          <p14:tracePt t="20766" x="292100" y="2343150"/>
          <p14:tracePt t="20806" x="292100" y="2349500"/>
          <p14:tracePt t="20814" x="292100" y="2355850"/>
          <p14:tracePt t="20822" x="292100" y="2362200"/>
          <p14:tracePt t="20838" x="292100" y="2368550"/>
          <p14:tracePt t="20853" x="285750" y="2374900"/>
          <p14:tracePt t="20869" x="285750" y="2381250"/>
          <p14:tracePt t="20886" x="285750" y="2387600"/>
          <p14:tracePt t="20903" x="279400" y="2400300"/>
          <p14:tracePt t="20918" x="273050" y="2413000"/>
          <p14:tracePt t="20935" x="273050" y="2425700"/>
          <p14:tracePt t="20951" x="273050" y="2432050"/>
          <p14:tracePt t="20968" x="273050" y="2444750"/>
          <p14:tracePt t="20985" x="266700" y="2457450"/>
          <p14:tracePt t="21003" x="260350" y="2470150"/>
          <p14:tracePt t="21019" x="260350" y="2476500"/>
          <p14:tracePt t="21036" x="254000" y="2489200"/>
          <p14:tracePt t="21053" x="254000" y="2495550"/>
          <p14:tracePt t="21069" x="254000" y="2508250"/>
          <p14:tracePt t="21085" x="254000" y="2520950"/>
          <p14:tracePt t="21101" x="247650" y="2533650"/>
          <p14:tracePt t="21118" x="247650" y="2552700"/>
          <p14:tracePt t="21135" x="247650" y="2565400"/>
          <p14:tracePt t="21151" x="247650" y="2578100"/>
          <p14:tracePt t="21168" x="241300" y="2590800"/>
          <p14:tracePt t="21186" x="241300" y="2597150"/>
          <p14:tracePt t="21202" x="241300" y="2603500"/>
          <p14:tracePt t="21219" x="234950" y="2616200"/>
          <p14:tracePt t="21247" x="234950" y="2622550"/>
          <p14:tracePt t="21255" x="234950" y="2628900"/>
          <p14:tracePt t="21269" x="234950" y="2635250"/>
          <p14:tracePt t="21286" x="234950" y="2647950"/>
          <p14:tracePt t="21286" x="234950" y="2654300"/>
          <p14:tracePt t="21302" x="234950" y="2660650"/>
          <p14:tracePt t="21319" x="234950" y="2679700"/>
          <p14:tracePt t="21334" x="234950" y="2692400"/>
          <p14:tracePt t="21351" x="234950" y="2698750"/>
          <p14:tracePt t="21368" x="234950" y="2717800"/>
          <p14:tracePt t="21384" x="234950" y="2730500"/>
          <p14:tracePt t="21401" x="222250" y="2743200"/>
          <p14:tracePt t="21419" x="222250" y="2749550"/>
          <p14:tracePt t="21436" x="222250" y="2755900"/>
          <p14:tracePt t="21452" x="222250" y="2762250"/>
          <p14:tracePt t="21469" x="222250" y="2768600"/>
          <p14:tracePt t="21503" x="222250" y="2774950"/>
          <p14:tracePt t="21526" x="222250" y="2781300"/>
          <p14:tracePt t="21542" x="222250" y="2787650"/>
          <p14:tracePt t="21566" x="222250" y="2794000"/>
          <p14:tracePt t="21582" x="222250" y="2800350"/>
          <p14:tracePt t="21590" x="222250" y="2806700"/>
          <p14:tracePt t="21607" x="222250" y="2813050"/>
          <p14:tracePt t="21631" x="222250" y="2819400"/>
          <p14:tracePt t="21639" x="222250" y="2825750"/>
          <p14:tracePt t="21652" x="222250" y="2832100"/>
          <p14:tracePt t="21669" x="222250" y="2844800"/>
          <p14:tracePt t="21685" x="222250" y="2857500"/>
          <p14:tracePt t="21702" x="222250" y="2870200"/>
          <p14:tracePt t="21703" x="222250" y="2876550"/>
          <p14:tracePt t="21719" x="222250" y="2895600"/>
          <p14:tracePt t="21734" x="222250" y="2908300"/>
          <p14:tracePt t="21751" x="228600" y="2921000"/>
          <p14:tracePt t="21782" x="228600" y="2927350"/>
          <p14:tracePt t="21798" x="228600" y="2933700"/>
          <p14:tracePt t="21807" x="228600" y="2940050"/>
          <p14:tracePt t="21823" x="228600" y="2946400"/>
          <p14:tracePt t="21847" x="228600" y="2952750"/>
          <p14:tracePt t="21855" x="228600" y="2959100"/>
          <p14:tracePt t="21868" x="228600" y="2965450"/>
          <p14:tracePt t="21885" x="228600" y="2978150"/>
          <p14:tracePt t="21902" x="228600" y="2990850"/>
          <p14:tracePt t="21918" x="228600" y="3003550"/>
          <p14:tracePt t="21935" x="228600" y="3016250"/>
          <p14:tracePt t="21966" x="228600" y="3022600"/>
          <p14:tracePt t="21999" x="228600" y="3028950"/>
          <p14:tracePt t="22023" x="228600" y="3035300"/>
          <p14:tracePt t="22047" x="228600" y="3041650"/>
          <p14:tracePt t="22054" x="234950" y="3054350"/>
          <p14:tracePt t="22078" x="234950" y="3060700"/>
          <p14:tracePt t="22094" x="234950" y="3067050"/>
          <p14:tracePt t="22102" x="234950" y="3073400"/>
          <p14:tracePt t="22135" x="234950" y="3079750"/>
          <p14:tracePt t="22143" x="234950" y="3086100"/>
          <p14:tracePt t="22152" x="241300" y="3092450"/>
          <p14:tracePt t="22167" x="241300" y="3098800"/>
          <p14:tracePt t="22184" x="247650" y="3111500"/>
          <p14:tracePt t="22200" x="247650" y="3117850"/>
          <p14:tracePt t="22217" x="247650" y="3124200"/>
          <p14:tracePt t="22234" x="254000" y="3136900"/>
          <p14:tracePt t="22250" x="254000" y="3143250"/>
          <p14:tracePt t="22268" x="260350" y="3149600"/>
          <p14:tracePt t="22285" x="260350" y="3162300"/>
          <p14:tracePt t="22303" x="266700" y="3168650"/>
          <p14:tracePt t="22399" x="266700" y="3175000"/>
          <p14:tracePt t="22423" x="273050" y="3181350"/>
          <p14:tracePt t="22439" x="279400" y="3187700"/>
          <p14:tracePt t="22463" x="285750" y="3194050"/>
          <p14:tracePt t="22487" x="292100" y="3200400"/>
          <p14:tracePt t="22495" x="298450" y="3206750"/>
          <p14:tracePt t="22534" x="311150" y="3213100"/>
          <p14:tracePt t="22583" x="323850" y="3219450"/>
          <p14:tracePt t="22622" x="330200" y="3219450"/>
          <p14:tracePt t="22655" x="336550" y="3219450"/>
          <p14:tracePt t="22663" x="336550" y="3225800"/>
          <p14:tracePt t="22751" x="342900" y="3225800"/>
          <p14:tracePt t="22767" x="349250" y="3232150"/>
          <p14:tracePt t="22783" x="355600" y="3238500"/>
          <p14:tracePt t="22791" x="368300" y="3244850"/>
          <p14:tracePt t="22807" x="381000" y="3251200"/>
          <p14:tracePt t="22823" x="387350" y="3257550"/>
          <p14:tracePt t="23110" x="393700" y="3263900"/>
          <p14:tracePt t="23831" x="387350" y="3257550"/>
          <p14:tracePt t="24423" x="381000" y="3251200"/>
          <p14:tracePt t="27119" x="368300" y="3251200"/>
          <p14:tracePt t="27151" x="361950" y="3257550"/>
          <p14:tracePt t="27175" x="361950" y="3263900"/>
          <p14:tracePt t="27199" x="355600" y="3270250"/>
          <p14:tracePt t="27215" x="349250" y="3282950"/>
          <p14:tracePt t="27223" x="342900" y="3289300"/>
          <p14:tracePt t="27247" x="336550" y="3295650"/>
          <p14:tracePt t="27255" x="336550" y="3302000"/>
          <p14:tracePt t="27271" x="336550" y="3308350"/>
          <p14:tracePt t="27287" x="330200" y="3314700"/>
          <p14:tracePt t="27303" x="330200" y="3321050"/>
          <p14:tracePt t="27327" x="323850" y="3327400"/>
          <p14:tracePt t="27343" x="323850" y="3333750"/>
          <p14:tracePt t="27359" x="317500" y="3346450"/>
          <p14:tracePt t="27383" x="317500" y="3352800"/>
          <p14:tracePt t="27391" x="311150" y="3365500"/>
          <p14:tracePt t="27399" x="311150" y="3371850"/>
          <p14:tracePt t="27414" x="311150" y="3378200"/>
          <p14:tracePt t="27429" x="311150" y="3384550"/>
          <p14:tracePt t="27455" x="311150" y="3397250"/>
          <p14:tracePt t="27471" x="311150" y="3403600"/>
          <p14:tracePt t="27495" x="311150" y="3422650"/>
          <p14:tracePt t="27511" x="311150" y="3429000"/>
          <p14:tracePt t="27530" x="304800" y="3448050"/>
          <p14:tracePt t="27551" x="298450" y="3454400"/>
          <p14:tracePt t="27575" x="298450" y="3460750"/>
          <p14:tracePt t="27591" x="298450" y="3467100"/>
          <p14:tracePt t="27607" x="298450" y="3473450"/>
          <p14:tracePt t="27623" x="298450" y="3479800"/>
          <p14:tracePt t="27639" x="298450" y="3486150"/>
          <p14:tracePt t="27655" x="298450" y="3492500"/>
          <p14:tracePt t="27703" x="298450" y="3498850"/>
          <p14:tracePt t="27735" x="298450" y="3505200"/>
          <p14:tracePt t="27751" x="298450" y="3511550"/>
          <p14:tracePt t="27767" x="304800" y="3517900"/>
          <p14:tracePt t="27783" x="304800" y="3524250"/>
          <p14:tracePt t="27799" x="304800" y="3530600"/>
          <p14:tracePt t="27815" x="304800" y="3536950"/>
          <p14:tracePt t="27831" x="304800" y="3543300"/>
          <p14:tracePt t="27845" x="304800" y="3549650"/>
          <p14:tracePt t="27875" x="304800" y="3581400"/>
          <p14:tracePt t="27880" x="304800" y="3587750"/>
          <p14:tracePt t="27911" x="304800" y="3594100"/>
          <p14:tracePt t="27919" x="304800" y="3600450"/>
          <p14:tracePt t="27945" x="304800" y="3606800"/>
          <p14:tracePt t="27959" x="304800" y="3613150"/>
          <p14:tracePt t="27975" x="304800" y="3619500"/>
          <p14:tracePt t="27999" x="311150" y="3632200"/>
          <p14:tracePt t="28047" x="311150" y="3638550"/>
          <p14:tracePt t="28087" x="311150" y="3644900"/>
          <p14:tracePt t="28095" x="311150" y="3651250"/>
          <p14:tracePt t="28111" x="311150" y="3657600"/>
          <p14:tracePt t="28119" x="311150" y="3663950"/>
          <p14:tracePt t="28128" x="311150" y="3670300"/>
          <p14:tracePt t="28145" x="311150" y="3689350"/>
          <p14:tracePt t="28167" x="311150" y="3695700"/>
          <p14:tracePt t="28180" x="311150" y="3708400"/>
          <p14:tracePt t="28195" x="311150" y="3727450"/>
          <p14:tracePt t="28212" x="311150" y="3746500"/>
          <p14:tracePt t="28228" x="311150" y="3759200"/>
          <p14:tracePt t="28245" x="317500" y="3765550"/>
          <p14:tracePt t="28262" x="317500" y="3784600"/>
          <p14:tracePt t="28285" x="317500" y="3797300"/>
          <p14:tracePt t="28296" x="317500" y="3803650"/>
          <p14:tracePt t="28325" x="317500" y="3810000"/>
          <p14:tracePt t="28328" x="317500" y="3816350"/>
          <p14:tracePt t="28375" x="317500" y="3822700"/>
          <p14:tracePt t="28455" x="317500" y="3829050"/>
          <p14:tracePt t="28488" x="323850" y="3835400"/>
          <p14:tracePt t="28511" x="323850" y="3841750"/>
          <p14:tracePt t="28528" x="323850" y="3848100"/>
          <p14:tracePt t="28555" x="330200" y="3867150"/>
          <p14:tracePt t="28583" x="336550" y="3873500"/>
          <p14:tracePt t="28599" x="336550" y="3879850"/>
          <p14:tracePt t="28625" x="336550" y="3892550"/>
          <p14:tracePt t="28631" x="342900" y="3898900"/>
          <p14:tracePt t="28655" x="342900" y="3905250"/>
          <p14:tracePt t="28664" x="349250" y="3911600"/>
          <p14:tracePt t="28695" x="361950" y="3930650"/>
          <p14:tracePt t="28725" x="368300" y="3937000"/>
          <p14:tracePt t="28743" x="374650" y="3943350"/>
          <p14:tracePt t="28832" x="381000" y="3949700"/>
          <p14:tracePt t="28864" x="393700" y="3956050"/>
          <p14:tracePt t="28904" x="400050" y="3956050"/>
          <p14:tracePt t="28928" x="406400" y="3956050"/>
          <p14:tracePt t="28935" x="412750" y="3962400"/>
          <p14:tracePt t="28962" x="450850" y="3975100"/>
          <p14:tracePt t="28995" x="482600" y="3981450"/>
          <p14:tracePt t="29025" x="501650" y="3994150"/>
          <p14:tracePt t="29032" x="508000" y="3994150"/>
          <p14:tracePt t="29055" x="533400" y="4006850"/>
          <p14:tracePt t="29064" x="546100" y="4013200"/>
          <p14:tracePt t="29095" x="596900" y="4019550"/>
          <p14:tracePt t="29104" x="622300" y="4025900"/>
          <p14:tracePt t="29128" x="647700" y="4032250"/>
          <p14:tracePt t="29155" x="666750" y="4032250"/>
          <p14:tracePt t="29161" x="673100" y="4032250"/>
          <p14:tracePt t="29185" x="692150" y="4038600"/>
          <p14:tracePt t="29199" x="698500" y="4038600"/>
          <p14:tracePt t="29225" x="755650" y="4044950"/>
          <p14:tracePt t="29231" x="774700" y="4051300"/>
          <p14:tracePt t="29255" x="857250" y="4064000"/>
          <p14:tracePt t="29264" x="876300" y="4064000"/>
          <p14:tracePt t="29295" x="952500" y="4095750"/>
          <p14:tracePt t="29325" x="990600" y="4102100"/>
          <p14:tracePt t="29327" x="1009650" y="4108450"/>
          <p14:tracePt t="29355" x="1098550" y="4114800"/>
          <p14:tracePt t="29361" x="1136650" y="4121150"/>
          <p14:tracePt t="29385" x="1244600" y="4133850"/>
          <p14:tracePt t="29394" x="1270000" y="4133850"/>
          <p14:tracePt t="29425" x="1346200" y="4146550"/>
          <p14:tracePt t="29432" x="1352550" y="4146550"/>
          <p14:tracePt t="29455" x="1377950" y="4152900"/>
          <p14:tracePt t="29463" x="1409700" y="4152900"/>
          <p14:tracePt t="29485" x="1460500" y="4165600"/>
          <p14:tracePt t="29494" x="1479550" y="4165600"/>
          <p14:tracePt t="29525" x="1549400" y="4171950"/>
          <p14:tracePt t="29529" x="1555750" y="4171950"/>
          <p14:tracePt t="29555" x="1562100" y="4171950"/>
          <p14:tracePt t="29560" x="1568450" y="4171950"/>
          <p14:tracePt t="29585" x="1581150" y="4171950"/>
          <p14:tracePt t="29594" x="1587500" y="4171950"/>
          <p14:tracePt t="29625" x="1612900" y="4171950"/>
          <p14:tracePt t="29632" x="1619250" y="4171950"/>
          <p14:tracePt t="29656" x="1682750" y="4191000"/>
          <p14:tracePt t="29664" x="1708150" y="4191000"/>
          <p14:tracePt t="29694" x="1771650" y="4197350"/>
          <p14:tracePt t="29715" x="1816100" y="4203700"/>
          <p14:tracePt t="29727" x="1828800" y="4210050"/>
          <p14:tracePt t="29755" x="1835150" y="4210050"/>
          <p14:tracePt t="29761" x="1841500" y="4210050"/>
          <p14:tracePt t="29785" x="1860550" y="4210050"/>
          <p14:tracePt t="29793" x="1866900" y="4210050"/>
          <p14:tracePt t="29815" x="1892300" y="4210050"/>
          <p14:tracePt t="29827" x="1905000" y="4210050"/>
          <p14:tracePt t="29855" x="1987550" y="4216400"/>
          <p14:tracePt t="29864" x="2006600" y="4216400"/>
          <p14:tracePt t="29895" x="2063750" y="4222750"/>
          <p14:tracePt t="29925" x="2114550" y="4229100"/>
          <p14:tracePt t="29929" x="2120900" y="4235450"/>
          <p14:tracePt t="29955" x="2127250" y="4235450"/>
          <p14:tracePt t="29984" x="2133600" y="4235450"/>
          <p14:tracePt t="30000" x="2139950" y="4235450"/>
          <p14:tracePt t="30025" x="2146300" y="4235450"/>
          <p14:tracePt t="30032" x="2152650" y="4235450"/>
          <p14:tracePt t="30055" x="2171700" y="4235450"/>
          <p14:tracePt t="30071" x="2190750" y="4235450"/>
          <p14:tracePt t="30093" x="2254250" y="4235450"/>
          <p14:tracePt t="30125" x="2362200" y="4235450"/>
          <p14:tracePt t="30129" x="2381250" y="4235450"/>
          <p14:tracePt t="30155" x="2400300" y="4235450"/>
          <p14:tracePt t="30240" x="2406650" y="4235450"/>
          <p14:tracePt t="30248" x="2413000" y="4235450"/>
          <p14:tracePt t="30272" x="2419350" y="4235450"/>
          <p14:tracePt t="30294" x="2425700" y="4229100"/>
          <p14:tracePt t="30325" x="2432050" y="4229100"/>
          <p14:tracePt t="30335" x="2438400" y="4229100"/>
          <p14:tracePt t="30360" x="2451100" y="4229100"/>
          <p14:tracePt t="30385" x="2470150" y="4222750"/>
          <p14:tracePt t="30393" x="2476500" y="4216400"/>
          <p14:tracePt t="30568" x="2470150" y="4216400"/>
          <p14:tracePt t="30591" x="2463800" y="4216400"/>
          <p14:tracePt t="30607" x="2457450" y="4216400"/>
          <p14:tracePt t="30840" x="2451100" y="4216400"/>
          <p14:tracePt t="30952" x="2444750" y="4216400"/>
          <p14:tracePt t="31143" x="2438400" y="4216400"/>
          <p14:tracePt t="31151" x="2432050" y="4216400"/>
          <p14:tracePt t="31176" x="2425700" y="4216400"/>
          <p14:tracePt t="31193" x="2413000" y="4222750"/>
          <p14:tracePt t="31225" x="2381250" y="4222750"/>
          <p14:tracePt t="31231" x="2374900" y="4222750"/>
          <p14:tracePt t="31256" x="2355850" y="4222750"/>
          <p14:tracePt t="31264" x="2349500" y="4229100"/>
          <p14:tracePt t="31292" x="2343150" y="4229100"/>
          <p14:tracePt t="31315" x="2324100" y="4229100"/>
          <p14:tracePt t="31326" x="2311400" y="4235450"/>
          <p14:tracePt t="31356" x="2292350" y="4235450"/>
          <p14:tracePt t="31360" x="2292350" y="4241800"/>
          <p14:tracePt t="31385" x="2279650" y="4241800"/>
          <p14:tracePt t="31392" x="2273300" y="4241800"/>
          <p14:tracePt t="31415" x="2254250" y="4248150"/>
          <p14:tracePt t="31426" x="2247900" y="4254500"/>
          <p14:tracePt t="31456" x="2235200" y="4260850"/>
          <p14:tracePt t="31464" x="2235200" y="4267200"/>
          <p14:tracePt t="31493" x="2235200" y="4292600"/>
          <p14:tracePt t="31526" x="2235200" y="4311650"/>
          <p14:tracePt t="31544" x="2235200" y="4318000"/>
          <p14:tracePt t="31560" x="2235200" y="4324350"/>
          <p14:tracePt t="31586" x="2235200" y="4343400"/>
          <p14:tracePt t="31600" x="2235200" y="4349750"/>
          <p14:tracePt t="31625" x="2235200" y="4362450"/>
          <p14:tracePt t="31656" x="2235200" y="4375150"/>
          <p14:tracePt t="31704" x="2235200" y="4381500"/>
          <p14:tracePt t="31727" x="2235200" y="4387850"/>
          <p14:tracePt t="31735" x="2235200" y="4400550"/>
          <p14:tracePt t="31759" x="2235200" y="4406900"/>
          <p14:tracePt t="31786" x="2241550" y="4425950"/>
          <p14:tracePt t="31793" x="2241550" y="4432300"/>
          <p14:tracePt t="31826" x="2260600" y="4476750"/>
          <p14:tracePt t="31832" x="2266950" y="4483100"/>
          <p14:tracePt t="31855" x="2273300" y="4502150"/>
          <p14:tracePt t="31872" x="2273300" y="4508500"/>
          <p14:tracePt t="31893" x="2273300" y="4514850"/>
          <p14:tracePt t="31926" x="2279650" y="4521200"/>
          <p14:tracePt t="31992" x="2279650" y="4527550"/>
          <p14:tracePt t="32008" x="2286000" y="4533900"/>
          <p14:tracePt t="32056" x="2292350" y="4540250"/>
          <p14:tracePt t="32144" x="2292350" y="4546600"/>
          <p14:tracePt t="32552" x="2286000" y="4546600"/>
          <p14:tracePt t="32560" x="2273300" y="4546600"/>
          <p14:tracePt t="32585" x="2241550" y="4546600"/>
          <p14:tracePt t="32591" x="2235200" y="4546600"/>
          <p14:tracePt t="32616" x="2209800" y="4546600"/>
          <p14:tracePt t="32625" x="2197100" y="4546600"/>
          <p14:tracePt t="32656" x="2159000" y="4565650"/>
          <p14:tracePt t="32664" x="2152650" y="4565650"/>
          <p14:tracePt t="32692" x="2133600" y="4578350"/>
          <p14:tracePt t="32725" x="2108200" y="4584700"/>
          <p14:tracePt t="32756" x="2076450" y="4603750"/>
          <p14:tracePt t="32760" x="2070100" y="4603750"/>
          <p14:tracePt t="32785" x="2032000" y="4622800"/>
          <p14:tracePt t="32792" x="2019300" y="4622800"/>
          <p14:tracePt t="32815" x="1962150" y="4654550"/>
          <p14:tracePt t="32824" x="1949450" y="4660900"/>
          <p14:tracePt t="32856" x="1885950" y="4705350"/>
          <p14:tracePt t="32864" x="1885950" y="4711700"/>
          <p14:tracePt t="32891" x="1854200" y="4743450"/>
          <p14:tracePt t="32915" x="1828800" y="4768850"/>
          <p14:tracePt t="32924" x="1822450" y="4768850"/>
          <p14:tracePt t="32955" x="1797050" y="4800600"/>
          <p14:tracePt t="32968" x="1797050" y="4806950"/>
          <p14:tracePt t="32992" x="1790700" y="4813300"/>
          <p14:tracePt t="33016" x="1790700" y="4819650"/>
          <p14:tracePt t="33025" x="1790700" y="4826000"/>
          <p14:tracePt t="33056" x="1778000" y="4845050"/>
          <p14:tracePt t="33064" x="1758950" y="4870450"/>
          <p14:tracePt t="33091" x="1733550" y="4902200"/>
          <p14:tracePt t="33116" x="1714500" y="4921250"/>
          <p14:tracePt t="33128" x="1708150" y="4927600"/>
          <p14:tracePt t="33168" x="1701800" y="4933950"/>
          <p14:tracePt t="33488" x="1695450" y="4933950"/>
          <p14:tracePt t="33520" x="1682750" y="4933950"/>
          <p14:tracePt t="33528" x="1676400" y="4933950"/>
          <p14:tracePt t="33556" x="1644650" y="4933950"/>
          <p14:tracePt t="33560" x="1638300" y="4933950"/>
          <p14:tracePt t="33586" x="1543050" y="4933950"/>
          <p14:tracePt t="33592" x="1504950" y="4933950"/>
          <p14:tracePt t="33616" x="1384300" y="4933950"/>
          <p14:tracePt t="33625" x="1358900" y="4933950"/>
          <p14:tracePt t="33656" x="1263650" y="4933950"/>
          <p14:tracePt t="33664" x="1244600" y="4933950"/>
          <p14:tracePt t="33690" x="1187450" y="4914900"/>
          <p14:tracePt t="33716" x="1149350" y="4902200"/>
          <p14:tracePt t="33723" x="1136650" y="4895850"/>
          <p14:tracePt t="33746" x="1085850" y="4889500"/>
          <p14:tracePt t="33757" x="1066800" y="4889500"/>
          <p14:tracePt t="33786" x="1022350" y="4870450"/>
          <p14:tracePt t="33792" x="1016000" y="4870450"/>
          <p14:tracePt t="33816" x="1003300" y="4864100"/>
          <p14:tracePt t="33824" x="996950" y="4864100"/>
          <p14:tracePt t="33856" x="984250" y="4857750"/>
          <p14:tracePt t="33864" x="977900" y="4857750"/>
          <p14:tracePt t="33891" x="958850" y="4857750"/>
          <p14:tracePt t="33916" x="939800" y="4857750"/>
          <p14:tracePt t="33936" x="933450" y="4857750"/>
          <p14:tracePt t="33960" x="927100" y="4857750"/>
          <p14:tracePt t="33986" x="908050" y="4857750"/>
          <p14:tracePt t="33992" x="901700" y="4857750"/>
          <p14:tracePt t="34016" x="895350" y="4857750"/>
          <p14:tracePt t="34016" x="882650" y="4857750"/>
          <p14:tracePt t="34024" x="876300" y="4857750"/>
          <p14:tracePt t="34046" x="857250" y="4857750"/>
          <p14:tracePt t="34056" x="844550" y="4857750"/>
          <p14:tracePt t="34086" x="825500" y="4857750"/>
          <p14:tracePt t="34091" x="819150" y="4857750"/>
          <p14:tracePt t="34116" x="800100" y="4857750"/>
          <p14:tracePt t="34124" x="793750" y="4857750"/>
          <p14:tracePt t="34156" x="762000" y="4857750"/>
          <p14:tracePt t="34160" x="749300" y="4857750"/>
          <p14:tracePt t="34186" x="711200" y="4870450"/>
          <p14:tracePt t="34192" x="698500" y="4870450"/>
          <p14:tracePt t="34216" x="666750" y="4876800"/>
          <p14:tracePt t="34224" x="660400" y="4876800"/>
          <p14:tracePt t="34256" x="635000" y="4889500"/>
          <p14:tracePt t="34264" x="622300" y="4895850"/>
          <p14:tracePt t="34290" x="609600" y="4895850"/>
          <p14:tracePt t="34316" x="596900" y="4908550"/>
          <p14:tracePt t="34328" x="590550" y="4914900"/>
          <p14:tracePt t="34356" x="584200" y="4927600"/>
          <p14:tracePt t="34368" x="584200" y="4933950"/>
          <p14:tracePt t="34391" x="577850" y="4946650"/>
          <p14:tracePt t="34416" x="552450" y="4972050"/>
          <p14:tracePt t="34424" x="546100" y="4978400"/>
          <p14:tracePt t="34456" x="520700" y="5003800"/>
          <p14:tracePt t="34464" x="514350" y="5010150"/>
          <p14:tracePt t="34490" x="488950" y="5041900"/>
          <p14:tracePt t="34516" x="469900" y="5067300"/>
          <p14:tracePt t="34524" x="469900" y="5080000"/>
          <p14:tracePt t="34556" x="450850" y="5099050"/>
          <p14:tracePt t="34568" x="450850" y="5111750"/>
          <p14:tracePt t="34590" x="444500" y="5124450"/>
          <p14:tracePt t="34616" x="438150" y="5143500"/>
          <p14:tracePt t="34624" x="438150" y="5149850"/>
          <p14:tracePt t="34639" x="431800" y="5156200"/>
          <p14:tracePt t="34656" x="425450" y="5175250"/>
          <p14:tracePt t="34673" x="419100" y="5181600"/>
          <p14:tracePt t="34696" x="419100" y="5194300"/>
          <p14:tracePt t="34706" x="412750" y="5207000"/>
          <p14:tracePt t="34736" x="400050" y="5245100"/>
          <p14:tracePt t="34744" x="393700" y="5264150"/>
          <p14:tracePt t="34772" x="374650" y="5302250"/>
          <p14:tracePt t="34796" x="368300" y="5327650"/>
          <p14:tracePt t="34805" x="368300" y="5334000"/>
          <p14:tracePt t="34836" x="368300" y="5346700"/>
          <p14:tracePt t="34848" x="368300" y="5353050"/>
          <p14:tracePt t="34872" x="368300" y="5359400"/>
          <p14:tracePt t="34896" x="368300" y="5365750"/>
          <p14:tracePt t="34912" x="368300" y="5372100"/>
          <p14:tracePt t="34936" x="368300" y="5378450"/>
          <p14:tracePt t="34968" x="368300" y="5384800"/>
          <p14:tracePt t="34984" x="368300" y="5391150"/>
          <p14:tracePt t="35006" x="368300" y="5397500"/>
          <p14:tracePt t="35036" x="368300" y="5416550"/>
          <p14:tracePt t="35040" x="368300" y="5422900"/>
          <p14:tracePt t="35066" x="368300" y="5435600"/>
          <p14:tracePt t="35080" x="368300" y="5441950"/>
          <p14:tracePt t="35105" x="368300" y="5454650"/>
          <p14:tracePt t="35136" x="374650" y="5461000"/>
          <p14:tracePt t="35144" x="374650" y="5467350"/>
          <p14:tracePt t="35166" x="374650" y="5473700"/>
          <p14:tracePt t="35172" x="374650" y="5480050"/>
          <p14:tracePt t="35196" x="374650" y="5492750"/>
          <p14:tracePt t="35205" x="374650" y="5499100"/>
          <p14:tracePt t="35236" x="374650" y="5505450"/>
          <p14:tracePt t="35240" x="374650" y="5511800"/>
          <p14:tracePt t="35266" x="374650" y="5524500"/>
          <p14:tracePt t="35280" x="374650" y="5530850"/>
          <p14:tracePt t="35320" x="374650" y="5537200"/>
          <p14:tracePt t="35360" x="374650" y="5543550"/>
          <p14:tracePt t="35376" x="381000" y="5543550"/>
          <p14:tracePt t="35408" x="381000" y="5549900"/>
          <p14:tracePt t="35424" x="381000" y="5556250"/>
          <p14:tracePt t="35446" x="381000" y="5562600"/>
          <p14:tracePt t="35455" x="381000" y="5568950"/>
          <p14:tracePt t="35486" x="387350" y="5588000"/>
          <p14:tracePt t="35536" x="393700" y="5594350"/>
          <p14:tracePt t="35560" x="393700" y="5600700"/>
          <p14:tracePt t="35592" x="400050" y="5613400"/>
          <p14:tracePt t="35640" x="400050" y="5619750"/>
          <p14:tracePt t="35664" x="400050" y="5626100"/>
          <p14:tracePt t="35696" x="400050" y="5632450"/>
          <p14:tracePt t="35752" x="400050" y="5638800"/>
          <p14:tracePt t="36056" x="406400" y="5638800"/>
          <p14:tracePt t="37017" x="406400" y="5645150"/>
          <p14:tracePt t="38841" x="406400" y="5651500"/>
          <p14:tracePt t="38993" x="406400" y="5657850"/>
        </p14:tracePtLst>
      </p14:laserTrace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Première méthode:  Chargement de la vignette</a:t>
            </a:r>
            <a:endParaRPr lang="fr-CA" noProof="0" dirty="0"/>
          </a:p>
        </p:txBody>
      </p:sp>
      <p:sp>
        <p:nvSpPr>
          <p:cNvPr id="3" name="Content Placeholder 2"/>
          <p:cNvSpPr>
            <a:spLocks noGrp="1"/>
          </p:cNvSpPr>
          <p:nvPr>
            <p:ph idx="1"/>
          </p:nvPr>
        </p:nvSpPr>
        <p:spPr/>
        <p:txBody>
          <a:bodyPr/>
          <a:lstStyle/>
          <a:p>
            <a:pPr marL="0" indent="0">
              <a:buNone/>
            </a:pPr>
            <a:r>
              <a:rPr lang="fr-CA" sz="2400" dirty="0" smtClean="0"/>
              <a:t>L’image est chargée dans le catalogue.  L’enregistrement de métadonnées accède à l’image qui est maintenant sur le serveur du catalogue.</a:t>
            </a:r>
            <a:endParaRPr lang="fr-CA" sz="2400" dirty="0"/>
          </a:p>
          <a:p>
            <a:pPr marL="0" indent="0">
              <a:buNone/>
            </a:pPr>
            <a:endParaRPr lang="fr-CA" sz="2400" dirty="0" smtClean="0"/>
          </a:p>
          <a:p>
            <a:pPr marL="0" indent="0">
              <a:buNone/>
            </a:pPr>
            <a:endParaRPr lang="en-CA" sz="2400"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1527464473"/>
      </p:ext>
    </p:extLst>
  </p:cSld>
  <p:clrMapOvr>
    <a:masterClrMapping/>
  </p:clrMapOvr>
  <mc:AlternateContent xmlns:mc="http://schemas.openxmlformats.org/markup-compatibility/2006" xmlns:p14="http://schemas.microsoft.com/office/powerpoint/2010/main">
    <mc:Choice Requires="p14">
      <p:transition spd="slow" p14:dur="2000" advTm="16673"/>
    </mc:Choice>
    <mc:Fallback xmlns="">
      <p:transition spd="slow" advTm="166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ext uri="{3A86A75C-4F4B-4683-9AE1-C65F6400EC91}">
      <p14:laserTraceLst xmlns:p14="http://schemas.microsoft.com/office/powerpoint/2010/main">
        <p14:tracePtLst>
          <p14:tracePt t="851" x="400050" y="5651500"/>
          <p14:tracePt t="1227" x="393700" y="5645150"/>
          <p14:tracePt t="1587" x="387350" y="5645150"/>
          <p14:tracePt t="1627" x="381000" y="5645150"/>
          <p14:tracePt t="1643" x="374650" y="5638800"/>
          <p14:tracePt t="1699" x="368300" y="5638800"/>
          <p14:tracePt t="1707" x="368300" y="5632450"/>
          <p14:tracePt t="1733" x="292100" y="5626100"/>
          <p14:tracePt t="1757" x="146050" y="5613400"/>
          <p14:tracePt t="1765" x="114300" y="5613400"/>
          <p14:tracePt t="1787" x="63500" y="5600700"/>
          <p14:tracePt t="1803" x="50800" y="5600700"/>
          <p14:tracePt t="1827" x="6350" y="5581650"/>
          <p14:tracePt t="1843" x="0" y="5581650"/>
        </p14:tracePtLst>
      </p14:laserTrace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Démo: Chargement de la vignette</a:t>
            </a:r>
            <a:endParaRPr lang="en-CA" dirty="0"/>
          </a:p>
        </p:txBody>
      </p:sp>
      <p:sp>
        <p:nvSpPr>
          <p:cNvPr id="4" name="Content Placeholder 3"/>
          <p:cNvSpPr>
            <a:spLocks noGrp="1"/>
          </p:cNvSpPr>
          <p:nvPr>
            <p:ph idx="1"/>
          </p:nvPr>
        </p:nvSpPr>
        <p:spPr/>
        <p:txBody>
          <a:bodyPr/>
          <a:lstStyle/>
          <a:p>
            <a:endParaRPr lang="en-CA"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21700" y="6235700"/>
            <a:ext cx="406400" cy="406400"/>
          </a:xfrm>
          <a:prstGeom prst="rect">
            <a:avLst/>
          </a:prstGeom>
        </p:spPr>
      </p:pic>
      <p:pic>
        <p:nvPicPr>
          <p:cNvPr id="7" name="5A8AF47">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bwMode="auto">
          <a:xfrm>
            <a:off x="1547664" y="1143000"/>
            <a:ext cx="6156325" cy="4983163"/>
          </a:xfrm>
          <a:prstGeom prst="rect">
            <a:avLst/>
          </a:prstGeom>
          <a:noFill/>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182761154"/>
      </p:ext>
    </p:extLst>
  </p:cSld>
  <p:clrMapOvr>
    <a:masterClrMapping/>
  </p:clrMapOvr>
  <mc:AlternateContent xmlns:mc="http://schemas.openxmlformats.org/markup-compatibility/2006" xmlns:p14="http://schemas.microsoft.com/office/powerpoint/2010/main">
    <mc:Choice Requires="p14">
      <p:transition spd="slow" p14:dur="2000" advTm="2561"/>
    </mc:Choice>
    <mc:Fallback xmlns="">
      <p:transition spd="slow" advTm="25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16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video>
              <p:cMediaNode vol="80000">
                <p:cTn id="13" fill="hold" display="0">
                  <p:stCondLst>
                    <p:cond delay="indefinite"/>
                  </p:stCondLst>
                </p:cTn>
                <p:tgtEl>
                  <p:spTgt spid="7"/>
                </p:tgtEl>
              </p:cMediaNode>
            </p:video>
          </p:childTnLst>
        </p:cTn>
      </p:par>
    </p:tnLst>
  </p:timing>
  <p:extLst mod="1"/>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Deuxième </a:t>
            </a:r>
            <a:r>
              <a:rPr lang="fr-FR" dirty="0"/>
              <a:t>méthode:  </a:t>
            </a:r>
            <a:r>
              <a:rPr lang="fr-CA" dirty="0"/>
              <a:t>Insérer le lien </a:t>
            </a:r>
            <a:r>
              <a:rPr lang="fr-CA" dirty="0" smtClean="0"/>
              <a:t>d’une image</a:t>
            </a:r>
            <a:endParaRPr lang="fr-CA" dirty="0"/>
          </a:p>
        </p:txBody>
      </p:sp>
      <p:sp>
        <p:nvSpPr>
          <p:cNvPr id="3" name="Content Placeholder 2"/>
          <p:cNvSpPr>
            <a:spLocks noGrp="1"/>
          </p:cNvSpPr>
          <p:nvPr>
            <p:ph idx="1"/>
          </p:nvPr>
        </p:nvSpPr>
        <p:spPr/>
        <p:txBody>
          <a:bodyPr/>
          <a:lstStyle/>
          <a:p>
            <a:pPr marL="0" indent="0">
              <a:buNone/>
            </a:pPr>
            <a:r>
              <a:rPr lang="fr-CA" sz="2400" dirty="0" smtClean="0"/>
              <a:t>Le </a:t>
            </a:r>
            <a:r>
              <a:rPr lang="fr-CA" sz="2400" b="1" dirty="0" smtClean="0"/>
              <a:t>lien de l’image </a:t>
            </a:r>
            <a:r>
              <a:rPr lang="fr-CA" sz="2400" dirty="0" smtClean="0"/>
              <a:t>est insérée dans les métadonnées.  L’image demeure sur le serveur de l’éditeur et doit être visible du public.</a:t>
            </a:r>
          </a:p>
          <a:p>
            <a:pPr marL="0" indent="0">
              <a:buNone/>
            </a:pPr>
            <a:endParaRPr lang="fr-CA" sz="2400" dirty="0"/>
          </a:p>
          <a:p>
            <a:pPr marL="0" indent="0">
              <a:buNone/>
            </a:pPr>
            <a:r>
              <a:rPr lang="fr-CA" sz="2400" b="1" dirty="0" smtClean="0"/>
              <a:t>Recommandé…</a:t>
            </a:r>
          </a:p>
          <a:p>
            <a:pPr marL="0" indent="0">
              <a:buNone/>
            </a:pPr>
            <a:r>
              <a:rPr lang="fr-CA" sz="2400" dirty="0" smtClean="0"/>
              <a:t>Pour les contributeurs qui font le chargement de leurs métadonnées à partir d’un fichier </a:t>
            </a:r>
            <a:r>
              <a:rPr lang="fr-CA" sz="2400" dirty="0" err="1" smtClean="0"/>
              <a:t>xml</a:t>
            </a:r>
            <a:r>
              <a:rPr lang="fr-CA" sz="2400" dirty="0" smtClean="0"/>
              <a:t>.</a:t>
            </a:r>
          </a:p>
          <a:p>
            <a:pPr marL="0" indent="0">
              <a:buNone/>
            </a:pPr>
            <a:endParaRPr lang="fr-CA" sz="2400" b="1" dirty="0"/>
          </a:p>
          <a:p>
            <a:pPr marL="0" indent="0">
              <a:buNone/>
            </a:pPr>
            <a:r>
              <a:rPr lang="fr-CA" sz="2400" b="1" dirty="0" smtClean="0"/>
              <a:t>Attention…</a:t>
            </a:r>
            <a:endParaRPr lang="fr-CA" sz="2400" b="1" dirty="0"/>
          </a:p>
          <a:p>
            <a:pPr marL="0" indent="0">
              <a:buNone/>
            </a:pPr>
            <a:r>
              <a:rPr lang="fr-CA" sz="2400" dirty="0" smtClean="0"/>
              <a:t>Si l’image est déplacée ou détruite, l’enregistrement sera toujours accessible mais la vignette ne s’affichera pas</a:t>
            </a:r>
            <a:endParaRPr lang="fr-CA" sz="2400" dirty="0"/>
          </a:p>
          <a:p>
            <a:pPr marL="0" indent="0">
              <a:buNone/>
            </a:pPr>
            <a:endParaRPr lang="fr-CA" sz="2400" dirty="0" smtClean="0"/>
          </a:p>
          <a:p>
            <a:pPr marL="0" indent="0">
              <a:buNone/>
            </a:pPr>
            <a:endParaRPr lang="en-CA" sz="2400"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2784514915"/>
      </p:ext>
    </p:extLst>
  </p:cSld>
  <p:clrMapOvr>
    <a:masterClrMapping/>
  </p:clrMapOvr>
  <mc:AlternateContent xmlns:mc="http://schemas.openxmlformats.org/markup-compatibility/2006" xmlns:p14="http://schemas.microsoft.com/office/powerpoint/2010/main">
    <mc:Choice Requires="p14">
      <p:transition spd="slow" p14:dur="2000" advTm="40717"/>
    </mc:Choice>
    <mc:Fallback xmlns="">
      <p:transition spd="slow" advTm="407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ext uri="{3A86A75C-4F4B-4683-9AE1-C65F6400EC91}">
      <p14:laserTraceLst xmlns:p14="http://schemas.microsoft.com/office/powerpoint/2010/main">
        <p14:tracePtLst>
          <p14:tracePt t="5421" x="6350" y="1397000"/>
          <p14:tracePt t="5444" x="44450" y="1397000"/>
          <p14:tracePt t="5452" x="57150" y="1397000"/>
          <p14:tracePt t="5474" x="101600" y="1397000"/>
          <p14:tracePt t="5478" x="120650" y="1397000"/>
          <p14:tracePt t="5505" x="152400" y="1397000"/>
          <p14:tracePt t="5516" x="158750" y="1397000"/>
          <p14:tracePt t="5545" x="165100" y="1397000"/>
          <p14:tracePt t="5548" x="171450" y="1397000"/>
          <p14:tracePt t="5575" x="177800" y="1403350"/>
          <p14:tracePt t="5580" x="184150" y="1403350"/>
          <p14:tracePt t="5604" x="215900" y="1416050"/>
          <p14:tracePt t="5620" x="228600" y="1416050"/>
          <p14:tracePt t="5645" x="241300" y="1422400"/>
          <p14:tracePt t="7124" x="247650" y="1428750"/>
          <p14:tracePt t="7148" x="254000" y="1435100"/>
          <p14:tracePt t="7180" x="260350" y="1441450"/>
          <p14:tracePt t="7204" x="266700" y="1447800"/>
          <p14:tracePt t="7220" x="273050" y="1454150"/>
          <p14:tracePt t="7244" x="304800" y="1466850"/>
          <p14:tracePt t="7275" x="311150" y="1466850"/>
          <p14:tracePt t="7278" x="317500" y="1466850"/>
          <p14:tracePt t="7305" x="323850" y="1466850"/>
          <p14:tracePt t="11565" x="317500" y="1466850"/>
          <p14:tracePt t="11653" x="311150" y="1473200"/>
          <p14:tracePt t="11725" x="304800" y="1485900"/>
          <p14:tracePt t="11757" x="304800" y="1492250"/>
          <p14:tracePt t="11765" x="304800" y="1498600"/>
          <p14:tracePt t="11773" x="298450" y="1504950"/>
          <p14:tracePt t="11805" x="292100" y="1524000"/>
          <p14:tracePt t="11812" x="292100" y="1530350"/>
          <p14:tracePt t="11835" x="285750" y="1543050"/>
          <p14:tracePt t="11839" x="285750" y="1549400"/>
          <p14:tracePt t="11865" x="279400" y="1581150"/>
          <p14:tracePt t="11873" x="279400" y="1587500"/>
          <p14:tracePt t="11905" x="279400" y="1631950"/>
          <p14:tracePt t="11908" x="279400" y="1638300"/>
          <p14:tracePt t="11935" x="279400" y="1663700"/>
          <p14:tracePt t="11940" x="279400" y="1670050"/>
          <p14:tracePt t="11965" x="279400" y="1676400"/>
          <p14:tracePt t="11973" x="279400" y="1682750"/>
          <p14:tracePt t="11995" x="279400" y="1689100"/>
          <p14:tracePt t="12061" x="279400" y="1701800"/>
          <p14:tracePt t="12101" x="279400" y="1708150"/>
          <p14:tracePt t="12117" x="285750" y="1720850"/>
          <p14:tracePt t="12149" x="285750" y="1727200"/>
          <p14:tracePt t="12173" x="292100" y="1746250"/>
          <p14:tracePt t="12206" x="311150" y="1790700"/>
          <p14:tracePt t="12213" x="317500" y="1797050"/>
          <p14:tracePt t="12239" x="323850" y="1822450"/>
          <p14:tracePt t="12265" x="342900" y="1841500"/>
          <p14:tracePt t="12277" x="349250" y="1841500"/>
          <p14:tracePt t="12306" x="355600" y="1847850"/>
          <p14:tracePt t="12309" x="361950" y="1854200"/>
          <p14:tracePt t="12336" x="381000" y="1873250"/>
          <p14:tracePt t="12341" x="387350" y="1873250"/>
          <p14:tracePt t="12365" x="450850" y="1898650"/>
          <p14:tracePt t="12373" x="469900" y="1905000"/>
          <p14:tracePt t="12406" x="590550" y="1949450"/>
          <p14:tracePt t="12413" x="622300" y="1962150"/>
          <p14:tracePt t="12440" x="685800" y="1993900"/>
          <p14:tracePt t="12465" x="736600" y="2012950"/>
          <p14:tracePt t="12477" x="749300" y="2019300"/>
          <p14:tracePt t="12505" x="768350" y="2025650"/>
          <p14:tracePt t="12536" x="844550" y="2044700"/>
          <p14:tracePt t="12541" x="857250" y="2044700"/>
          <p14:tracePt t="12565" x="920750" y="2051050"/>
          <p14:tracePt t="12573" x="939800" y="2057400"/>
          <p14:tracePt t="12595" x="965200" y="2057400"/>
          <p14:tracePt t="12605" x="984250" y="2057400"/>
          <p14:tracePt t="12622" x="1009650" y="2057400"/>
          <p14:tracePt t="12640" x="1035050" y="2057400"/>
          <p14:tracePt t="12656" x="1073150" y="2057400"/>
          <p14:tracePt t="12673" x="1117600" y="2070100"/>
          <p14:tracePt t="12690" x="1143000" y="2076450"/>
          <p14:tracePt t="12716" x="1193800" y="2076450"/>
          <p14:tracePt t="12723" x="1219200" y="2076450"/>
          <p14:tracePt t="12755" x="1352550" y="2076450"/>
          <p14:tracePt t="12786" x="1593850" y="2095500"/>
          <p14:tracePt t="12790" x="1663700" y="2095500"/>
          <p14:tracePt t="12806" x="1765300" y="2095500"/>
          <p14:tracePt t="12823" x="1835150" y="2095500"/>
          <p14:tracePt t="12839" x="1879600" y="2095500"/>
          <p14:tracePt t="12856" x="1917700" y="2095500"/>
          <p14:tracePt t="12873" x="1962150" y="2089150"/>
          <p14:tracePt t="12889" x="2006600" y="2076450"/>
          <p14:tracePt t="12906" x="2063750" y="2070100"/>
          <p14:tracePt t="12923" x="2114550" y="2063750"/>
          <p14:tracePt t="12939" x="2165350" y="2057400"/>
          <p14:tracePt t="12956" x="2209800" y="2051050"/>
          <p14:tracePt t="12971" x="2235200" y="2051050"/>
          <p14:tracePt t="12988" x="2260600" y="2044700"/>
          <p14:tracePt t="13005" x="2286000" y="2032000"/>
          <p14:tracePt t="13021" x="2298700" y="2019300"/>
          <p14:tracePt t="13038" x="2317750" y="2000250"/>
          <p14:tracePt t="13055" x="2343150" y="1987550"/>
          <p14:tracePt t="13072" x="2374900" y="1974850"/>
          <p14:tracePt t="13088" x="2406650" y="1968500"/>
          <p14:tracePt t="13105" x="2451100" y="1955800"/>
          <p14:tracePt t="13122" x="2501900" y="1955800"/>
          <p14:tracePt t="13139" x="2533650" y="1955800"/>
          <p14:tracePt t="13155" x="2578100" y="1943100"/>
          <p14:tracePt t="13171" x="2603500" y="1943100"/>
          <p14:tracePt t="13188" x="2616200" y="1936750"/>
          <p14:tracePt t="13206" x="2622550" y="1936750"/>
          <p14:tracePt t="13222" x="2628900" y="1936750"/>
          <p14:tracePt t="13239" x="2635250" y="1936750"/>
          <p14:tracePt t="13256" x="2654300" y="1936750"/>
          <p14:tracePt t="13271" x="2667000" y="1936750"/>
          <p14:tracePt t="13288" x="2673350" y="1936750"/>
          <p14:tracePt t="13305" x="2679700" y="1936750"/>
          <p14:tracePt t="13322" x="2686050" y="1936750"/>
          <p14:tracePt t="13339" x="2692400" y="1936750"/>
          <p14:tracePt t="13356" x="2698750" y="1936750"/>
          <p14:tracePt t="14125" x="2698750" y="1943100"/>
          <p14:tracePt t="14149" x="2698750" y="1949450"/>
          <p14:tracePt t="14165" x="2698750" y="1955800"/>
          <p14:tracePt t="14213" x="2698750" y="1962150"/>
          <p14:tracePt t="14229" x="2698750" y="1968500"/>
          <p14:tracePt t="14253" x="2705100" y="1981200"/>
          <p14:tracePt t="14293" x="2705100" y="1987550"/>
          <p14:tracePt t="14301" x="2711450" y="1993900"/>
          <p14:tracePt t="14317" x="2711450" y="2000250"/>
          <p14:tracePt t="14325" x="2717800" y="2006600"/>
          <p14:tracePt t="14341" x="2724150" y="2019300"/>
          <p14:tracePt t="14354" x="2724150" y="2025650"/>
          <p14:tracePt t="14371" x="2724150" y="2032000"/>
          <p14:tracePt t="14388" x="2736850" y="2044700"/>
          <p14:tracePt t="14405" x="2749550" y="2051050"/>
          <p14:tracePt t="14421" x="2755900" y="2057400"/>
          <p14:tracePt t="14438" x="2768600" y="2070100"/>
          <p14:tracePt t="14455" x="2774950" y="2082800"/>
          <p14:tracePt t="14471" x="2794000" y="2095500"/>
          <p14:tracePt t="14488" x="2806700" y="2101850"/>
          <p14:tracePt t="14505" x="2825750" y="2114550"/>
          <p14:tracePt t="14521" x="2844800" y="2120900"/>
          <p14:tracePt t="14538" x="2857500" y="2133600"/>
          <p14:tracePt t="14555" x="2863850" y="2139950"/>
          <p14:tracePt t="14571" x="2876550" y="2146300"/>
          <p14:tracePt t="14588" x="2895600" y="2152650"/>
          <p14:tracePt t="14589" x="2901950" y="2152650"/>
          <p14:tracePt t="14605" x="2921000" y="2159000"/>
          <p14:tracePt t="14620" x="2933700" y="2165350"/>
          <p14:tracePt t="14637" x="2952750" y="2165350"/>
          <p14:tracePt t="14637" x="2971800" y="2178050"/>
          <p14:tracePt t="14653" x="2997200" y="2184400"/>
          <p14:tracePt t="14671" x="3028950" y="2197100"/>
          <p14:tracePt t="14688" x="3067050" y="2203450"/>
          <p14:tracePt t="14705" x="3092450" y="2216150"/>
          <p14:tracePt t="14721" x="3111500" y="2222500"/>
          <p14:tracePt t="14738" x="3117850" y="2222500"/>
          <p14:tracePt t="14754" x="3149600" y="2228850"/>
          <p14:tracePt t="14771" x="3213100" y="2235200"/>
          <p14:tracePt t="14788" x="3295650" y="2247900"/>
          <p14:tracePt t="14804" x="3416300" y="2266950"/>
          <p14:tracePt t="14805" x="3473450" y="2286000"/>
          <p14:tracePt t="14821" x="3594100" y="2317750"/>
          <p14:tracePt t="14838" x="3683000" y="2343150"/>
          <p14:tracePt t="14854" x="3733800" y="2349500"/>
          <p14:tracePt t="14871" x="3765550" y="2349500"/>
          <p14:tracePt t="14888" x="3803650" y="2355850"/>
          <p14:tracePt t="14904" x="3829050" y="2355850"/>
          <p14:tracePt t="14921" x="3860800" y="2355850"/>
          <p14:tracePt t="14936" x="3879850" y="2355850"/>
          <p14:tracePt t="14953" x="3905250" y="2368550"/>
          <p14:tracePt t="14970" x="3917950" y="2368550"/>
          <p14:tracePt t="14986" x="3937000" y="2368550"/>
          <p14:tracePt t="15003" x="3981450" y="2374900"/>
          <p14:tracePt t="15020" x="4019550" y="2381250"/>
          <p14:tracePt t="15037" x="4133850" y="2400300"/>
          <p14:tracePt t="15054" x="4203700" y="2406650"/>
          <p14:tracePt t="15070" x="4260850" y="2413000"/>
          <p14:tracePt t="15086" x="4318000" y="2413000"/>
          <p14:tracePt t="15103" x="4362450" y="2419350"/>
          <p14:tracePt t="15121" x="4406900" y="2425700"/>
          <p14:tracePt t="15138" x="4432300" y="2432050"/>
          <p14:tracePt t="15153" x="4464050" y="2438400"/>
          <p14:tracePt t="15170" x="4533900" y="2451100"/>
          <p14:tracePt t="15186" x="4603750" y="2451100"/>
          <p14:tracePt t="15203" x="4699000" y="2463800"/>
          <p14:tracePt t="15220" x="4768850" y="2476500"/>
          <p14:tracePt t="15237" x="4870450" y="2482850"/>
          <p14:tracePt t="15254" x="4908550" y="2495550"/>
          <p14:tracePt t="15271" x="4946650" y="2495550"/>
          <p14:tracePt t="15287" x="4984750" y="2501900"/>
          <p14:tracePt t="15304" x="5010150" y="2501900"/>
          <p14:tracePt t="15321" x="5041900" y="2501900"/>
          <p14:tracePt t="15337" x="5060950" y="2501900"/>
          <p14:tracePt t="15354" x="5086350" y="2501900"/>
          <p14:tracePt t="15369" x="5105400" y="2501900"/>
          <p14:tracePt t="15386" x="5118100" y="2501900"/>
          <p14:tracePt t="15403" x="5137150" y="2495550"/>
          <p14:tracePt t="15420" x="5156200" y="2495550"/>
          <p14:tracePt t="15436" x="5194300" y="2495550"/>
          <p14:tracePt t="15454" x="5251450" y="2495550"/>
          <p14:tracePt t="15471" x="5295900" y="2489200"/>
          <p14:tracePt t="15487" x="5314950" y="2489200"/>
          <p14:tracePt t="15504" x="5334000" y="2489200"/>
          <p14:tracePt t="15520" x="5353050" y="2482850"/>
          <p14:tracePt t="15537" x="5391150" y="2482850"/>
          <p14:tracePt t="15554" x="5416550" y="2482850"/>
          <p14:tracePt t="15570" x="5441950" y="2482850"/>
          <p14:tracePt t="15587" x="5467350" y="2482850"/>
          <p14:tracePt t="15604" x="5492750" y="2476500"/>
          <p14:tracePt t="15620" x="5511800" y="2476500"/>
          <p14:tracePt t="15621" x="5511800" y="2470150"/>
          <p14:tracePt t="15645" x="5518150" y="2463800"/>
          <p14:tracePt t="15654" x="5524500" y="2463800"/>
          <p14:tracePt t="15670" x="5537200" y="2457450"/>
          <p14:tracePt t="15686" x="5556250" y="2451100"/>
          <p14:tracePt t="15702" x="5581650" y="2444750"/>
          <p14:tracePt t="15719" x="5613400" y="2444750"/>
          <p14:tracePt t="15736" x="5638800" y="2444750"/>
          <p14:tracePt t="15753" x="5657850" y="2438400"/>
          <p14:tracePt t="15821" x="5664200" y="2438400"/>
          <p14:tracePt t="15829" x="5670550" y="2438400"/>
          <p14:tracePt t="15838" x="5683250" y="2438400"/>
          <p14:tracePt t="15854" x="5689600" y="2438400"/>
          <p14:tracePt t="15870" x="5702300" y="2438400"/>
          <p14:tracePt t="15887" x="5702300" y="2432050"/>
          <p14:tracePt t="15903" x="5708650" y="2432050"/>
          <p14:tracePt t="15920" x="5727700" y="2432050"/>
          <p14:tracePt t="15937" x="5746750" y="2432050"/>
          <p14:tracePt t="15953" x="5765800" y="2432050"/>
          <p14:tracePt t="15970" x="5803900" y="2432050"/>
          <p14:tracePt t="15986" x="5848350" y="2432050"/>
          <p14:tracePt t="16002" x="5873750" y="2432050"/>
          <p14:tracePt t="16019" x="5886450" y="2432050"/>
          <p14:tracePt t="16046" x="5892800" y="2432050"/>
          <p14:tracePt t="16053" x="5899150" y="2432050"/>
          <p14:tracePt t="16070" x="5918200" y="2432050"/>
          <p14:tracePt t="16087" x="5943600" y="2419350"/>
          <p14:tracePt t="16103" x="5975350" y="2419350"/>
          <p14:tracePt t="16120" x="5994400" y="2419350"/>
          <p14:tracePt t="16173" x="6000750" y="2419350"/>
          <p14:tracePt t="16213" x="6007100" y="2419350"/>
          <p14:tracePt t="16229" x="6013450" y="2419350"/>
          <p14:tracePt t="16261" x="6019800" y="2419350"/>
          <p14:tracePt t="16269" x="6026150" y="2419350"/>
          <p14:tracePt t="16286" x="6045200" y="2419350"/>
          <p14:tracePt t="16302" x="6051550" y="2419350"/>
          <p14:tracePt t="16319" x="6070600" y="2413000"/>
          <p14:tracePt t="16335" x="6076950" y="2413000"/>
          <p14:tracePt t="16352" x="6102350" y="2413000"/>
          <p14:tracePt t="16369" x="6134100" y="2413000"/>
          <p14:tracePt t="16386" x="6153150" y="2413000"/>
          <p14:tracePt t="16403" x="6172200" y="2406650"/>
          <p14:tracePt t="16420" x="6184900" y="2406650"/>
          <p14:tracePt t="16437" x="6197600" y="2400300"/>
          <p14:tracePt t="16461" x="6203950" y="2393950"/>
          <p14:tracePt t="16470" x="6210300" y="2393950"/>
          <p14:tracePt t="16486" x="6235700" y="2381250"/>
          <p14:tracePt t="16503" x="6273800" y="2374900"/>
          <p14:tracePt t="16520" x="6311900" y="2362200"/>
          <p14:tracePt t="16536" x="6356350" y="2362200"/>
          <p14:tracePt t="16553" x="6381750" y="2355850"/>
          <p14:tracePt t="16569" x="6394450" y="2355850"/>
          <p14:tracePt t="16586" x="6400800" y="2355850"/>
          <p14:tracePt t="16603" x="6419850" y="2355850"/>
          <p14:tracePt t="16620" x="6438900" y="2349500"/>
          <p14:tracePt t="16636" x="6457950" y="2343150"/>
          <p14:tracePt t="16653" x="6489700" y="2330450"/>
          <p14:tracePt t="16653" x="6496050" y="2330450"/>
          <p14:tracePt t="16669" x="6527800" y="2330450"/>
          <p14:tracePt t="16686" x="6546850" y="2330450"/>
          <p14:tracePt t="16703" x="6559550" y="2330450"/>
          <p14:tracePt t="16719" x="6565900" y="2330450"/>
          <p14:tracePt t="16736" x="6572250" y="2330450"/>
          <p14:tracePt t="16757" x="6578600" y="2330450"/>
          <p14:tracePt t="16769" x="6584950" y="2324100"/>
          <p14:tracePt t="16786" x="6591300" y="2324100"/>
          <p14:tracePt t="16803" x="6597650" y="2317750"/>
          <p14:tracePt t="16819" x="6616700" y="2311400"/>
          <p14:tracePt t="16836" x="6623050" y="2311400"/>
          <p14:tracePt t="16853" x="6635750" y="2305050"/>
          <p14:tracePt t="16868" x="6654800" y="2292350"/>
          <p14:tracePt t="16885" x="6661150" y="2292350"/>
          <p14:tracePt t="16902" x="6661150" y="2286000"/>
          <p14:tracePt t="16919" x="6673850" y="2279650"/>
          <p14:tracePt t="16942" x="6680200" y="2273300"/>
          <p14:tracePt t="16953" x="6686550" y="2273300"/>
          <p14:tracePt t="16969" x="6699250" y="2273300"/>
          <p14:tracePt t="16986" x="6718300" y="2266950"/>
          <p14:tracePt t="17003" x="6731000" y="2266950"/>
          <p14:tracePt t="17019" x="6743700" y="2260600"/>
          <p14:tracePt t="17036" x="6762750" y="2254250"/>
          <p14:tracePt t="17051" x="6781800" y="2247900"/>
          <p14:tracePt t="17068" x="6800850" y="2241550"/>
          <p14:tracePt t="17085" x="6819900" y="2228850"/>
          <p14:tracePt t="17102" x="6826250" y="2228850"/>
          <p14:tracePt t="17119" x="6832600" y="2222500"/>
          <p14:tracePt t="17158" x="6845300" y="2216150"/>
          <p14:tracePt t="17166" x="6851650" y="2216150"/>
          <p14:tracePt t="17186" x="6858000" y="2216150"/>
          <p14:tracePt t="17202" x="6864350" y="2209800"/>
          <p14:tracePt t="17219" x="6877050" y="2209800"/>
          <p14:tracePt t="17236" x="6877050" y="2203450"/>
          <p14:tracePt t="17252" x="6889750" y="2203450"/>
          <p14:tracePt t="17269" x="6896100" y="2203450"/>
          <p14:tracePt t="17286" x="6908800" y="2203450"/>
          <p14:tracePt t="17302" x="6921500" y="2197100"/>
          <p14:tracePt t="17319" x="6927850" y="2197100"/>
          <p14:tracePt t="17366" x="6940550" y="2190750"/>
          <p14:tracePt t="17398" x="6946900" y="2190750"/>
          <p14:tracePt t="17406" x="6953250" y="2184400"/>
          <p14:tracePt t="17419" x="6959600" y="2184400"/>
          <p14:tracePt t="17435" x="6978650" y="2178050"/>
          <p14:tracePt t="17452" x="7004050" y="2178050"/>
          <p14:tracePt t="17467" x="7016750" y="2171700"/>
          <p14:tracePt t="17484" x="7023100" y="2171700"/>
          <p14:tracePt t="17501" x="7035800" y="2165350"/>
          <p14:tracePt t="17525" x="7035800" y="2159000"/>
          <p14:tracePt t="17574" x="7042150" y="2152650"/>
          <p14:tracePt t="17598" x="7048500" y="2152650"/>
          <p14:tracePt t="17614" x="7054850" y="2146300"/>
          <p14:tracePt t="17630" x="7061200" y="2139950"/>
          <p14:tracePt t="17646" x="7067550" y="2133600"/>
          <p14:tracePt t="17662" x="7073900" y="2133600"/>
          <p14:tracePt t="17669" x="7080250" y="2133600"/>
          <p14:tracePt t="17685" x="7086600" y="2127250"/>
          <p14:tracePt t="17717" x="7092950" y="2127250"/>
          <p14:tracePt t="17734" x="7099300" y="2120900"/>
          <p14:tracePt t="17774" x="7105650" y="2120900"/>
          <p14:tracePt t="17798" x="7112000" y="2114550"/>
          <p14:tracePt t="17854" x="7118350" y="2114550"/>
          <p14:tracePt t="17870" x="7124700" y="2114550"/>
          <p14:tracePt t="17878" x="7131050" y="2108200"/>
          <p14:tracePt t="17902" x="7137400" y="2101850"/>
          <p14:tracePt t="17926" x="7143750" y="2101850"/>
          <p14:tracePt t="17934" x="7150100" y="2095500"/>
          <p14:tracePt t="17958" x="7156450" y="2089150"/>
          <p14:tracePt t="17967" x="7162800" y="2089150"/>
          <p14:tracePt t="17996" x="7188200" y="2076450"/>
          <p14:tracePt t="18005" x="7194550" y="2076450"/>
          <p14:tracePt t="18034" x="7207250" y="2076450"/>
          <p14:tracePt t="18056" x="7213600" y="2076450"/>
          <p14:tracePt t="18067" x="7219950" y="2070100"/>
          <p14:tracePt t="18133" x="7232650" y="2063750"/>
          <p14:tracePt t="18213" x="7245350" y="2057400"/>
          <p14:tracePt t="18270" x="7251700" y="2051050"/>
          <p14:tracePt t="18862" x="7258050" y="2051050"/>
          <p14:tracePt t="19157" x="7258050" y="2057400"/>
          <p14:tracePt t="19278" x="7251700" y="2057400"/>
          <p14:tracePt t="21862" x="7245350" y="2057400"/>
          <p14:tracePt t="21870" x="7226300" y="2063750"/>
          <p14:tracePt t="21886" x="7219950" y="2063750"/>
          <p14:tracePt t="21897" x="7213600" y="2070100"/>
          <p14:tracePt t="21914" x="7200900" y="2070100"/>
          <p14:tracePt t="21931" x="7175500" y="2082800"/>
          <p14:tracePt t="21948" x="7137400" y="2089150"/>
          <p14:tracePt t="21977" x="7086600" y="2108200"/>
          <p14:tracePt t="21982" x="7067550" y="2114550"/>
          <p14:tracePt t="22007" x="7004050" y="2133600"/>
          <p14:tracePt t="22015" x="6978650" y="2133600"/>
          <p14:tracePt t="22047" x="6877050" y="2165350"/>
          <p14:tracePt t="22054" x="6845300" y="2178050"/>
          <p14:tracePt t="22076" x="6813550" y="2190750"/>
          <p14:tracePt t="22080" x="6781800" y="2203450"/>
          <p14:tracePt t="22106" x="6724650" y="2209800"/>
          <p14:tracePt t="22130" x="6673850" y="2216150"/>
          <p14:tracePt t="22156" x="6591300" y="2222500"/>
          <p14:tracePt t="22163" x="6559550" y="2228850"/>
          <p14:tracePt t="22187" x="6464300" y="2235200"/>
          <p14:tracePt t="22197" x="6432550" y="2241550"/>
          <p14:tracePt t="22227" x="6330950" y="2241550"/>
          <p14:tracePt t="22231" x="6311900" y="2241550"/>
          <p14:tracePt t="22256" x="6254750" y="2247900"/>
          <p14:tracePt t="22263" x="6235700" y="2247900"/>
          <p14:tracePt t="22287" x="6165850" y="2260600"/>
          <p14:tracePt t="22297" x="6127750" y="2260600"/>
          <p14:tracePt t="22327" x="5848350" y="2266950"/>
          <p14:tracePt t="22334" x="5759450" y="2266950"/>
          <p14:tracePt t="22364" x="5537200" y="2266950"/>
          <p14:tracePt t="22397" x="5327650" y="2266950"/>
          <p14:tracePt t="22400" x="5295900" y="2266950"/>
          <p14:tracePt t="22426" x="5270500" y="2266950"/>
          <p14:tracePt t="22430" x="5264150" y="2266950"/>
          <p14:tracePt t="22456" x="5238750" y="2266950"/>
          <p14:tracePt t="22463" x="5226050" y="2266950"/>
          <p14:tracePt t="22487" x="5187950" y="2266950"/>
          <p14:tracePt t="22497" x="5175250" y="2273300"/>
          <p14:tracePt t="22527" x="5105400" y="2273300"/>
          <p14:tracePt t="22534" x="5086350" y="2273300"/>
          <p14:tracePt t="22563" x="5003800" y="2273300"/>
          <p14:tracePt t="22587" x="4933950" y="2273300"/>
          <p14:tracePt t="22596" x="4914900" y="2273300"/>
          <p14:tracePt t="22627" x="4864100" y="2273300"/>
          <p14:tracePt t="22630" x="4857750" y="2273300"/>
          <p14:tracePt t="22657" x="4832350" y="2273300"/>
          <p14:tracePt t="22664" x="4826000" y="2273300"/>
          <p14:tracePt t="22687" x="4787900" y="2273300"/>
          <p14:tracePt t="22697" x="4775200" y="2273300"/>
          <p14:tracePt t="22727" x="4654550" y="2273300"/>
          <p14:tracePt t="22734" x="4603750" y="2273300"/>
          <p14:tracePt t="22757" x="4527550" y="2273300"/>
          <p14:tracePt t="22764" x="4495800" y="2273300"/>
          <p14:tracePt t="22787" x="4362450" y="2273300"/>
          <p14:tracePt t="22797" x="4311650" y="2273300"/>
          <p14:tracePt t="22827" x="4159250" y="2273300"/>
          <p14:tracePt t="22830" x="4140200" y="2273300"/>
          <p14:tracePt t="22857" x="4083050" y="2266950"/>
          <p14:tracePt t="22864" x="4064000" y="2266950"/>
          <p14:tracePt t="22887" x="3994150" y="2254250"/>
          <p14:tracePt t="22896" x="3975100" y="2254250"/>
          <p14:tracePt t="22927" x="3848100" y="2228850"/>
          <p14:tracePt t="22934" x="3803650" y="2222500"/>
          <p14:tracePt t="22957" x="3708400" y="2209800"/>
          <p14:tracePt t="22963" x="3683000" y="2203450"/>
          <p14:tracePt t="22987" x="3600450" y="2197100"/>
          <p14:tracePt t="22997" x="3587750" y="2197100"/>
          <p14:tracePt t="23027" x="3536950" y="2190750"/>
          <p14:tracePt t="23030" x="3530600" y="2190750"/>
          <p14:tracePt t="23057" x="3479800" y="2184400"/>
          <p14:tracePt t="23063" x="3448050" y="2171700"/>
          <p14:tracePt t="23087" x="3340100" y="2165350"/>
          <p14:tracePt t="23096" x="3282950" y="2159000"/>
          <p14:tracePt t="23127" x="3079750" y="2133600"/>
          <p14:tracePt t="23134" x="3048000" y="2120900"/>
          <p14:tracePt t="23157" x="3009900" y="2114550"/>
          <p14:tracePt t="23162" x="2984500" y="2108200"/>
          <p14:tracePt t="23187" x="2940050" y="2101850"/>
          <p14:tracePt t="23196" x="2921000" y="2101850"/>
          <p14:tracePt t="23227" x="2832100" y="2095500"/>
          <p14:tracePt t="23230" x="2806700" y="2095500"/>
          <p14:tracePt t="23257" x="2717800" y="2089150"/>
          <p14:tracePt t="23263" x="2711450" y="2089150"/>
          <p14:tracePt t="23287" x="2686050" y="2082800"/>
          <p14:tracePt t="23297" x="2679700" y="2082800"/>
          <p14:tracePt t="23327" x="2641600" y="2076450"/>
          <p14:tracePt t="23334" x="2616200" y="2076450"/>
          <p14:tracePt t="23363" x="2546350" y="2063750"/>
          <p14:tracePt t="23387" x="2406650" y="2044700"/>
          <p14:tracePt t="23397" x="2355850" y="2032000"/>
          <p14:tracePt t="23427" x="2216150" y="2019300"/>
          <p14:tracePt t="23430" x="2197100" y="2012950"/>
          <p14:tracePt t="23457" x="2178050" y="2012950"/>
          <p14:tracePt t="23462" x="2171700" y="2012950"/>
          <p14:tracePt t="23487" x="2152650" y="2012950"/>
          <p14:tracePt t="23495" x="2139950" y="2012950"/>
          <p14:tracePt t="23517" x="2101850" y="2012950"/>
          <p14:tracePt t="23529" x="2051050" y="2012950"/>
          <p14:tracePt t="23557" x="1930400" y="2012950"/>
          <p14:tracePt t="23563" x="1866900" y="2012950"/>
          <p14:tracePt t="23587" x="1720850" y="2012950"/>
          <p14:tracePt t="23596" x="1670050" y="2012950"/>
          <p14:tracePt t="23627" x="1466850" y="2012950"/>
          <p14:tracePt t="23630" x="1441450" y="2012950"/>
          <p14:tracePt t="23657" x="1352550" y="2012950"/>
          <p14:tracePt t="23663" x="1327150" y="2012950"/>
          <p14:tracePt t="23687" x="1257300" y="2012950"/>
          <p14:tracePt t="23696" x="1238250" y="2012950"/>
          <p14:tracePt t="23727" x="1162050" y="2012950"/>
          <p14:tracePt t="23734" x="1143000" y="2012950"/>
          <p14:tracePt t="23762" x="1073150" y="2012950"/>
          <p14:tracePt t="23787" x="1009650" y="2012950"/>
          <p14:tracePt t="23795" x="996950" y="2019300"/>
          <p14:tracePt t="23817" x="952500" y="2019300"/>
          <p14:tracePt t="23829" x="946150" y="2019300"/>
          <p14:tracePt t="23857" x="901700" y="2032000"/>
          <p14:tracePt t="23863" x="895350" y="2038350"/>
          <p14:tracePt t="23887" x="876300" y="2051050"/>
          <p14:tracePt t="23896" x="863600" y="2057400"/>
          <p14:tracePt t="23927" x="831850" y="2076450"/>
          <p14:tracePt t="23934" x="819150" y="2082800"/>
          <p14:tracePt t="23963" x="787400" y="2082800"/>
          <p14:tracePt t="23987" x="762000" y="2095500"/>
          <p14:tracePt t="23998" x="755650" y="2095500"/>
          <p14:tracePt t="24027" x="730250" y="2114550"/>
          <p14:tracePt t="24038" x="717550" y="2120900"/>
          <p14:tracePt t="24063" x="692150" y="2139950"/>
          <p14:tracePt t="24087" x="673100" y="2152650"/>
          <p14:tracePt t="24096" x="660400" y="2159000"/>
          <p14:tracePt t="24127" x="635000" y="2171700"/>
          <p14:tracePt t="24134" x="622300" y="2178050"/>
          <p14:tracePt t="24162" x="584200" y="2209800"/>
          <p14:tracePt t="24187" x="565150" y="2209800"/>
          <p14:tracePt t="24195" x="558800" y="2216150"/>
          <p14:tracePt t="24217" x="539750" y="2228850"/>
          <p14:tracePt t="24238" x="539750" y="2235200"/>
          <p14:tracePt t="24262" x="527050" y="2247900"/>
          <p14:tracePt t="24287" x="508000" y="2266950"/>
          <p14:tracePt t="24302" x="501650" y="2273300"/>
          <p14:tracePt t="24327" x="476250" y="2298700"/>
          <p14:tracePt t="24334" x="469900" y="2305050"/>
          <p14:tracePt t="24357" x="463550" y="2311400"/>
          <p14:tracePt t="24362" x="463550" y="2317750"/>
          <p14:tracePt t="24387" x="463550" y="2324100"/>
          <p14:tracePt t="24395" x="463550" y="2330450"/>
          <p14:tracePt t="24417" x="450850" y="2343150"/>
          <p14:tracePt t="24428" x="444500" y="2349500"/>
          <p14:tracePt t="24457" x="431800" y="2374900"/>
          <p14:tracePt t="24478" x="425450" y="2381250"/>
          <p14:tracePt t="24496" x="425450" y="2400300"/>
          <p14:tracePt t="24527" x="406400" y="2451100"/>
          <p14:tracePt t="24534" x="400050" y="2463800"/>
          <p14:tracePt t="24562" x="387350" y="2514600"/>
          <p14:tracePt t="24587" x="381000" y="2552700"/>
          <p14:tracePt t="24596" x="374650" y="2565400"/>
          <p14:tracePt t="24627" x="368300" y="2597150"/>
          <p14:tracePt t="24638" x="368300" y="2603500"/>
          <p14:tracePt t="24662" x="361950" y="2622550"/>
          <p14:tracePt t="24687" x="355600" y="2641600"/>
          <p14:tracePt t="24696" x="355600" y="2647950"/>
          <p14:tracePt t="24727" x="349250" y="2667000"/>
          <p14:tracePt t="24734" x="349250" y="2673350"/>
          <p14:tracePt t="24762" x="349250" y="2698750"/>
          <p14:tracePt t="24787" x="349250" y="2724150"/>
          <p14:tracePt t="24795" x="349250" y="2736850"/>
          <p14:tracePt t="24827" x="349250" y="2787650"/>
          <p14:tracePt t="24830" x="349250" y="2800350"/>
          <p14:tracePt t="24857" x="336550" y="2851150"/>
          <p14:tracePt t="24862" x="330200" y="2863850"/>
          <p14:tracePt t="24887" x="311150" y="2908300"/>
          <p14:tracePt t="24895" x="298450" y="2933700"/>
          <p14:tracePt t="24927" x="292100" y="2978150"/>
          <p14:tracePt t="24934" x="292100" y="2984500"/>
          <p14:tracePt t="24961" x="292100" y="2990850"/>
          <p14:tracePt t="24987" x="292100" y="2997200"/>
          <p14:tracePt t="25015" x="292100" y="3003550"/>
          <p14:tracePt t="25047" x="292100" y="3009900"/>
          <p14:tracePt t="25063" x="292100" y="3016250"/>
          <p14:tracePt t="25094" x="292100" y="3022600"/>
          <p14:tracePt t="25110" x="292100" y="3028950"/>
          <p14:tracePt t="25190" x="292100" y="3035300"/>
          <p14:tracePt t="26118" x="292100" y="3048000"/>
          <p14:tracePt t="26126" x="304800" y="3060700"/>
          <p14:tracePt t="26134" x="311150" y="3067050"/>
          <p14:tracePt t="26157" x="323850" y="3079750"/>
          <p14:tracePt t="26160" x="330200" y="3086100"/>
          <p14:tracePt t="26187" x="361950" y="3117850"/>
          <p14:tracePt t="26193" x="387350" y="3143250"/>
          <p14:tracePt t="26217" x="419100" y="3168650"/>
          <p14:tracePt t="26227" x="419100" y="3175000"/>
          <p14:tracePt t="26257" x="463550" y="3219450"/>
          <p14:tracePt t="26262" x="482600" y="3232150"/>
          <p14:tracePt t="26287" x="539750" y="3276600"/>
          <p14:tracePt t="26294" x="558800" y="3295650"/>
          <p14:tracePt t="26317" x="603250" y="3321050"/>
          <p14:tracePt t="26326" x="654050" y="3340100"/>
          <p14:tracePt t="26357" x="704850" y="3359150"/>
          <p14:tracePt t="26361" x="717550" y="3365500"/>
          <p14:tracePt t="26387" x="774700" y="3397250"/>
          <p14:tracePt t="26394" x="806450" y="3409950"/>
          <p14:tracePt t="26417" x="977900" y="3467100"/>
          <p14:tracePt t="26427" x="1041400" y="3486150"/>
          <p14:tracePt t="26457" x="1365250" y="3556000"/>
          <p14:tracePt t="26463" x="1422400" y="3575050"/>
          <p14:tracePt t="26487" x="1651000" y="3625850"/>
          <p14:tracePt t="26494" x="1720850" y="3638550"/>
          <p14:tracePt t="26517" x="1828800" y="3651250"/>
          <p14:tracePt t="26526" x="1911350" y="3670300"/>
          <p14:tracePt t="26557" x="2025650" y="3702050"/>
          <p14:tracePt t="26560" x="2057400" y="3714750"/>
          <p14:tracePt t="26588" x="2152650" y="3727450"/>
          <p14:tracePt t="26594" x="2184400" y="3740150"/>
          <p14:tracePt t="26617" x="2260600" y="3746500"/>
          <p14:tracePt t="26627" x="2273300" y="3746500"/>
          <p14:tracePt t="26657" x="2393950" y="3765550"/>
          <p14:tracePt t="26663" x="2425700" y="3765550"/>
          <p14:tracePt t="26687" x="2527300" y="3784600"/>
          <p14:tracePt t="26695" x="2565400" y="3790950"/>
          <p14:tracePt t="26726" x="2654300" y="3803650"/>
          <p14:tracePt t="26757" x="2736850" y="3803650"/>
          <p14:tracePt t="26759" x="2762250" y="3803650"/>
          <p14:tracePt t="26767" x="2781300" y="3803650"/>
          <p14:tracePt t="26793" x="2851150" y="3816350"/>
          <p14:tracePt t="26817" x="2978150" y="3822700"/>
          <p14:tracePt t="26826" x="3003550" y="3822700"/>
          <p14:tracePt t="26847" x="3073400" y="3822700"/>
          <p14:tracePt t="26859" x="3098800" y="3829050"/>
          <p14:tracePt t="26887" x="3251200" y="3848100"/>
          <p14:tracePt t="26895" x="3289300" y="3848100"/>
          <p14:tracePt t="26926" x="3435350" y="3848100"/>
          <p14:tracePt t="26957" x="3657600" y="3848100"/>
          <p14:tracePt t="26960" x="3702050" y="3848100"/>
          <p14:tracePt t="26987" x="3784600" y="3848100"/>
          <p14:tracePt t="26993" x="3810000" y="3848100"/>
          <p14:tracePt t="27017" x="3886200" y="3848100"/>
          <p14:tracePt t="27027" x="3924300" y="3848100"/>
          <p14:tracePt t="27058" x="4152900" y="3848100"/>
          <p14:tracePt t="27063" x="4241800" y="3848100"/>
          <p14:tracePt t="27087" x="4502150" y="3848100"/>
          <p14:tracePt t="27094" x="4565650" y="3848100"/>
          <p14:tracePt t="27117" x="4686300" y="3841750"/>
          <p14:tracePt t="27126" x="4730750" y="3835400"/>
          <p14:tracePt t="27147" x="4813300" y="3810000"/>
          <p14:tracePt t="27159" x="4845050" y="3790950"/>
          <p14:tracePt t="27187" x="4870450" y="3771900"/>
          <p14:tracePt t="27199" x="4876800" y="3765550"/>
          <p14:tracePt t="27227" x="4895850" y="3759200"/>
          <p14:tracePt t="27257" x="4927600" y="3746500"/>
          <p14:tracePt t="27263" x="4940300" y="3746500"/>
          <p14:tracePt t="27287" x="4953000" y="3733800"/>
          <p14:tracePt t="27311" x="4965700" y="3727450"/>
          <p14:tracePt t="27430" x="4965700" y="3721100"/>
          <p14:tracePt t="27446" x="4965700" y="3714750"/>
          <p14:tracePt t="27951" x="4959350" y="3714750"/>
          <p14:tracePt t="27967" x="4953000" y="3714750"/>
          <p14:tracePt t="27991" x="4933950" y="3714750"/>
          <p14:tracePt t="28039" x="4927600" y="3714750"/>
          <p14:tracePt t="28055" x="4921250" y="3714750"/>
          <p14:tracePt t="28063" x="4914900" y="3714750"/>
          <p14:tracePt t="28088" x="4895850" y="3714750"/>
          <p14:tracePt t="28095" x="4889500" y="3714750"/>
          <p14:tracePt t="28125" x="4851400" y="3714750"/>
          <p14:tracePt t="28147" x="4781550" y="3721100"/>
          <p14:tracePt t="28158" x="4743450" y="3721100"/>
          <p14:tracePt t="28187" x="4622800" y="3721100"/>
          <p14:tracePt t="28191" x="4597400" y="3721100"/>
          <p14:tracePt t="28218" x="4521200" y="3721100"/>
          <p14:tracePt t="28226" x="4502150" y="3721100"/>
          <p14:tracePt t="28258" x="4400550" y="3727450"/>
          <p14:tracePt t="28263" x="4381500" y="3727450"/>
          <p14:tracePt t="28287" x="4337050" y="3727450"/>
          <p14:tracePt t="28294" x="4330700" y="3727450"/>
          <p14:tracePt t="28317" x="4318000" y="3727450"/>
          <p14:tracePt t="28551" x="4311650" y="3727450"/>
          <p14:tracePt t="28575" x="4305300" y="3727450"/>
          <p14:tracePt t="28591" x="4298950" y="3727450"/>
          <p14:tracePt t="28607" x="4292600" y="3727450"/>
          <p14:tracePt t="28625" x="4286250" y="3727450"/>
          <p14:tracePt t="28658" x="4216400" y="3727450"/>
          <p14:tracePt t="28663" x="4178300" y="3727450"/>
          <p14:tracePt t="28688" x="4057650" y="3727450"/>
          <p14:tracePt t="28695" x="4019550" y="3727450"/>
          <p14:tracePt t="28725" x="3873500" y="3727450"/>
          <p14:tracePt t="28758" x="3683000" y="3727450"/>
          <p14:tracePt t="28761" x="3657600" y="3727450"/>
          <p14:tracePt t="28788" x="3587750" y="3727450"/>
          <p14:tracePt t="28792" x="3562350" y="3727450"/>
          <p14:tracePt t="28817" x="3498850" y="3733800"/>
          <p14:tracePt t="28824" x="3479800" y="3733800"/>
          <p14:tracePt t="28848" x="3397250" y="3746500"/>
          <p14:tracePt t="28858" x="3371850" y="3746500"/>
          <p14:tracePt t="28888" x="3232150" y="3746500"/>
          <p14:tracePt t="28895" x="3181350" y="3746500"/>
          <p14:tracePt t="28924" x="3060700" y="3746500"/>
          <p14:tracePt t="28947" x="2990850" y="3733800"/>
          <p14:tracePt t="28957" x="2965450" y="3733800"/>
          <p14:tracePt t="28988" x="2921000" y="3721100"/>
          <p14:tracePt t="28992" x="2914650" y="3721100"/>
          <p14:tracePt t="29017" x="2889250" y="3721100"/>
          <p14:tracePt t="29024" x="2863850" y="3721100"/>
          <p14:tracePt t="29047" x="2743200" y="3721100"/>
          <p14:tracePt t="29057" x="2705100" y="3721100"/>
          <p14:tracePt t="29087" x="2565400" y="3721100"/>
          <p14:tracePt t="29095" x="2533650" y="3721100"/>
          <p14:tracePt t="29118" x="2514600" y="3721100"/>
          <p14:tracePt t="29125" x="2501900" y="3721100"/>
          <p14:tracePt t="29157" x="2457450" y="3721100"/>
          <p14:tracePt t="29187" x="2381250" y="3721100"/>
          <p14:tracePt t="29191" x="2355850" y="3721100"/>
          <p14:tracePt t="29217" x="2222500" y="3721100"/>
          <p14:tracePt t="29224" x="2171700" y="3721100"/>
          <p14:tracePt t="29248" x="1968500" y="3708400"/>
          <p14:tracePt t="29258" x="1905000" y="3702050"/>
          <p14:tracePt t="29288" x="1720850" y="3670300"/>
          <p14:tracePt t="29295" x="1701800" y="3670300"/>
          <p14:tracePt t="29325" x="1670050" y="3670300"/>
          <p14:tracePt t="29358" x="1612900" y="3663950"/>
          <p14:tracePt t="29367" x="1600200" y="3663950"/>
          <p14:tracePt t="29391" x="1549400" y="3663950"/>
          <p14:tracePt t="29418" x="1517650" y="3663950"/>
          <p14:tracePt t="29425" x="1511300" y="3663950"/>
          <p14:tracePt t="29448" x="1492250" y="3663950"/>
          <p14:tracePt t="29458" x="1479550" y="3663950"/>
          <p14:tracePt t="29488" x="1428750" y="3663950"/>
          <p14:tracePt t="29495" x="1409700" y="3663950"/>
          <p14:tracePt t="29523" x="1346200" y="3663950"/>
          <p14:tracePt t="29547" x="1295400" y="3663950"/>
          <p14:tracePt t="29557" x="1289050" y="3663950"/>
          <p14:tracePt t="29588" x="1257300" y="3663950"/>
          <p14:tracePt t="29591" x="1244600" y="3663950"/>
          <p14:tracePt t="29617" x="1231900" y="3670300"/>
          <p14:tracePt t="29623" x="1225550" y="3670300"/>
          <p14:tracePt t="29647" x="1174750" y="3676650"/>
          <p14:tracePt t="29657" x="1149350" y="3676650"/>
          <p14:tracePt t="29688" x="1085850" y="3689350"/>
          <p14:tracePt t="29695" x="1073150" y="3689350"/>
          <p14:tracePt t="29724" x="1028700" y="3695700"/>
          <p14:tracePt t="29758" x="952500" y="3702050"/>
          <p14:tracePt t="29788" x="863600" y="3721100"/>
          <p14:tracePt t="29791" x="844550" y="3721100"/>
          <p14:tracePt t="29817" x="762000" y="3727450"/>
          <p14:tracePt t="29823" x="736600" y="3733800"/>
          <p14:tracePt t="29847" x="679450" y="3752850"/>
          <p14:tracePt t="29857" x="673100" y="3752850"/>
          <p14:tracePt t="29888" x="635000" y="3765550"/>
          <p14:tracePt t="29903" x="622300" y="3771900"/>
          <p14:tracePt t="29924" x="596900" y="3784600"/>
          <p14:tracePt t="29948" x="546100" y="3797300"/>
          <p14:tracePt t="29957" x="527050" y="3803650"/>
          <p14:tracePt t="29988" x="431800" y="3816350"/>
          <p14:tracePt t="29991" x="412750" y="3822700"/>
          <p14:tracePt t="30018" x="355600" y="3860800"/>
          <p14:tracePt t="30024" x="349250" y="3867150"/>
          <p14:tracePt t="30048" x="311150" y="3905250"/>
          <p14:tracePt t="30057" x="298450" y="3917950"/>
          <p14:tracePt t="30087" x="254000" y="3962400"/>
          <p14:tracePt t="30095" x="254000" y="3968750"/>
          <p14:tracePt t="30117" x="241300" y="3987800"/>
          <p14:tracePt t="30123" x="234950" y="3994150"/>
          <p14:tracePt t="30147" x="222250" y="4013200"/>
          <p14:tracePt t="30167" x="215900" y="4032250"/>
          <p14:tracePt t="30191" x="215900" y="4038600"/>
          <p14:tracePt t="30218" x="209550" y="4044950"/>
          <p14:tracePt t="30279" x="209550" y="4051300"/>
          <p14:tracePt t="30303" x="209550" y="4057650"/>
          <p14:tracePt t="30319" x="209550" y="4064000"/>
          <p14:tracePt t="30327" x="203200" y="4070350"/>
          <p14:tracePt t="30367" x="203200" y="4076700"/>
          <p14:tracePt t="30415" x="203200" y="4083050"/>
          <p14:tracePt t="30431" x="203200" y="4095750"/>
          <p14:tracePt t="30457" x="203200" y="4108450"/>
          <p14:tracePt t="30488" x="203200" y="4127500"/>
          <p14:tracePt t="30495" x="203200" y="4133850"/>
          <p14:tracePt t="30518" x="209550" y="4146550"/>
          <p14:tracePt t="30524" x="209550" y="4152900"/>
          <p14:tracePt t="30548" x="209550" y="4159250"/>
          <p14:tracePt t="30557" x="215900" y="4171950"/>
          <p14:tracePt t="30591" x="215900" y="4178300"/>
          <p14:tracePt t="30607" x="215900" y="4184650"/>
          <p14:tracePt t="30655" x="215900" y="4191000"/>
          <p14:tracePt t="30687" x="215900" y="4197350"/>
          <p14:tracePt t="30703" x="215900" y="4203700"/>
          <p14:tracePt t="30724" x="215900" y="4216400"/>
          <p14:tracePt t="30747" x="215900" y="4241800"/>
          <p14:tracePt t="30759" x="209550" y="4248150"/>
          <p14:tracePt t="30788" x="209550" y="4260850"/>
          <p14:tracePt t="30791" x="209550" y="4267200"/>
          <p14:tracePt t="30818" x="203200" y="4279900"/>
          <p14:tracePt t="30823" x="203200" y="4286250"/>
          <p14:tracePt t="30848" x="196850" y="4298950"/>
          <p14:tracePt t="30857" x="196850" y="4305300"/>
          <p14:tracePt t="30888" x="196850" y="4324350"/>
          <p14:tracePt t="30895" x="190500" y="4330700"/>
          <p14:tracePt t="30923" x="190500" y="4337050"/>
          <p14:tracePt t="30948" x="190500" y="4343400"/>
          <p14:tracePt t="31159" x="190500" y="4337050"/>
          <p14:tracePt t="31575" x="190500" y="4343400"/>
          <p14:tracePt t="31599" x="190500" y="4349750"/>
          <p14:tracePt t="31607" x="190500" y="4362450"/>
          <p14:tracePt t="31623" x="190500" y="4381500"/>
          <p14:tracePt t="31648" x="190500" y="4413250"/>
          <p14:tracePt t="31656" x="190500" y="4419600"/>
          <p14:tracePt t="31688" x="196850" y="4438650"/>
          <p14:tracePt t="31703" x="196850" y="4445000"/>
          <p14:tracePt t="31723" x="203200" y="4457700"/>
          <p14:tracePt t="31759" x="203200" y="4464050"/>
          <p14:tracePt t="31775" x="203200" y="4470400"/>
          <p14:tracePt t="31791" x="203200" y="4476750"/>
          <p14:tracePt t="31818" x="203200" y="4483100"/>
          <p14:tracePt t="31831" x="203200" y="4489450"/>
          <p14:tracePt t="31847" x="203200" y="4495800"/>
          <p14:tracePt t="31855" x="203200" y="4502150"/>
          <p14:tracePt t="31873" x="203200" y="4508500"/>
          <p14:tracePt t="31889" x="203200" y="4514850"/>
          <p14:tracePt t="31906" x="203200" y="4521200"/>
          <p14:tracePt t="31938" x="203200" y="4533900"/>
          <p14:tracePt t="31959" x="203200" y="4540250"/>
          <p14:tracePt t="31973" x="209550" y="4546600"/>
          <p14:tracePt t="31998" x="209550" y="4552950"/>
          <p14:tracePt t="32006" x="209550" y="4559300"/>
          <p14:tracePt t="32023" x="209550" y="4565650"/>
          <p14:tracePt t="32039" x="209550" y="4572000"/>
          <p14:tracePt t="32056" x="209550" y="4584700"/>
          <p14:tracePt t="32073" x="209550" y="4597400"/>
          <p14:tracePt t="32089" x="209550" y="4603750"/>
          <p14:tracePt t="32106" x="215900" y="4622800"/>
          <p14:tracePt t="32123" x="215900" y="4629150"/>
          <p14:tracePt t="32138" x="222250" y="4641850"/>
          <p14:tracePt t="32155" x="222250" y="4654550"/>
          <p14:tracePt t="32171" x="228600" y="4660900"/>
          <p14:tracePt t="32189" x="228600" y="4667250"/>
          <p14:tracePt t="32206" x="234950" y="4679950"/>
          <p14:tracePt t="32222" x="241300" y="4692650"/>
          <p14:tracePt t="32239" x="241300" y="4711700"/>
          <p14:tracePt t="32256" x="241300" y="4718050"/>
          <p14:tracePt t="32272" x="241300" y="4730750"/>
          <p14:tracePt t="32289" x="247650" y="4749800"/>
          <p14:tracePt t="32306" x="254000" y="4756150"/>
          <p14:tracePt t="32335" x="254000" y="4762500"/>
          <p14:tracePt t="32375" x="254000" y="4768850"/>
          <p14:tracePt t="32439" x="254000" y="4775200"/>
          <p14:tracePt t="34448" x="254000" y="4781550"/>
          <p14:tracePt t="35040" x="254000" y="4787900"/>
          <p14:tracePt t="37040" x="254000" y="4794250"/>
          <p14:tracePt t="37048" x="247650" y="4800600"/>
          <p14:tracePt t="37616" x="241300" y="4806950"/>
        </p14:tracePtLst>
      </p14:laserTrace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Démo: Insertion d’un lien dans la métadonnée</a:t>
            </a:r>
            <a:endParaRPr lang="en-CA"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21700" y="6235700"/>
            <a:ext cx="406400" cy="406400"/>
          </a:xfrm>
          <a:prstGeom prst="rect">
            <a:avLst/>
          </a:prstGeom>
        </p:spPr>
      </p:pic>
      <p:pic>
        <p:nvPicPr>
          <p:cNvPr id="10" name="Media1">
            <a:hlinkClick r:id="" action="ppaction://media"/>
          </p:cNvPr>
          <p:cNvPicPr>
            <a:picLocks noGrp="1" noChangeAspect="1"/>
          </p:cNvPicPr>
          <p:nvPr>
            <p:ph idx="1"/>
            <a:videoFile r:link="rId4"/>
            <p:extLst>
              <p:ext uri="{DAA4B4D4-6D71-4841-9C94-3DE7FCFB9230}">
                <p14:media xmlns:p14="http://schemas.microsoft.com/office/powerpoint/2010/main" r:embed="rId3"/>
              </p:ext>
            </p:extLst>
          </p:nvPr>
        </p:nvPicPr>
        <p:blipFill>
          <a:blip r:embed="rId8"/>
          <a:stretch>
            <a:fillRect/>
          </a:stretch>
        </p:blipFill>
        <p:spPr>
          <a:xfrm>
            <a:off x="1494164" y="1143000"/>
            <a:ext cx="6155671" cy="49831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28437185"/>
      </p:ext>
    </p:extLst>
  </p:cSld>
  <p:clrMapOvr>
    <a:masterClrMapping/>
  </p:clrMapOvr>
  <mc:AlternateContent xmlns:mc="http://schemas.openxmlformats.org/markup-compatibility/2006" xmlns:p14="http://schemas.microsoft.com/office/powerpoint/2010/main">
    <mc:Choice Requires="p14">
      <p:transition spd="slow" p14:dur="2000" advTm="92000"/>
    </mc:Choice>
    <mc:Fallback xmlns="">
      <p:transition spd="slow" advTm="9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mediacall" presetSubtype="0" fill="hold" nodeType="afterEffect">
                                  <p:stCondLst>
                                    <p:cond delay="0"/>
                                  </p:stCondLst>
                                  <p:childTnLst>
                                    <p:cmd type="call" cmd="togglePause">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video>
              <p:cMediaNode vol="100000">
                <p:cTn id="8" fill="hold" display="0">
                  <p:stCondLst>
                    <p:cond delay="indefinite"/>
                  </p:stCondLst>
                </p:cTn>
                <p:tgtEl>
                  <p:spTgt spid="10"/>
                </p:tgtEl>
              </p:cMediaNode>
            </p:video>
          </p:childTnLst>
        </p:cTn>
      </p:par>
    </p:tnLst>
  </p:timing>
  <p:extLst mod="1"/>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dirty="0"/>
          </a:p>
        </p:txBody>
      </p:sp>
      <p:sp>
        <p:nvSpPr>
          <p:cNvPr id="3" name="Espace réservé du contenu 2"/>
          <p:cNvSpPr>
            <a:spLocks noGrp="1"/>
          </p:cNvSpPr>
          <p:nvPr>
            <p:ph idx="1"/>
          </p:nvPr>
        </p:nvSpPr>
        <p:spPr/>
        <p:txBody>
          <a:bodyPr/>
          <a:lstStyle/>
          <a:p>
            <a:pPr marL="0" indent="0">
              <a:buNone/>
            </a:pPr>
            <a:endParaRPr lang="fr-CA" dirty="0"/>
          </a:p>
          <a:p>
            <a:pPr marL="0" indent="0">
              <a:buNone/>
            </a:pPr>
            <a:r>
              <a:rPr lang="fr-CA" dirty="0"/>
              <a:t>Vous </a:t>
            </a:r>
            <a:r>
              <a:rPr lang="fr-CA" dirty="0" smtClean="0"/>
              <a:t>voulez en savoir davantage …</a:t>
            </a:r>
            <a:endParaRPr lang="fr-CA" dirty="0"/>
          </a:p>
          <a:p>
            <a:pPr marL="0" indent="0">
              <a:buNone/>
            </a:pPr>
            <a:endParaRPr lang="fr-CA" dirty="0"/>
          </a:p>
          <a:p>
            <a:pPr marL="0" indent="0" algn="ctr">
              <a:buNone/>
            </a:pPr>
            <a:r>
              <a:rPr lang="fr-CA" dirty="0"/>
              <a:t>Contacter l’Équipe </a:t>
            </a:r>
            <a:r>
              <a:rPr lang="fr-CA" dirty="0" smtClean="0"/>
              <a:t>du </a:t>
            </a:r>
            <a:r>
              <a:rPr lang="fr-CA" dirty="0"/>
              <a:t>service à la clientèle</a:t>
            </a:r>
          </a:p>
          <a:p>
            <a:pPr marL="0" indent="0" algn="ctr">
              <a:buNone/>
            </a:pPr>
            <a:r>
              <a:rPr lang="fr-CA" dirty="0"/>
              <a:t>NRCan.fgp-pgf.RNCan@canada.ca</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801612255"/>
      </p:ext>
    </p:extLst>
  </p:cSld>
  <p:clrMapOvr>
    <a:masterClrMapping/>
  </p:clrMapOvr>
  <mc:AlternateContent xmlns:mc="http://schemas.openxmlformats.org/markup-compatibility/2006" xmlns:p14="http://schemas.microsoft.com/office/powerpoint/2010/main">
    <mc:Choice Requires="p14">
      <p:transition spd="slow" p14:dur="2000" advTm="10380"/>
    </mc:Choice>
    <mc:Fallback xmlns="">
      <p:transition spd="slow" advTm="103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tags/tag1.xml><?xml version="1.0" encoding="utf-8"?>
<p:tagLst xmlns:a="http://schemas.openxmlformats.org/drawingml/2006/main" xmlns:r="http://schemas.openxmlformats.org/officeDocument/2006/relationships" xmlns:p="http://schemas.openxmlformats.org/presentationml/2006/main">
  <p:tag name="TIMING" val="|2.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1573</TotalTime>
  <Words>534</Words>
  <Application>Microsoft Office PowerPoint</Application>
  <PresentationFormat>On-screen Show (4:3)</PresentationFormat>
  <Paragraphs>52</Paragraphs>
  <Slides>7</Slides>
  <Notes>7</Notes>
  <HiddenSlides>0</HiddenSlides>
  <MMClips>9</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ＭＳ Ｐゴシック</vt:lpstr>
      <vt:lpstr>Arial</vt:lpstr>
      <vt:lpstr>Calibri</vt:lpstr>
      <vt:lpstr>Tahoma</vt:lpstr>
      <vt:lpstr>Wingdings</vt:lpstr>
      <vt:lpstr>Office Theme</vt:lpstr>
      <vt:lpstr>PowerPoint Presentation</vt:lpstr>
      <vt:lpstr>Une vignette</vt:lpstr>
      <vt:lpstr>Première méthode:  Chargement de la vignette</vt:lpstr>
      <vt:lpstr>Démo: Chargement de la vignette</vt:lpstr>
      <vt:lpstr>Deuxième méthode:  Insérer le lien d’une image</vt:lpstr>
      <vt:lpstr>Démo: Insertion d’un lien dans la métadonnée</vt:lpstr>
      <vt:lpstr>PowerPoint Presentation</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Chagnon, Benoit (OTT)</cp:lastModifiedBy>
  <cp:revision>130</cp:revision>
  <cp:lastPrinted>2017-09-06T14:38:22Z</cp:lastPrinted>
  <dcterms:created xsi:type="dcterms:W3CDTF">2015-09-10T13:46:21Z</dcterms:created>
  <dcterms:modified xsi:type="dcterms:W3CDTF">2018-03-08T19:42:08Z</dcterms:modified>
</cp:coreProperties>
</file>