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3" r:id="rId3"/>
    <p:sldId id="260" r:id="rId4"/>
    <p:sldId id="264" r:id="rId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62723" autoAdjust="0"/>
  </p:normalViewPr>
  <p:slideViewPr>
    <p:cSldViewPr>
      <p:cViewPr varScale="1">
        <p:scale>
          <a:sx n="68" d="100"/>
          <a:sy n="68" d="100"/>
        </p:scale>
        <p:origin x="14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Dans ce module,</a:t>
            </a:r>
            <a:r>
              <a:rPr lang="fr-CA" baseline="0" dirty="0" smtClean="0"/>
              <a:t> nous expliquerons comment </a:t>
            </a:r>
            <a:r>
              <a:rPr lang="fr-CA" baseline="0" smtClean="0"/>
              <a:t>créer le lien </a:t>
            </a:r>
            <a:r>
              <a:rPr lang="fr-CA" baseline="0" dirty="0" smtClean="0"/>
              <a:t>entre une métadonnée de collection et les enregistrements qui la composent.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378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Pour créer un lien entre un</a:t>
            </a:r>
            <a:r>
              <a:rPr lang="fr-FR" baseline="0" dirty="0" smtClean="0"/>
              <a:t> enregistrement de </a:t>
            </a:r>
            <a:r>
              <a:rPr lang="fr-FR" dirty="0" smtClean="0"/>
              <a:t>collection et d’autres enregistrements de métadonnées, l’enregistrement</a:t>
            </a:r>
            <a:r>
              <a:rPr lang="fr-FR" baseline="0" dirty="0" smtClean="0"/>
              <a:t> de collection doit d’abord exister.  </a:t>
            </a:r>
          </a:p>
          <a:p>
            <a:endParaRPr lang="fr-FR" baseline="0" dirty="0" smtClean="0"/>
          </a:p>
          <a:p>
            <a:r>
              <a:rPr lang="fr-FR" baseline="0" dirty="0" smtClean="0"/>
              <a:t>Ce sont les enregistrements Enfant qui contiendront le lien vers le parent en fournissant l‘identifiant de la collection. </a:t>
            </a:r>
          </a:p>
          <a:p>
            <a:endParaRPr lang="fr-FR" baseline="0" dirty="0" smtClean="0"/>
          </a:p>
          <a:p>
            <a:r>
              <a:rPr lang="fr-CA" dirty="0" smtClean="0"/>
              <a:t>Comme cette information n’est par obligatoire selon la norme PNAH, c’est dans la vue Iso Complet que l’on pourra établir</a:t>
            </a:r>
            <a:r>
              <a:rPr lang="fr-CA" baseline="0" dirty="0" smtClean="0"/>
              <a:t> ce lien hiérarchique des enregistrements Enfant vers l’enregistrement Parent.</a:t>
            </a:r>
          </a:p>
          <a:p>
            <a:endParaRPr lang="fr-CA" baseline="0" dirty="0" smtClean="0"/>
          </a:p>
          <a:p>
            <a:r>
              <a:rPr lang="fr-CA" baseline="0" dirty="0" smtClean="0"/>
              <a:t>Notez que le lien Parent–Enfant n’apparaît pas dans le catalogue de Cartes Ouvertes.</a:t>
            </a:r>
          </a:p>
          <a:p>
            <a:endParaRPr lang="fr-CA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2065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Nous allons</a:t>
            </a:r>
            <a:r>
              <a:rPr lang="fr-CA" baseline="0" dirty="0" smtClean="0"/>
              <a:t> montrer comment procéder pour créer le lien entre un enregistrement de collection et les jeux de données qui la compose.</a:t>
            </a:r>
          </a:p>
          <a:p>
            <a:endParaRPr lang="fr-CA" baseline="0" dirty="0" smtClean="0"/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Voici une métadonnée de collection, dont la portée 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hyérarchique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 Série.</a:t>
            </a:r>
            <a:r>
              <a:rPr lang="fr-CA" dirty="0" smtClean="0"/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Voici une métadonnées d'un jeu de données, dont la portée 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hierarchique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 Jeu de données.</a:t>
            </a:r>
            <a:r>
              <a:rPr lang="fr-CA" dirty="0" smtClean="0"/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 la session d'édition de l'enregistrement enfant, sélectionner l'onglet ISO Complet.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Sélectionner l'onglet Métadonnées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Localiser l'item Identifiant du parent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Ajouter en cliquant sur le +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vous connaissez l'identifiant de la collection, l'ajouter.  Sinon utiliser l'utilitaire de recherche associée à cet item.</a:t>
            </a:r>
            <a:r>
              <a:rPr lang="fr-CA" dirty="0" smtClean="0"/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Sauvegarder l'enregistrement</a:t>
            </a:r>
            <a:r>
              <a:rPr lang="fr-CA" dirty="0" smtClean="0"/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Nous allons refaire la même opération pour un deuxième enregistrement Enfant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Nous  allons rechercher le 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deuxièeme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enregistrement à lier à la collection.</a:t>
            </a:r>
            <a:r>
              <a:rPr lang="fr-CA" dirty="0" smtClean="0"/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 la session d'édition du deuxième enregistrement Enfant, sélectionner l'onglet ISO Complet.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Sélectionner l'onglet Métadonnées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Localiser l'item Identifiant du parent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Ajouter en cliquant sur le +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vous connaissez l'identifiant de la collection, l'ajouter.  Sinon utiliser l'utilitaire de recherche associée à cet item.</a:t>
            </a:r>
            <a:r>
              <a:rPr lang="fr-CA" dirty="0" smtClean="0"/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Sauvegarder l'enregistrement</a:t>
            </a:r>
            <a:r>
              <a:rPr lang="fr-CA" dirty="0" smtClean="0"/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Nous allons visualiser l'enregistrement Enfant.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lien à l 'enregistrement de collection  se trouve sous Ensemble apparenté.  Cliquer sur Voir pour accéder à l'enregistrement de collection. 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de l'enregistrement de collection, les enregistrements Enfants apparaissent sous Ressources connexes. 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Cliquer sur Voir pour accéder aux </a:t>
            </a:r>
            <a:r>
              <a:rPr lang="fr-CA" sz="12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enregistrements Enfants.</a:t>
            </a:r>
            <a:r>
              <a:rPr lang="fr-CA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818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Vous voulez en savoir davantage sur ce sujet, contacter l’équipe du service à la clientèle de la PGF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626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mp4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alt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Comment </a:t>
            </a:r>
            <a:r>
              <a:rPr lang="en-CA" altLang="en-US" sz="2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créer</a:t>
            </a:r>
            <a:r>
              <a:rPr lang="en-CA" alt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altLang="en-US" sz="2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</a:t>
            </a:r>
            <a:r>
              <a:rPr lang="en-CA" alt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collection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57022"/>
            <a:ext cx="9180512" cy="271193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01"/>
    </mc:Choice>
    <mc:Fallback xmlns="">
      <p:transition spd="slow" advTm="11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3573016"/>
            <a:ext cx="8229600" cy="86409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Comment créer le lien Parent-Enfant</a:t>
            </a:r>
            <a:endParaRPr lang="fr-CA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477" y="1124744"/>
            <a:ext cx="8229600" cy="62646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CA" sz="2400" dirty="0" smtClean="0"/>
              <a:t>La métadonnée Parent (de collection) doit exister</a:t>
            </a:r>
          </a:p>
          <a:p>
            <a:pPr marL="457200" indent="-457200">
              <a:buFont typeface="+mj-lt"/>
              <a:buAutoNum type="arabicPeriod"/>
            </a:pPr>
            <a:r>
              <a:rPr lang="fr-CA" sz="2400" dirty="0" smtClean="0"/>
              <a:t>Les métadonnées Enfant porteront le lien à la métadonnée de collection en y fournissant l’</a:t>
            </a:r>
            <a:r>
              <a:rPr lang="fr-CA" sz="2400" i="1" dirty="0" smtClean="0"/>
              <a:t>identifiant du parent</a:t>
            </a:r>
            <a:r>
              <a:rPr lang="fr-CA" sz="2400" i="1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 marL="457200" indent="-457200">
              <a:buFont typeface="+mj-lt"/>
              <a:buAutoNum type="arabicPeriod"/>
            </a:pPr>
            <a:r>
              <a:rPr lang="fr-CA" sz="2400" dirty="0" smtClean="0"/>
              <a:t>La vue ISO Complet du catalogue sera utilisée pour ajouter cette information (non obligatoire selon PNAH)</a:t>
            </a:r>
          </a:p>
          <a:p>
            <a:pPr marL="457200" indent="-457200">
              <a:buFont typeface="+mj-lt"/>
              <a:buAutoNum type="arabicPeriod"/>
            </a:pPr>
            <a:endParaRPr lang="fr-CA" sz="2400" dirty="0"/>
          </a:p>
          <a:p>
            <a:pPr marL="0" indent="0">
              <a:buNone/>
            </a:pPr>
            <a:r>
              <a:rPr lang="fr-CA" sz="2400" b="1" dirty="0" smtClean="0"/>
              <a:t>Attention:  	</a:t>
            </a:r>
            <a:r>
              <a:rPr lang="fr-CA" sz="2400" dirty="0" smtClean="0"/>
              <a:t>La notion de Parent – Enfant n’est pas propagée 		sur Cartes Ouvertes</a:t>
            </a:r>
          </a:p>
          <a:p>
            <a:pPr marL="0" indent="0">
              <a:buNone/>
            </a:pPr>
            <a:endParaRPr lang="fr-CA" sz="2400" dirty="0"/>
          </a:p>
          <a:p>
            <a:pPr marL="0" indent="0">
              <a:buNone/>
            </a:pP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</a:rPr>
              <a:t>*Cette 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information se trouve dans la norme ISO 19115:2003 PNA, </a:t>
            </a: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</a:rPr>
              <a:t>section </a:t>
            </a:r>
            <a:r>
              <a:rPr lang="fr-FR" sz="2000" dirty="0" err="1">
                <a:solidFill>
                  <a:schemeClr val="accent1">
                    <a:lumMod val="75000"/>
                  </a:schemeClr>
                </a:solidFill>
              </a:rPr>
              <a:t>MD_Metadata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l'élément </a:t>
            </a:r>
            <a:r>
              <a:rPr lang="fr-FR" sz="2000" i="1" dirty="0">
                <a:solidFill>
                  <a:schemeClr val="accent1">
                    <a:lumMod val="75000"/>
                  </a:schemeClr>
                </a:solidFill>
              </a:rPr>
              <a:t>Identifiant du parent 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(5.2.4).</a:t>
            </a:r>
            <a:endParaRPr lang="fr-C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lvl="1" indent="0">
              <a:buNone/>
            </a:pPr>
            <a:endParaRPr lang="fr-CA" sz="2000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5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36"/>
    </mc:Choice>
    <mc:Fallback xmlns="">
      <p:transition spd="slow" advTm="43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546" x="31750" y="3359150"/>
          <p14:tracePt t="2569" x="57150" y="3282950"/>
          <p14:tracePt t="2586" x="88900" y="3219450"/>
          <p14:tracePt t="2603" x="107950" y="3168650"/>
          <p14:tracePt t="2620" x="114300" y="3143250"/>
          <p14:tracePt t="2637" x="120650" y="3130550"/>
          <p14:tracePt t="2653" x="120650" y="3117850"/>
          <p14:tracePt t="2670" x="120650" y="3073400"/>
          <p14:tracePt t="2687" x="127000" y="3041650"/>
          <p14:tracePt t="2703" x="133350" y="2997200"/>
          <p14:tracePt t="2720" x="133350" y="2952750"/>
          <p14:tracePt t="2737" x="133350" y="2914650"/>
          <p14:tracePt t="2753" x="133350" y="2870200"/>
          <p14:tracePt t="2769" x="127000" y="2838450"/>
          <p14:tracePt t="2785" x="107950" y="2794000"/>
          <p14:tracePt t="2802" x="88900" y="2743200"/>
          <p14:tracePt t="2802" x="88900" y="2724150"/>
          <p14:tracePt t="2819" x="69850" y="2679700"/>
          <p14:tracePt t="2835" x="57150" y="2654300"/>
          <p14:tracePt t="2852" x="44450" y="2628900"/>
          <p14:tracePt t="2869" x="44450" y="2622550"/>
          <p14:tracePt t="2885" x="44450" y="2616200"/>
          <p14:tracePt t="2907" x="44450" y="2609850"/>
          <p14:tracePt t="2920" x="44450" y="2603500"/>
          <p14:tracePt t="2936" x="44450" y="2590800"/>
          <p14:tracePt t="2952" x="38100" y="2578100"/>
          <p14:tracePt t="2968" x="38100" y="2571750"/>
          <p14:tracePt t="2985" x="38100" y="2552700"/>
          <p14:tracePt t="3002" x="38100" y="2527300"/>
          <p14:tracePt t="3019" x="38100" y="2514600"/>
          <p14:tracePt t="3036" x="38100" y="2495550"/>
          <p14:tracePt t="3053" x="44450" y="2463800"/>
          <p14:tracePt t="3070" x="50800" y="2438400"/>
          <p14:tracePt t="3086" x="63500" y="2419350"/>
          <p14:tracePt t="3103" x="69850" y="2387600"/>
          <p14:tracePt t="3120" x="76200" y="2362200"/>
          <p14:tracePt t="3136" x="76200" y="2349500"/>
          <p14:tracePt t="3153" x="82550" y="2330450"/>
          <p14:tracePt t="3171" x="88900" y="2317750"/>
          <p14:tracePt t="3187" x="101600" y="2305050"/>
          <p14:tracePt t="3203" x="107950" y="2286000"/>
          <p14:tracePt t="3220" x="114300" y="2266950"/>
          <p14:tracePt t="3236" x="120650" y="2241550"/>
          <p14:tracePt t="3253" x="133350" y="2209800"/>
          <p14:tracePt t="3270" x="146050" y="2184400"/>
          <p14:tracePt t="3286" x="152400" y="2159000"/>
          <p14:tracePt t="3303" x="165100" y="2127250"/>
          <p14:tracePt t="3319" x="177800" y="2101850"/>
          <p14:tracePt t="3336" x="190500" y="2076450"/>
          <p14:tracePt t="3351" x="190500" y="2063750"/>
          <p14:tracePt t="3368" x="203200" y="2051050"/>
          <p14:tracePt t="3385" x="209550" y="2038350"/>
          <p14:tracePt t="3402" x="209550" y="2032000"/>
          <p14:tracePt t="3419" x="215900" y="2006600"/>
          <p14:tracePt t="3436" x="222250" y="2006600"/>
          <p14:tracePt t="3453" x="222250" y="2000250"/>
          <p14:tracePt t="3469" x="228600" y="1987550"/>
          <p14:tracePt t="3486" x="241300" y="1974850"/>
          <p14:tracePt t="3503" x="254000" y="1949450"/>
          <p14:tracePt t="3519" x="266700" y="1943100"/>
          <p14:tracePt t="3536" x="273050" y="1924050"/>
          <p14:tracePt t="3553" x="285750" y="1911350"/>
          <p14:tracePt t="3569" x="292100" y="1898650"/>
          <p14:tracePt t="3586" x="304800" y="1879600"/>
          <p14:tracePt t="3603" x="311150" y="1866900"/>
          <p14:tracePt t="3619" x="323850" y="1847850"/>
          <p14:tracePt t="3636" x="330200" y="1828800"/>
          <p14:tracePt t="3653" x="361950" y="1803400"/>
          <p14:tracePt t="3669" x="400050" y="1765300"/>
          <p14:tracePt t="3686" x="425450" y="1739900"/>
          <p14:tracePt t="3702" x="450850" y="1720850"/>
          <p14:tracePt t="3719" x="463550" y="1708150"/>
          <p14:tracePt t="3736" x="463550" y="1701800"/>
          <p14:tracePt t="3835" x="463550" y="1695450"/>
          <p14:tracePt t="3851" x="463550" y="1682750"/>
          <p14:tracePt t="3859" x="469900" y="1676400"/>
          <p14:tracePt t="3868" x="469900" y="1663700"/>
          <p14:tracePt t="3884" x="469900" y="1644650"/>
          <p14:tracePt t="3901" x="476250" y="1638300"/>
          <p14:tracePt t="3923" x="476250" y="1631950"/>
          <p14:tracePt t="3979" x="476250" y="1625600"/>
          <p14:tracePt t="3994" x="476250" y="1619250"/>
          <p14:tracePt t="4010" x="476250" y="1612900"/>
          <p14:tracePt t="4018" x="482600" y="1606550"/>
          <p14:tracePt t="4034" x="482600" y="1600200"/>
          <p14:tracePt t="4052" x="482600" y="1593850"/>
          <p14:tracePt t="4069" x="488950" y="1581150"/>
          <p14:tracePt t="4085" x="488950" y="1574800"/>
          <p14:tracePt t="4102" x="488950" y="1568450"/>
          <p14:tracePt t="4119" x="495300" y="1555750"/>
          <p14:tracePt t="4135" x="495300" y="1549400"/>
          <p14:tracePt t="4152" x="495300" y="1543050"/>
          <p14:tracePt t="4169" x="495300" y="1530350"/>
          <p14:tracePt t="4186" x="495300" y="1524000"/>
          <p14:tracePt t="4202" x="495300" y="1517650"/>
          <p14:tracePt t="4219" x="495300" y="1504950"/>
          <p14:tracePt t="4235" x="495300" y="1492250"/>
          <p14:tracePt t="4252" x="495300" y="1479550"/>
          <p14:tracePt t="4269" x="495300" y="1473200"/>
          <p14:tracePt t="4285" x="495300" y="1466850"/>
          <p14:tracePt t="4302" x="501650" y="1454150"/>
          <p14:tracePt t="4323" x="501650" y="1447800"/>
          <p14:tracePt t="4355" x="501650" y="1441450"/>
          <p14:tracePt t="4363" x="501650" y="1435100"/>
          <p14:tracePt t="4371" x="501650" y="1428750"/>
          <p14:tracePt t="4387" x="501650" y="1422400"/>
          <p14:tracePt t="4400" x="508000" y="1416050"/>
          <p14:tracePt t="4417" x="508000" y="1409700"/>
          <p14:tracePt t="4434" x="514350" y="1397000"/>
          <p14:tracePt t="7547" x="508000" y="1390650"/>
          <p14:tracePt t="8675" x="501650" y="1390650"/>
          <p14:tracePt t="8707" x="495300" y="1384300"/>
          <p14:tracePt t="10268" x="488950" y="1384300"/>
          <p14:tracePt t="10372" x="482600" y="1384300"/>
          <p14:tracePt t="12460" x="476250" y="1384300"/>
          <p14:tracePt t="12516" x="469900" y="1384300"/>
          <p14:tracePt t="12524" x="463550" y="1384300"/>
          <p14:tracePt t="12548" x="457200" y="1390650"/>
          <p14:tracePt t="12571" x="450850" y="1390650"/>
          <p14:tracePt t="12587" x="444500" y="1397000"/>
          <p14:tracePt t="12619" x="438150" y="1403350"/>
          <p14:tracePt t="12676" x="438150" y="1409700"/>
          <p14:tracePt t="12836" x="438150" y="1416050"/>
          <p14:tracePt t="12852" x="425450" y="1428750"/>
          <p14:tracePt t="12867" x="419100" y="1435100"/>
          <p14:tracePt t="12883" x="412750" y="1441450"/>
          <p14:tracePt t="12899" x="406400" y="1447800"/>
          <p14:tracePt t="12915" x="400050" y="1447800"/>
          <p14:tracePt t="12927" x="393700" y="1454150"/>
          <p14:tracePt t="12958" x="381000" y="1473200"/>
          <p14:tracePt t="12964" x="374650" y="1479550"/>
          <p14:tracePt t="12993" x="361950" y="1498600"/>
          <p14:tracePt t="13024" x="355600" y="1511300"/>
          <p14:tracePt t="13028" x="349250" y="1517650"/>
          <p14:tracePt t="13061" x="349250" y="1543050"/>
          <p14:tracePt t="13068" x="342900" y="1549400"/>
          <p14:tracePt t="13094" x="342900" y="1568450"/>
          <p14:tracePt t="13127" x="342900" y="1600200"/>
          <p14:tracePt t="13132" x="342900" y="1606550"/>
          <p14:tracePt t="13160" x="342900" y="1619250"/>
          <p14:tracePt t="13190" x="349250" y="1638300"/>
          <p14:tracePt t="13196" x="355600" y="1644650"/>
          <p14:tracePt t="13227" x="361950" y="1657350"/>
          <p14:tracePt t="13230" x="368300" y="1663700"/>
          <p14:tracePt t="13261" x="381000" y="1682750"/>
          <p14:tracePt t="13294" x="400050" y="1708150"/>
          <p14:tracePt t="13300" x="406400" y="1714500"/>
          <p14:tracePt t="13327" x="419100" y="1720850"/>
          <p14:tracePt t="13360" x="438150" y="1739900"/>
          <p14:tracePt t="13364" x="444500" y="1746250"/>
          <p14:tracePt t="13393" x="469900" y="1765300"/>
          <p14:tracePt t="13424" x="488950" y="1771650"/>
          <p14:tracePt t="13428" x="495300" y="1778000"/>
          <p14:tracePt t="13460" x="508000" y="1790700"/>
          <p14:tracePt t="13493" x="527050" y="1803400"/>
          <p14:tracePt t="13516" x="533400" y="1809750"/>
          <p14:tracePt t="13580" x="539750" y="1816100"/>
          <p14:tracePt t="23109" x="527050" y="1822450"/>
          <p14:tracePt t="23117" x="520700" y="1828800"/>
          <p14:tracePt t="23125" x="514350" y="1835150"/>
          <p14:tracePt t="23151" x="508000" y="1841500"/>
          <p14:tracePt t="23181" x="488950" y="1866900"/>
          <p14:tracePt t="23205" x="482600" y="1873250"/>
          <p14:tracePt t="23221" x="476250" y="1885950"/>
          <p14:tracePt t="23251" x="463550" y="1905000"/>
          <p14:tracePt t="23281" x="457200" y="1917700"/>
          <p14:tracePt t="23285" x="450850" y="1924050"/>
          <p14:tracePt t="23315" x="444500" y="1943100"/>
          <p14:tracePt t="23319" x="438150" y="1955800"/>
          <p14:tracePt t="23351" x="425450" y="1987550"/>
          <p14:tracePt t="23357" x="419100" y="1993900"/>
          <p14:tracePt t="23384" x="406400" y="2025650"/>
          <p14:tracePt t="23414" x="400050" y="2051050"/>
          <p14:tracePt t="23421" x="400050" y="2057400"/>
          <p14:tracePt t="23450" x="400050" y="2076450"/>
          <p14:tracePt t="23481" x="400050" y="2095500"/>
          <p14:tracePt t="23485" x="400050" y="2101850"/>
          <p14:tracePt t="23517" x="400050" y="2114550"/>
          <p14:tracePt t="23547" x="400050" y="2127250"/>
          <p14:tracePt t="23550" x="400050" y="2133600"/>
          <p14:tracePt t="23581" x="400050" y="2139950"/>
          <p14:tracePt t="23589" x="400050" y="2146300"/>
          <p14:tracePt t="23618" x="400050" y="2152650"/>
          <p14:tracePt t="23650" x="400050" y="2171700"/>
          <p14:tracePt t="23661" x="400050" y="2178050"/>
          <p14:tracePt t="23685" x="400050" y="2184400"/>
          <p14:tracePt t="23717" x="400050" y="2203450"/>
          <p14:tracePt t="23725" x="400050" y="2209800"/>
          <p14:tracePt t="23751" x="400050" y="2222500"/>
          <p14:tracePt t="23783" x="400050" y="2241550"/>
          <p14:tracePt t="23789" x="406400" y="2247900"/>
          <p14:tracePt t="23818" x="412750" y="2260600"/>
          <p14:tracePt t="23850" x="412750" y="2273300"/>
          <p14:tracePt t="23854" x="419100" y="2286000"/>
          <p14:tracePt t="23884" x="419100" y="2292350"/>
          <p14:tracePt t="23917" x="425450" y="2317750"/>
          <p14:tracePt t="23917" x="431800" y="2324100"/>
          <p14:tracePt t="23941" x="431800" y="2330450"/>
          <p14:tracePt t="23957" x="438150" y="2336800"/>
          <p14:tracePt t="23984" x="438150" y="2343150"/>
          <p14:tracePt t="24015" x="438150" y="2355850"/>
          <p14:tracePt t="24021" x="444500" y="2362200"/>
          <p14:tracePt t="24051" x="444500" y="2368550"/>
          <p14:tracePt t="24084" x="444500" y="2381250"/>
          <p14:tracePt t="24085" x="444500" y="2393950"/>
          <p14:tracePt t="24101" x="444500" y="2400300"/>
          <p14:tracePt t="24116" x="444500" y="2406650"/>
          <p14:tracePt t="24147" x="444500" y="2413000"/>
          <p14:tracePt t="24150" x="450850" y="2419350"/>
          <p14:tracePt t="24180" x="450850" y="2425700"/>
          <p14:tracePt t="24183" x="457200" y="2432050"/>
          <p14:tracePt t="24245" x="463550" y="2438400"/>
          <p14:tracePt t="24269" x="463550" y="2444750"/>
          <p14:tracePt t="24285" x="463550" y="2451100"/>
          <p14:tracePt t="24293" x="469900" y="2457450"/>
          <p14:tracePt t="24316" x="476250" y="2457450"/>
          <p14:tracePt t="24348" x="482600" y="2463800"/>
          <p14:tracePt t="24405" x="488950" y="2476500"/>
          <p14:tracePt t="24461" x="495300" y="2482850"/>
          <p14:tracePt t="24533" x="495300" y="2489200"/>
          <p14:tracePt t="24573" x="501650" y="2495550"/>
          <p14:tracePt t="24605" x="508000" y="2501900"/>
          <p14:tracePt t="24653" x="514350" y="2508250"/>
          <p14:tracePt t="24685" x="514350" y="2514600"/>
          <p14:tracePt t="24717" x="520700" y="2520950"/>
          <p14:tracePt t="24757" x="520700" y="2527300"/>
          <p14:tracePt t="24773" x="520700" y="2533650"/>
          <p14:tracePt t="24805" x="520700" y="2540000"/>
          <p14:tracePt t="24837" x="527050" y="2546350"/>
          <p14:tracePt t="24901" x="527050" y="2552700"/>
          <p14:tracePt t="24941" x="527050" y="2559050"/>
          <p14:tracePt t="25037" x="527050" y="2565400"/>
          <p14:tracePt t="25093" x="527050" y="2571750"/>
          <p14:tracePt t="25125" x="527050" y="2578100"/>
          <p14:tracePt t="25181" x="527050" y="2584450"/>
          <p14:tracePt t="25229" x="533400" y="2590800"/>
          <p14:tracePt t="25261" x="533400" y="2597150"/>
          <p14:tracePt t="29454" x="520700" y="2597150"/>
          <p14:tracePt t="29910" x="514350" y="2590800"/>
          <p14:tracePt t="30158" x="508000" y="2584450"/>
          <p14:tracePt t="31518" x="508000" y="2578100"/>
          <p14:tracePt t="34790" x="508000" y="2571750"/>
          <p14:tracePt t="34838" x="508000" y="2565400"/>
          <p14:tracePt t="35719" x="501650" y="2559050"/>
          <p14:tracePt t="35751" x="495300" y="2559050"/>
          <p14:tracePt t="35767" x="488950" y="2559050"/>
          <p14:tracePt t="35774" x="488950" y="2565400"/>
          <p14:tracePt t="35804" x="482600" y="2571750"/>
          <p14:tracePt t="35822" x="476250" y="2578100"/>
          <p14:tracePt t="35840" x="469900" y="2584450"/>
          <p14:tracePt t="35871" x="457200" y="2597150"/>
          <p14:tracePt t="35879" x="450850" y="2597150"/>
          <p14:tracePt t="35907" x="444500" y="2603500"/>
          <p14:tracePt t="35940" x="431800" y="2622550"/>
          <p14:tracePt t="35951" x="425450" y="2628900"/>
          <p14:tracePt t="35974" x="419100" y="2635250"/>
          <p14:tracePt t="36005" x="400050" y="2654300"/>
          <p14:tracePt t="36014" x="400050" y="2660650"/>
          <p14:tracePt t="36039" x="393700" y="2667000"/>
          <p14:tracePt t="36070" x="381000" y="2686050"/>
          <p14:tracePt t="36079" x="374650" y="2692400"/>
          <p14:tracePt t="36107" x="368300" y="2711450"/>
          <p14:tracePt t="36140" x="349250" y="2724150"/>
          <p14:tracePt t="36143" x="342900" y="2730500"/>
          <p14:tracePt t="36174" x="330200" y="2755900"/>
          <p14:tracePt t="36206" x="304800" y="2806700"/>
          <p14:tracePt t="36209" x="298450" y="2819400"/>
          <p14:tracePt t="36239" x="273050" y="2876550"/>
          <p14:tracePt t="36270" x="266700" y="2908300"/>
          <p14:tracePt t="36274" x="266700" y="2914650"/>
          <p14:tracePt t="36306" x="247650" y="2959100"/>
          <p14:tracePt t="36311" x="241300" y="2959100"/>
          <p14:tracePt t="36340" x="228600" y="2984500"/>
          <p14:tracePt t="36373" x="222250" y="3003550"/>
          <p14:tracePt t="36376" x="222250" y="3009900"/>
          <p14:tracePt t="36406" x="222250" y="3035300"/>
          <p14:tracePt t="36436" x="209550" y="3111500"/>
          <p14:tracePt t="36439" x="209550" y="3130550"/>
          <p14:tracePt t="36470" x="184150" y="3213100"/>
          <p14:tracePt t="36472" x="177800" y="3257550"/>
          <p14:tracePt t="36503" x="171450" y="3378200"/>
          <p14:tracePt t="36511" x="165100" y="3403600"/>
          <p14:tracePt t="36540" x="152400" y="3460750"/>
          <p14:tracePt t="36572" x="152400" y="3486150"/>
          <p14:tracePt t="36583" x="152400" y="3492500"/>
          <p14:tracePt t="36607" x="152400" y="3498850"/>
          <p14:tracePt t="36637" x="152400" y="3511550"/>
          <p14:tracePt t="36639" x="152400" y="3517900"/>
          <p14:tracePt t="36669" x="177800" y="3556000"/>
          <p14:tracePt t="36673" x="177800" y="3562350"/>
          <p14:tracePt t="36705" x="222250" y="3632200"/>
          <p14:tracePt t="36711" x="234950" y="3651250"/>
          <p14:tracePt t="36739" x="260350" y="3689350"/>
          <p14:tracePt t="36771" x="279400" y="3727450"/>
          <p14:tracePt t="36775" x="285750" y="3740150"/>
          <p14:tracePt t="36807" x="298450" y="3765550"/>
          <p14:tracePt t="36839" x="330200" y="3816350"/>
          <p14:tracePt t="36871" x="381000" y="3886200"/>
          <p14:tracePt t="36878" x="387350" y="3892550"/>
          <p14:tracePt t="36905" x="425450" y="3943350"/>
          <p14:tracePt t="36939" x="488950" y="4006850"/>
          <p14:tracePt t="36943" x="501650" y="4019550"/>
          <p14:tracePt t="36972" x="533400" y="4051300"/>
          <p14:tracePt t="37005" x="565150" y="4076700"/>
          <p14:tracePt t="37008" x="571500" y="4076700"/>
          <p14:tracePt t="37039" x="603250" y="4095750"/>
          <p14:tracePt t="37071" x="615950" y="4102100"/>
          <p14:tracePt t="37078" x="622300" y="4102100"/>
          <p14:tracePt t="37105" x="641350" y="4114800"/>
          <p14:tracePt t="37138" x="679450" y="4127500"/>
          <p14:tracePt t="37158" x="692150" y="4133850"/>
          <p14:tracePt t="37190" x="704850" y="4133850"/>
          <p14:tracePt t="37198" x="711200" y="4133850"/>
          <p14:tracePt t="37222" x="730250" y="4133850"/>
          <p14:tracePt t="37239" x="762000" y="4133850"/>
          <p14:tracePt t="37255" x="787400" y="4133850"/>
          <p14:tracePt t="37272" x="812800" y="4133850"/>
          <p14:tracePt t="37289" x="819150" y="4133850"/>
          <p14:tracePt t="37305" x="831850" y="4133850"/>
          <p14:tracePt t="37322" x="844550" y="4133850"/>
          <p14:tracePt t="37339" x="850900" y="4133850"/>
          <p14:tracePt t="37355" x="863600" y="4133850"/>
          <p14:tracePt t="37372" x="876300" y="4133850"/>
          <p14:tracePt t="37389" x="889000" y="4133850"/>
          <p14:tracePt t="37405" x="908050" y="4140200"/>
          <p14:tracePt t="37422" x="914400" y="4140200"/>
          <p14:tracePt t="37447" x="920750" y="4140200"/>
          <p14:tracePt t="37455" x="927100" y="4140200"/>
          <p14:tracePt t="37471" x="933450" y="4140200"/>
          <p14:tracePt t="37488" x="946150" y="4146550"/>
          <p14:tracePt t="37527" x="952500" y="4146550"/>
          <p14:tracePt t="37535" x="958850" y="4146550"/>
          <p14:tracePt t="37550" x="965200" y="4146550"/>
          <p14:tracePt t="37558" x="971550" y="4146550"/>
          <p14:tracePt t="37571" x="984250" y="4146550"/>
          <p14:tracePt t="37588" x="1003300" y="4146550"/>
          <p14:tracePt t="37620" x="1009650" y="4146550"/>
          <p14:tracePt t="37622" x="1016000" y="4146550"/>
          <p14:tracePt t="37655" x="1028700" y="4146550"/>
          <p14:tracePt t="37679" x="1035050" y="4146550"/>
          <p14:tracePt t="37695" x="1041400" y="4146550"/>
          <p14:tracePt t="37711" x="1047750" y="4146550"/>
          <p14:tracePt t="37735" x="1054100" y="4146550"/>
          <p14:tracePt t="37767" x="1060450" y="4146550"/>
          <p14:tracePt t="37799" x="1066800" y="4146550"/>
          <p14:tracePt t="37839" x="1073150" y="4146550"/>
          <p14:tracePt t="37855" x="1079500" y="4146550"/>
          <p14:tracePt t="37879" x="1085850" y="4146550"/>
          <p14:tracePt t="37919" x="1092200" y="4146550"/>
          <p14:tracePt t="37935" x="1098550" y="4146550"/>
          <p14:tracePt t="38367" x="1104900" y="4146550"/>
          <p14:tracePt t="39335" x="1104900" y="4140200"/>
          <p14:tracePt t="40871" x="1098550" y="4140200"/>
          <p14:tracePt t="41023" x="1092200" y="4133850"/>
          <p14:tracePt t="41760" x="1085850" y="413385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Démo: Création du lien entre une collection et les jeux de données qui la composent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pic>
        <p:nvPicPr>
          <p:cNvPr id="5" name="3904319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7624" y="1162000"/>
            <a:ext cx="6408712" cy="48458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827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000"/>
    </mc:Choice>
    <mc:Fallback xmlns="">
      <p:transition spd="slow" advTm="17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100000">
                <p:cTn id="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86" x="1079500" y="4133850"/>
          <p14:tracePt t="313" x="1073150" y="4133850"/>
          <p14:tracePt t="346" x="1066800" y="4127500"/>
          <p14:tracePt t="379" x="1060450" y="4121150"/>
          <p14:tracePt t="403" x="1054100" y="4121150"/>
          <p14:tracePt t="419" x="1047750" y="4121150"/>
          <p14:tracePt t="430" x="1041400" y="4114800"/>
          <p14:tracePt t="445" x="1022350" y="4102100"/>
          <p14:tracePt t="476" x="990600" y="4089400"/>
          <p14:tracePt t="482" x="977900" y="4083050"/>
          <p14:tracePt t="513" x="952500" y="4076700"/>
          <p14:tracePt t="516" x="939800" y="4070350"/>
          <p14:tracePt t="546" x="876300" y="4051300"/>
          <p14:tracePt t="576" x="800100" y="4025900"/>
          <p14:tracePt t="580" x="781050" y="4019550"/>
          <p14:tracePt t="597" x="717550" y="4013200"/>
          <p14:tracePt t="612" x="666750" y="4000500"/>
          <p14:tracePt t="629" x="635000" y="3975100"/>
          <p14:tracePt t="646" x="533400" y="3924300"/>
          <p14:tracePt t="663" x="285750" y="379095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Vous </a:t>
            </a:r>
            <a:r>
              <a:rPr lang="fr-CA" dirty="0" smtClean="0"/>
              <a:t>voulez en savoir davantage …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dirty="0"/>
              <a:t>Contacter l’Équipe </a:t>
            </a:r>
            <a:r>
              <a:rPr lang="fr-CA" dirty="0" smtClean="0"/>
              <a:t>du </a:t>
            </a:r>
            <a:r>
              <a:rPr lang="fr-CA" dirty="0"/>
              <a:t>service à la clientèle</a:t>
            </a:r>
          </a:p>
          <a:p>
            <a:pPr marL="0" indent="0" algn="ctr">
              <a:buNone/>
            </a:pPr>
            <a:r>
              <a:rPr lang="fr-CA" dirty="0"/>
              <a:t>NRCan.fgp-pgf.RNCan@canada.ca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2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0"/>
    </mc:Choice>
    <mc:Fallback xmlns="">
      <p:transition spd="slow" advTm="10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3882</TotalTime>
  <Words>283</Words>
  <Application>Microsoft Office PowerPoint</Application>
  <PresentationFormat>On-screen Show (4:3)</PresentationFormat>
  <Paragraphs>32</Paragraphs>
  <Slides>4</Slides>
  <Notes>4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Comment créer le lien Parent-Enfant</vt:lpstr>
      <vt:lpstr>Démo: Création du lien entre une collection et les jeux de données qui la composent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Chagnon, Benoit (OTT)</cp:lastModifiedBy>
  <cp:revision>132</cp:revision>
  <cp:lastPrinted>2017-08-10T13:27:32Z</cp:lastPrinted>
  <dcterms:created xsi:type="dcterms:W3CDTF">2015-09-10T13:46:21Z</dcterms:created>
  <dcterms:modified xsi:type="dcterms:W3CDTF">2018-03-08T19:42:27Z</dcterms:modified>
</cp:coreProperties>
</file>