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1" r:id="rId3"/>
    <p:sldId id="265" r:id="rId4"/>
    <p:sldId id="263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547C"/>
    <a:srgbClr val="FFCC99"/>
    <a:srgbClr val="FFFFCC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89606" autoAdjust="0"/>
  </p:normalViewPr>
  <p:slideViewPr>
    <p:cSldViewPr>
      <p:cViewPr varScale="1">
        <p:scale>
          <a:sx n="101" d="100"/>
          <a:sy n="101" d="100"/>
        </p:scale>
        <p:origin x="54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40" cy="464820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95325"/>
            <a:ext cx="4651375" cy="3487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7" tIns="46153" rIns="92307" bIns="46153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2307" tIns="46153" rIns="92307" bIns="4615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67"/>
            <a:ext cx="3037840" cy="464820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In this module, we will discuss the possible record operations available to the Editor.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3780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These are the record operations available</a:t>
            </a:r>
            <a:r>
              <a:rPr lang="en-CA" baseline="0" dirty="0" smtClean="0"/>
              <a:t> </a:t>
            </a:r>
            <a:r>
              <a:rPr lang="en-CA" dirty="0" smtClean="0"/>
              <a:t>to the Editor. We will demonstrate the use of each of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138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Save as PDF, creates a PDF output of the metadata record.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XML view shows the metadata record in the xml format. The software that opens depends on the configuration of your work session.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the Edit function is not available, assigning yourself as a new editor will allow you to access the Edit function. 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"Assign New Editor" therefore transfers the right to edit the record to another publisher.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avoids having two editors modifying the same record at the same time.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Edit allows you to edit an existing record.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function "Save As" allows to duplicate a record. A new identifier will be assigned to this duplicate record.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workspace from the drop-down Group List and click Create.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using this operation, it is advisable to change the title to distinguish the two records. Click Save and Close.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“Save as template” creates a template that can be selected when creating a record. See the module titles “Creating a Template”.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Delete will destroy the record. If you delete the registration by mistake, it is always possible to recover it by making a request to the FGP Customer Service team.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Publish initiates a publication request in the FGP and Open Maps. See the “Publishing” module for more information.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“Send PDF by email” operation is not functional.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operation "Register view on map service" resets the information allowing the buttons "Add to Map Cart" and "View on Map" to work correctly.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operation is necessary when the information related to the map service has not been correctly registered in the intermediate service register, called RCS, which is used by the viewer.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Also, you may want to choose a type of WEB service that is different from the one already registered. In this case, two ESRI-type mapping services are registered as well as two WMS-type mapping services.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this example we will ignore the other data types. The services registered by default are ESRI services.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force the use of WMS type services, choose one of the two services with the WMS protocol.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language does not need to be considered.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you add the record to the Map Cart and then View on Map, the WMS services will now be used.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2030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mtClean="0"/>
              <a:t>If you would like to know more about this topic, please contact the FGP customer service team</a:t>
            </a:r>
            <a:endParaRPr lang="en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986802-38FC-42D9-B26E-1EAD6091AB91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910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dirty="0" smtClean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 smtClean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NRCan.fgp-pgf.RNCan@canada.ca</a:t>
            </a:r>
            <a:endParaRPr lang="en-CA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3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3861048"/>
            <a:ext cx="87630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CA" altLang="en-US" sz="2200" b="1" dirty="0">
                <a:latin typeface="Tahoma" panose="020B0604030504040204" pitchFamily="34" charset="0"/>
              </a:rPr>
              <a:t>Record Operations Available</a:t>
            </a:r>
          </a:p>
          <a:p>
            <a:pPr algn="ctr">
              <a:spcBef>
                <a:spcPct val="20000"/>
              </a:spcBef>
            </a:pPr>
            <a:r>
              <a:rPr lang="en-CA" altLang="en-US" sz="2200" b="1" dirty="0">
                <a:latin typeface="Tahoma" panose="020B0604030504040204" pitchFamily="34" charset="0"/>
              </a:rPr>
              <a:t>to the Editor</a:t>
            </a:r>
            <a:endParaRPr lang="en-CA" altLang="en-US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61307"/>
            <a:ext cx="9180512" cy="270336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42"/>
    </mc:Choice>
    <mc:Fallback xmlns="">
      <p:transition spd="slow" advTm="11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Operations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361954"/>
            <a:ext cx="5067300" cy="2944511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0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56"/>
    </mc:Choice>
    <mc:Fallback xmlns="">
      <p:transition spd="slow" advTm="10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Demo: Record Operations </a:t>
            </a:r>
            <a:endParaRPr lang="en-CA" dirty="0"/>
          </a:p>
        </p:txBody>
      </p:sp>
      <p:pic>
        <p:nvPicPr>
          <p:cNvPr id="9" name="688DC7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313" y="1143000"/>
            <a:ext cx="8207375" cy="4983163"/>
          </a:xfrm>
        </p:spPr>
      </p:pic>
    </p:spTree>
    <p:extLst>
      <p:ext uri="{BB962C8B-B14F-4D97-AF65-F5344CB8AC3E}">
        <p14:creationId xmlns:p14="http://schemas.microsoft.com/office/powerpoint/2010/main" val="24892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000"/>
    </mc:Choice>
    <mc:Fallback xmlns="">
      <p:transition spd="slow" advTm="30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9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en-CA" dirty="0"/>
              <a:t>Want to know more?</a:t>
            </a:r>
          </a:p>
          <a:p>
            <a:pPr marL="0" indent="0">
              <a:buNone/>
            </a:pPr>
            <a:endParaRPr lang="en-CA" dirty="0"/>
          </a:p>
          <a:p>
            <a:pPr marL="0" indent="0" algn="ctr">
              <a:buNone/>
            </a:pPr>
            <a:r>
              <a:rPr lang="en-CA" dirty="0"/>
              <a:t>Contact the Customer Service Team</a:t>
            </a:r>
          </a:p>
          <a:p>
            <a:pPr marL="0" indent="0" algn="ctr">
              <a:buNone/>
            </a:pPr>
            <a:r>
              <a:rPr lang="en-CA" dirty="0"/>
              <a:t>NRCan.fgp-pgf.RNCan@Canada.ca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4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81"/>
    </mc:Choice>
    <mc:Fallback xmlns="">
      <p:transition spd="slow" advTm="10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1734</TotalTime>
  <Words>140</Words>
  <Application>Microsoft Office PowerPoint</Application>
  <PresentationFormat>On-screen Show (4:3)</PresentationFormat>
  <Paragraphs>39</Paragraphs>
  <Slides>4</Slides>
  <Notes>4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ＭＳ Ｐゴシック</vt:lpstr>
      <vt:lpstr>Arial</vt:lpstr>
      <vt:lpstr>Calibri</vt:lpstr>
      <vt:lpstr>Tahoma</vt:lpstr>
      <vt:lpstr>Wingdings</vt:lpstr>
      <vt:lpstr>Office Theme</vt:lpstr>
      <vt:lpstr>PowerPoint Presentation</vt:lpstr>
      <vt:lpstr>Operations </vt:lpstr>
      <vt:lpstr>Demo: Record Operations 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Dunning, Steve</dc:creator>
  <cp:lastModifiedBy>Merry, Andrea</cp:lastModifiedBy>
  <cp:revision>153</cp:revision>
  <cp:lastPrinted>2017-09-12T16:07:03Z</cp:lastPrinted>
  <dcterms:created xsi:type="dcterms:W3CDTF">2015-09-10T13:46:21Z</dcterms:created>
  <dcterms:modified xsi:type="dcterms:W3CDTF">2018-03-08T19:31:55Z</dcterms:modified>
</cp:coreProperties>
</file>