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3.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4.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5.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6.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7.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8.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5" r:id="rId3"/>
  </p:sldMasterIdLst>
  <p:notesMasterIdLst>
    <p:notesMasterId r:id="rId13"/>
  </p:notesMasterIdLst>
  <p:sldIdLst>
    <p:sldId id="256" r:id="rId4"/>
    <p:sldId id="290" r:id="rId5"/>
    <p:sldId id="291" r:id="rId6"/>
    <p:sldId id="292" r:id="rId7"/>
    <p:sldId id="282" r:id="rId8"/>
    <p:sldId id="295" r:id="rId9"/>
    <p:sldId id="284" r:id="rId10"/>
    <p:sldId id="285" r:id="rId11"/>
    <p:sldId id="286" r:id="rId12"/>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FFCC"/>
    <a:srgbClr val="FFCC99"/>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89068" autoAdjust="0"/>
  </p:normalViewPr>
  <p:slideViewPr>
    <p:cSldViewPr>
      <p:cViewPr varScale="1">
        <p:scale>
          <a:sx n="100" d="100"/>
          <a:sy n="100" d="100"/>
        </p:scale>
        <p:origin x="198"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9-16T23:43:26.260"/>
    </inkml:context>
    <inkml:brush xml:id="br0">
      <inkml:brushProperty name="width" value="0.2" units="cm"/>
      <inkml:brushProperty name="height" value="0.4" units="cm"/>
      <inkml:brushProperty name="color" value="#00FFFF"/>
      <inkml:brushProperty name="tip" value="rectangle"/>
      <inkml:brushProperty name="rasterOp" value="maskPen"/>
      <inkml:brushProperty name="ignorePressur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5693"/>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0138" y="696913"/>
            <a:ext cx="4657725" cy="3494087"/>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24086"/>
            <a:ext cx="5486400" cy="4191238"/>
          </a:xfrm>
          <a:prstGeom prst="rect">
            <a:avLst/>
          </a:prstGeom>
        </p:spPr>
        <p:txBody>
          <a:bodyPr vert="horz" lIns="92307" tIns="46153" rIns="92307" bIns="461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1" y="8846554"/>
            <a:ext cx="2971800" cy="465693"/>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46554"/>
            <a:ext cx="2971800" cy="465693"/>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tags" Target="../tags/tag187.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5" Type="http://schemas.openxmlformats.org/officeDocument/2006/relationships/slide" Target="../slides/slide8.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see the required interactions between the Editor,</a:t>
            </a:r>
            <a:r>
              <a:rPr lang="en-CA" baseline="0" dirty="0" smtClean="0"/>
              <a:t> the</a:t>
            </a:r>
            <a:r>
              <a:rPr lang="en-CA" dirty="0" smtClean="0"/>
              <a:t> Level 1 Content Reviewer, and the Level 2 Content Reviewer to publish a metadata record in the FGP catalogue and on the Open Maps site.</a:t>
            </a:r>
          </a:p>
          <a:p>
            <a:endParaRPr lang="en-CA" baseline="0" dirty="0" smtClean="0"/>
          </a:p>
          <a:p>
            <a:r>
              <a:rPr lang="en-CA" dirty="0" smtClean="0"/>
              <a:t>We will also discuss the details of </a:t>
            </a:r>
            <a:r>
              <a:rPr lang="en-CA" dirty="0" err="1" smtClean="0"/>
              <a:t>unpublishing</a:t>
            </a:r>
            <a:r>
              <a:rPr lang="en-CA" dirty="0" smtClean="0"/>
              <a:t> data.</a:t>
            </a:r>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33797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r>
              <a:rPr lang="en-CA" dirty="0" smtClean="0"/>
              <a:t>0- The Editor makes a publication request.</a:t>
            </a:r>
          </a:p>
          <a:p>
            <a:endParaRPr lang="en-CA" dirty="0" smtClean="0"/>
          </a:p>
          <a:p>
            <a:r>
              <a:rPr lang="en-CA" dirty="0" smtClean="0"/>
              <a:t>1- The publication location must be specified. By default, the publication is done on the FGP.  If the Editor wants publication on Open Maps as well, they must choose the Open Maps location corresponding to their department.</a:t>
            </a:r>
          </a:p>
          <a:p>
            <a:r>
              <a:rPr lang="en-CA" dirty="0" smtClean="0"/>
              <a:t>The Content Reviewer must be selected from a drop-down list.</a:t>
            </a:r>
          </a:p>
          <a:p>
            <a:r>
              <a:rPr lang="en-CA" dirty="0" smtClean="0"/>
              <a:t>And the request must be submitted.</a:t>
            </a:r>
          </a:p>
          <a:p>
            <a:endParaRPr lang="en-CA" dirty="0" smtClean="0"/>
          </a:p>
          <a:p>
            <a:r>
              <a:rPr lang="en-CA" dirty="0" smtClean="0"/>
              <a:t>2- The Level 1 Content Reviewer is notified by email.</a:t>
            </a:r>
          </a:p>
          <a:p>
            <a:r>
              <a:rPr lang="en-CA" dirty="0" smtClean="0"/>
              <a:t>The Reviewer will receive a request for publication on the FGP, and a second request for publication in Open Maps, if this option</a:t>
            </a:r>
            <a:r>
              <a:rPr lang="en-CA" baseline="0" dirty="0" smtClean="0"/>
              <a:t> was chosen</a:t>
            </a:r>
            <a:r>
              <a:rPr lang="en-CA" dirty="0" smtClean="0"/>
              <a:t>.</a:t>
            </a:r>
          </a:p>
          <a:p>
            <a:endParaRPr lang="en-CA" dirty="0" smtClean="0"/>
          </a:p>
          <a:p>
            <a:r>
              <a:rPr lang="en-CA" dirty="0" smtClean="0"/>
              <a:t>3- Notice that the status now indicates that a publication is in progress. The record is now write-protected as long as the request for publication is not completed.</a:t>
            </a:r>
            <a:endParaRPr lang="en-CA" dirty="0"/>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336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r>
              <a:rPr lang="en-CA" dirty="0" smtClean="0"/>
              <a:t>0 - The Level 1 Content Reviewer must now ensure that the record meets the publication requirements for the FGP, and Open Maps if required.  </a:t>
            </a:r>
          </a:p>
          <a:p>
            <a:endParaRPr lang="en-CA" dirty="0" smtClean="0"/>
          </a:p>
          <a:p>
            <a:r>
              <a:rPr lang="en-CA" dirty="0" smtClean="0"/>
              <a:t>1- Once the Level 1 Content Reviewer accepts (or refuses) the request for publication on the FGP, the Editor who originally sent the request is notified by email.  </a:t>
            </a:r>
          </a:p>
          <a:p>
            <a:endParaRPr lang="en-CA" baseline="0" dirty="0" smtClean="0"/>
          </a:p>
          <a:p>
            <a:r>
              <a:rPr lang="en-CA" dirty="0" smtClean="0"/>
              <a:t>2- Once the Level 1 Content Reviewer recommends (or refuses) the Open Maps application, the Editor</a:t>
            </a:r>
            <a:r>
              <a:rPr lang="en-CA" baseline="0" dirty="0" smtClean="0"/>
              <a:t> who </a:t>
            </a:r>
            <a:r>
              <a:rPr lang="en-CA" dirty="0" smtClean="0"/>
              <a:t>originally sent</a:t>
            </a:r>
            <a:r>
              <a:rPr lang="en-CA" baseline="0" dirty="0" smtClean="0"/>
              <a:t> </a:t>
            </a:r>
            <a:r>
              <a:rPr lang="en-CA" dirty="0" smtClean="0"/>
              <a:t>the request is notified by email.  </a:t>
            </a:r>
          </a:p>
          <a:p>
            <a:r>
              <a:rPr lang="en-CA" dirty="0" smtClean="0"/>
              <a:t>    The Level 2</a:t>
            </a:r>
            <a:r>
              <a:rPr lang="en-CA" baseline="0" dirty="0" smtClean="0"/>
              <a:t> </a:t>
            </a:r>
            <a:r>
              <a:rPr lang="en-CA" dirty="0" smtClean="0"/>
              <a:t>Content Reviewer will also receive an email to proceed with the approval.</a:t>
            </a:r>
          </a:p>
          <a:p>
            <a:r>
              <a:rPr lang="en-CA" dirty="0" smtClean="0"/>
              <a:t>    The record will remain write-protected until the publication process is completed.</a:t>
            </a:r>
            <a:endParaRPr lang="en-CA" dirty="0"/>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39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r>
              <a:rPr lang="en-CA" dirty="0" smtClean="0"/>
              <a:t>0- The Level 2 Content Reviewer must now ensure that the record meets the Open Maps publication requirements. </a:t>
            </a:r>
          </a:p>
          <a:p>
            <a:endParaRPr lang="en-CA" dirty="0" smtClean="0"/>
          </a:p>
          <a:p>
            <a:r>
              <a:rPr lang="en-CA" dirty="0" smtClean="0"/>
              <a:t>1- When the Level 2 Content Reviewer has finished checking</a:t>
            </a:r>
            <a:r>
              <a:rPr lang="en-CA" baseline="0" dirty="0" smtClean="0"/>
              <a:t> the record</a:t>
            </a:r>
            <a:r>
              <a:rPr lang="en-CA" dirty="0" smtClean="0"/>
              <a:t>, it is transferred to the external FGP. This is an intermediate instance of Open Maps. </a:t>
            </a:r>
          </a:p>
          <a:p>
            <a:endParaRPr lang="en-CA" baseline="0" dirty="0" smtClean="0"/>
          </a:p>
          <a:p>
            <a:r>
              <a:rPr lang="en-CA" dirty="0" smtClean="0"/>
              <a:t>2- The requesting Editor receives a message indicating whether their request has been</a:t>
            </a:r>
            <a:r>
              <a:rPr lang="en-CA" baseline="0" dirty="0" smtClean="0"/>
              <a:t> </a:t>
            </a:r>
            <a:r>
              <a:rPr lang="en-CA" dirty="0" smtClean="0"/>
              <a:t>accepted or rejected. The Level 1</a:t>
            </a:r>
            <a:r>
              <a:rPr lang="en-CA" baseline="0" dirty="0" smtClean="0"/>
              <a:t> </a:t>
            </a:r>
            <a:r>
              <a:rPr lang="en-CA" dirty="0" smtClean="0"/>
              <a:t>Content Reviewer is cc’d on the message.</a:t>
            </a:r>
          </a:p>
          <a:p>
            <a:endParaRPr lang="en-CA" dirty="0" smtClean="0"/>
          </a:p>
          <a:p>
            <a:r>
              <a:rPr lang="en-CA" dirty="0" smtClean="0"/>
              <a:t>3- The status of the record now show-up</a:t>
            </a:r>
            <a:r>
              <a:rPr lang="en-CA" baseline="0" dirty="0" smtClean="0"/>
              <a:t> as</a:t>
            </a:r>
            <a:r>
              <a:rPr lang="en-CA" dirty="0" smtClean="0"/>
              <a:t> “published” on</a:t>
            </a:r>
            <a:r>
              <a:rPr lang="en-CA" baseline="0" dirty="0" smtClean="0"/>
              <a:t> the internal </a:t>
            </a:r>
            <a:r>
              <a:rPr lang="en-CA" dirty="0" smtClean="0"/>
              <a:t>FGP and in Open Maps.</a:t>
            </a:r>
          </a:p>
          <a:p>
            <a:endParaRPr lang="en-CA" dirty="0" smtClean="0"/>
          </a:p>
          <a:p>
            <a:r>
              <a:rPr lang="en-CA" dirty="0" smtClean="0"/>
              <a:t>4- An automatic process ensures the transfer of the metadata record between the external FGP and Open Maps. This process reads the information from the external FGP, validates it and transmits it to Open Maps, which allows public access to the data.</a:t>
            </a:r>
          </a:p>
          <a:p>
            <a:endParaRPr lang="en-CA" dirty="0" smtClean="0"/>
          </a:p>
          <a:p>
            <a:r>
              <a:rPr lang="en-CA" dirty="0" smtClean="0"/>
              <a:t>If an error occurs during this process, the Contributor Support Team is notified. At this stage, the Editor will be notified to make corrections, and then republish.</a:t>
            </a:r>
          </a:p>
          <a:p>
            <a:endParaRPr lang="en-CA" dirty="0"/>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6918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r>
              <a:rPr lang="en-CA" sz="1200" b="0" i="0" u="none" strike="noStrike" kern="1200" dirty="0">
                <a:solidFill>
                  <a:schemeClr val="tx1"/>
                </a:solidFill>
                <a:effectLst/>
                <a:latin typeface="+mn-lt"/>
              </a:rPr>
              <a:t>A record can be unpublished from the FGP and Open Maps. </a:t>
            </a:r>
            <a:r>
              <a:rPr dirty="0"/>
              <a:t/>
            </a:r>
            <a:br>
              <a:rPr dirty="0"/>
            </a:br>
            <a:endParaRPr lang="en-CA" sz="1200" b="0" i="0" u="none" strike="noStrike" kern="1200" dirty="0">
              <a:solidFill>
                <a:schemeClr val="tx1"/>
              </a:solidFill>
              <a:effectLst/>
              <a:latin typeface="+mn-lt"/>
              <a:ea typeface="+mn-ea"/>
              <a:cs typeface="+mn-cs"/>
            </a:endParaRPr>
          </a:p>
          <a:p>
            <a:r>
              <a:rPr lang="en-CA" sz="1200" b="0" i="0" u="none" strike="noStrike" kern="1200" baseline="0" dirty="0">
                <a:solidFill>
                  <a:schemeClr val="tx1"/>
                </a:solidFill>
                <a:effectLst/>
                <a:latin typeface="+mn-lt"/>
              </a:rPr>
              <a:t>You cannot unpublish the </a:t>
            </a:r>
            <a:r>
              <a:rPr lang="en-CA" sz="1200" b="0" i="0" u="none" strike="noStrike" kern="1200" baseline="0" dirty="0" smtClean="0">
                <a:solidFill>
                  <a:schemeClr val="tx1"/>
                </a:solidFill>
                <a:effectLst/>
                <a:latin typeface="+mn-lt"/>
              </a:rPr>
              <a:t>record from the FGP only </a:t>
            </a:r>
            <a:r>
              <a:rPr lang="en-CA" sz="1200" b="0" i="0" u="none" strike="noStrike" kern="1200" dirty="0" smtClean="0">
                <a:solidFill>
                  <a:schemeClr val="tx1"/>
                </a:solidFill>
                <a:effectLst/>
                <a:latin typeface="+mn-lt"/>
              </a:rPr>
              <a:t>if it has been already</a:t>
            </a:r>
            <a:r>
              <a:rPr lang="en-CA" sz="1200" b="0" i="0" u="none" strike="noStrike" kern="1200" baseline="0" dirty="0" smtClean="0">
                <a:solidFill>
                  <a:schemeClr val="tx1"/>
                </a:solidFill>
                <a:effectLst/>
                <a:latin typeface="+mn-lt"/>
              </a:rPr>
              <a:t> </a:t>
            </a:r>
            <a:r>
              <a:rPr lang="en-CA" sz="1200" b="0" i="0" u="none" strike="noStrike" kern="1200" dirty="0" smtClean="0">
                <a:solidFill>
                  <a:schemeClr val="tx1"/>
                </a:solidFill>
                <a:effectLst/>
                <a:latin typeface="+mn-lt"/>
              </a:rPr>
              <a:t>published </a:t>
            </a:r>
            <a:r>
              <a:rPr lang="en-CA" sz="1200" b="0" i="0" u="none" strike="noStrike" kern="1200" dirty="0">
                <a:solidFill>
                  <a:schemeClr val="tx1"/>
                </a:solidFill>
                <a:effectLst/>
                <a:latin typeface="+mn-lt"/>
              </a:rPr>
              <a:t>on </a:t>
            </a:r>
            <a:r>
              <a:rPr lang="en-CA" sz="1200" b="0" i="0" u="none" strike="noStrike" kern="1200" dirty="0" smtClean="0">
                <a:solidFill>
                  <a:schemeClr val="tx1"/>
                </a:solidFill>
                <a:effectLst/>
                <a:latin typeface="+mn-lt"/>
              </a:rPr>
              <a:t>both the </a:t>
            </a:r>
            <a:r>
              <a:rPr lang="en-CA" sz="1200" b="0" i="0" u="none" strike="noStrike" kern="1200" dirty="0">
                <a:solidFill>
                  <a:schemeClr val="tx1"/>
                </a:solidFill>
                <a:effectLst/>
                <a:latin typeface="+mn-lt"/>
              </a:rPr>
              <a:t>FGP and </a:t>
            </a:r>
            <a:r>
              <a:rPr lang="en-CA" sz="1200" b="0" i="0" u="none" strike="noStrike" kern="1200" dirty="0" smtClean="0">
                <a:solidFill>
                  <a:schemeClr val="tx1"/>
                </a:solidFill>
                <a:effectLst/>
                <a:latin typeface="+mn-lt"/>
              </a:rPr>
              <a:t>in Open Maps. Open </a:t>
            </a:r>
            <a:r>
              <a:rPr lang="en-CA" sz="1200" b="0" i="0" u="none" strike="noStrike" kern="1200" dirty="0">
                <a:solidFill>
                  <a:schemeClr val="tx1"/>
                </a:solidFill>
                <a:effectLst/>
                <a:latin typeface="+mn-lt"/>
              </a:rPr>
              <a:t>Maps </a:t>
            </a:r>
            <a:r>
              <a:rPr lang="en-CA" sz="1200" b="0" i="0" u="none" strike="noStrike" kern="1200" dirty="0" err="1">
                <a:solidFill>
                  <a:schemeClr val="tx1"/>
                </a:solidFill>
                <a:effectLst/>
                <a:latin typeface="+mn-lt"/>
              </a:rPr>
              <a:t>unpublishing</a:t>
            </a:r>
            <a:r>
              <a:rPr lang="en-CA" sz="1200" b="0" i="0" u="none" strike="noStrike" kern="1200" dirty="0">
                <a:solidFill>
                  <a:schemeClr val="tx1"/>
                </a:solidFill>
                <a:effectLst/>
                <a:latin typeface="+mn-lt"/>
              </a:rPr>
              <a:t> </a:t>
            </a:r>
            <a:r>
              <a:rPr lang="en-CA" sz="1200" b="0" i="0" u="none" strike="noStrike" kern="1200" dirty="0" smtClean="0">
                <a:solidFill>
                  <a:schemeClr val="tx1"/>
                </a:solidFill>
                <a:effectLst/>
                <a:latin typeface="+mn-lt"/>
              </a:rPr>
              <a:t>will </a:t>
            </a:r>
            <a:r>
              <a:rPr lang="en-CA" sz="1200" b="0" i="0" u="none" strike="noStrike" kern="1200" dirty="0">
                <a:solidFill>
                  <a:schemeClr val="tx1"/>
                </a:solidFill>
                <a:effectLst/>
                <a:latin typeface="+mn-lt"/>
              </a:rPr>
              <a:t>be done simultaneously with the unpublishing on the FGP, or </a:t>
            </a:r>
            <a:r>
              <a:rPr lang="en-CA" sz="1200" b="0" i="0" u="none" strike="noStrike" kern="1200" dirty="0" smtClean="0">
                <a:solidFill>
                  <a:schemeClr val="tx1"/>
                </a:solidFill>
                <a:effectLst/>
                <a:latin typeface="+mn-lt"/>
              </a:rPr>
              <a:t>unpublishing </a:t>
            </a:r>
            <a:r>
              <a:rPr lang="en-CA" sz="1200" b="0" i="0" u="none" strike="noStrike" kern="1200" dirty="0">
                <a:solidFill>
                  <a:schemeClr val="tx1"/>
                </a:solidFill>
                <a:effectLst/>
                <a:latin typeface="+mn-lt"/>
              </a:rPr>
              <a:t>on Open Maps </a:t>
            </a:r>
            <a:r>
              <a:rPr lang="en-CA" sz="1200" b="0" i="0" u="none" strike="noStrike" kern="1200" dirty="0" smtClean="0">
                <a:solidFill>
                  <a:schemeClr val="tx1"/>
                </a:solidFill>
                <a:effectLst/>
                <a:latin typeface="+mn-lt"/>
              </a:rPr>
              <a:t>can be done in </a:t>
            </a:r>
            <a:r>
              <a:rPr lang="en-CA" sz="1200" b="0" i="0" u="none" strike="noStrike" kern="1200" dirty="0">
                <a:solidFill>
                  <a:schemeClr val="tx1"/>
                </a:solidFill>
                <a:effectLst/>
                <a:latin typeface="+mn-lt"/>
              </a:rPr>
              <a:t>advance.</a:t>
            </a:r>
            <a:endParaRPr lang="en-CA" sz="1200" b="0" i="0" u="none" strike="noStrike" kern="1200" dirty="0">
              <a:solidFill>
                <a:schemeClr val="tx1"/>
              </a:solidFill>
              <a:effectLst/>
              <a:latin typeface="+mn-lt"/>
              <a:ea typeface="+mn-ea"/>
              <a:cs typeface="+mn-cs"/>
            </a:endParaRPr>
          </a:p>
          <a:p>
            <a:r>
              <a:rPr dirty="0"/>
              <a:t/>
            </a:r>
            <a:br>
              <a:rPr dirty="0"/>
            </a:br>
            <a:r>
              <a:rPr lang="en-CA" sz="1200" b="0" i="0" u="none" strike="noStrike" kern="1200" dirty="0">
                <a:solidFill>
                  <a:schemeClr val="tx1"/>
                </a:solidFill>
                <a:effectLst/>
                <a:latin typeface="+mn-lt"/>
              </a:rPr>
              <a:t>For Open Maps unpublishing, the approval of </a:t>
            </a:r>
            <a:r>
              <a:rPr lang="en-CA" sz="1200" b="0" i="0" u="none" strike="noStrike" kern="1200" dirty="0" smtClean="0">
                <a:solidFill>
                  <a:schemeClr val="tx1"/>
                </a:solidFill>
                <a:effectLst/>
                <a:latin typeface="+mn-lt"/>
              </a:rPr>
              <a:t>the Level 1 and Level 2 Content Reviewers </a:t>
            </a:r>
            <a:r>
              <a:rPr lang="en-CA" sz="1200" b="0" i="0" u="none" strike="noStrike" kern="1200" dirty="0">
                <a:solidFill>
                  <a:schemeClr val="tx1"/>
                </a:solidFill>
                <a:effectLst/>
                <a:latin typeface="+mn-lt"/>
              </a:rPr>
              <a:t>is required. For </a:t>
            </a:r>
            <a:r>
              <a:rPr lang="en-CA" sz="1200" b="0" i="0" u="none" strike="noStrike" kern="1200" dirty="0" smtClean="0">
                <a:solidFill>
                  <a:schemeClr val="tx1"/>
                </a:solidFill>
                <a:effectLst/>
                <a:latin typeface="+mn-lt"/>
              </a:rPr>
              <a:t>just FGP </a:t>
            </a:r>
            <a:r>
              <a:rPr lang="en-CA" sz="1200" b="0" i="0" u="none" strike="noStrike" kern="1200" dirty="0">
                <a:solidFill>
                  <a:schemeClr val="tx1"/>
                </a:solidFill>
                <a:effectLst/>
                <a:latin typeface="+mn-lt"/>
              </a:rPr>
              <a:t>unpublishing, only </a:t>
            </a:r>
            <a:r>
              <a:rPr lang="en-CA" sz="1200" b="0" i="0" u="none" strike="noStrike" kern="1200" dirty="0" smtClean="0">
                <a:solidFill>
                  <a:schemeClr val="tx1"/>
                </a:solidFill>
                <a:effectLst/>
                <a:latin typeface="+mn-lt"/>
              </a:rPr>
              <a:t>Level 1</a:t>
            </a:r>
            <a:r>
              <a:rPr lang="en-CA" sz="1200" b="0" i="0" u="none" strike="noStrike" kern="1200" baseline="0" dirty="0" smtClean="0">
                <a:solidFill>
                  <a:schemeClr val="tx1"/>
                </a:solidFill>
                <a:effectLst/>
                <a:latin typeface="+mn-lt"/>
              </a:rPr>
              <a:t> </a:t>
            </a:r>
            <a:r>
              <a:rPr lang="en-CA" sz="1200" b="0" i="0" u="none" strike="noStrike" kern="1200" dirty="0" smtClean="0">
                <a:solidFill>
                  <a:schemeClr val="tx1"/>
                </a:solidFill>
                <a:effectLst/>
                <a:latin typeface="+mn-lt"/>
              </a:rPr>
              <a:t>Content </a:t>
            </a:r>
            <a:r>
              <a:rPr lang="en-CA" sz="1200" b="0" i="0" u="none" strike="noStrike" kern="1200" dirty="0">
                <a:solidFill>
                  <a:schemeClr val="tx1"/>
                </a:solidFill>
                <a:effectLst/>
                <a:latin typeface="+mn-lt"/>
              </a:rPr>
              <a:t>Reviewer </a:t>
            </a:r>
            <a:r>
              <a:rPr lang="en-CA" sz="1200" b="0" i="0" u="none" strike="noStrike" kern="1200" dirty="0" smtClean="0">
                <a:solidFill>
                  <a:schemeClr val="tx1"/>
                </a:solidFill>
                <a:effectLst/>
                <a:latin typeface="+mn-lt"/>
              </a:rPr>
              <a:t>approval </a:t>
            </a:r>
            <a:r>
              <a:rPr lang="en-CA" sz="1200" b="0" i="0" u="none" strike="noStrike" kern="1200" dirty="0">
                <a:solidFill>
                  <a:schemeClr val="tx1"/>
                </a:solidFill>
                <a:effectLst/>
                <a:latin typeface="+mn-lt"/>
              </a:rPr>
              <a:t>is required. </a:t>
            </a:r>
          </a:p>
          <a:p>
            <a:endParaRPr lang="en-CA" dirty="0"/>
          </a:p>
        </p:txBody>
      </p:sp>
      <p:sp>
        <p:nvSpPr>
          <p:cNvPr id="4" name="Espace réservé du numéro de diapositive 3"/>
          <p:cNvSpPr>
            <a:spLocks noGrp="1"/>
          </p:cNvSpPr>
          <p:nvPr>
            <p:ph type="sldNum" sz="quarter" idx="10"/>
            <p:custDataLst>
              <p:tags r:id="rId3"/>
            </p:custDataLst>
          </p:nvPr>
        </p:nvSpPr>
        <p:spPr/>
        <p:txBody>
          <a:bodyPr/>
          <a:lstStyle/>
          <a:p>
            <a:fld id="{45986802-38FC-42D9-B26E-1EAD6091AB91}" type="slidenum">
              <a:rPr lang="en-CA" smtClean="0"/>
              <a:t>5</a:t>
            </a:fld>
            <a:endParaRPr lang="en-CA" dirty="0"/>
          </a:p>
        </p:txBody>
      </p:sp>
    </p:spTree>
    <p:extLst>
      <p:ext uri="{BB962C8B-B14F-4D97-AF65-F5344CB8AC3E}">
        <p14:creationId xmlns:p14="http://schemas.microsoft.com/office/powerpoint/2010/main" val="3323032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endParaRPr lang="en-CA" sz="1200" b="0" i="0" u="none" strike="noStrike" kern="1200" dirty="0">
              <a:solidFill>
                <a:schemeClr val="tx1"/>
              </a:solidFill>
              <a:effectLst/>
              <a:latin typeface="+mn-lt"/>
              <a:ea typeface="+mn-ea"/>
              <a:cs typeface="+mn-cs"/>
            </a:endParaRPr>
          </a:p>
          <a:p>
            <a:r>
              <a:rPr lang="en-CA" dirty="0" smtClean="0"/>
              <a:t>After </a:t>
            </a:r>
            <a:r>
              <a:rPr lang="en-CA" dirty="0" err="1" smtClean="0"/>
              <a:t>unpublishing</a:t>
            </a:r>
            <a:r>
              <a:rPr lang="en-CA" dirty="0" smtClean="0"/>
              <a:t> on Open Maps and FGP, or FGP only, the record returns to draft status.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After Open Maps </a:t>
            </a:r>
            <a:r>
              <a:rPr lang="en-CA" dirty="0" err="1" smtClean="0"/>
              <a:t>unpublishing</a:t>
            </a:r>
            <a:r>
              <a:rPr lang="en-CA" dirty="0" smtClean="0"/>
              <a:t> only, the record returns to published status on the FGP only.</a:t>
            </a:r>
          </a:p>
          <a:p>
            <a:pPr marL="0" indent="0">
              <a:buNone/>
            </a:pPr>
            <a:endParaRPr lang="en-CA" sz="1200" dirty="0"/>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636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r>
              <a:rPr lang="en-CA" sz="1200" b="0" i="0" u="none" strike="noStrike" kern="1200" dirty="0">
                <a:solidFill>
                  <a:schemeClr val="tx1"/>
                </a:solidFill>
                <a:effectLst/>
                <a:latin typeface="+mn-lt"/>
              </a:rPr>
              <a:t>Please note that </a:t>
            </a:r>
            <a:r>
              <a:rPr lang="en-CA" sz="1200" b="0" i="0" u="none" strike="noStrike" kern="1200" dirty="0" smtClean="0">
                <a:solidFill>
                  <a:schemeClr val="tx1"/>
                </a:solidFill>
                <a:effectLst/>
                <a:latin typeface="+mn-lt"/>
              </a:rPr>
              <a:t>unpublishing a record in Open </a:t>
            </a:r>
            <a:r>
              <a:rPr lang="en-CA" sz="1200" b="0" i="0" u="none" strike="noStrike" kern="1200" dirty="0">
                <a:solidFill>
                  <a:schemeClr val="tx1"/>
                </a:solidFill>
                <a:effectLst/>
                <a:latin typeface="+mn-lt"/>
              </a:rPr>
              <a:t>Maps does not imply the immediate removal of the record from the Open Maps </a:t>
            </a:r>
            <a:r>
              <a:rPr lang="en-CA" sz="1200" b="0" i="0" u="none" strike="noStrike" kern="1200" dirty="0" smtClean="0">
                <a:solidFill>
                  <a:schemeClr val="tx1"/>
                </a:solidFill>
                <a:effectLst/>
                <a:latin typeface="+mn-lt"/>
              </a:rPr>
              <a:t>site. At </a:t>
            </a:r>
            <a:r>
              <a:rPr lang="en-CA" sz="1200" b="0" i="0" u="none" strike="noStrike" kern="1200" dirty="0">
                <a:solidFill>
                  <a:schemeClr val="tx1"/>
                </a:solidFill>
                <a:effectLst/>
                <a:latin typeface="+mn-lt"/>
              </a:rPr>
              <a:t>this point, action is required from the Contributor Support Team.  </a:t>
            </a:r>
          </a:p>
          <a:p>
            <a:endParaRPr lang="en-CA" sz="1200" b="0" i="0" u="none" strike="noStrike" kern="1200" dirty="0">
              <a:solidFill>
                <a:schemeClr val="tx1"/>
              </a:solidFill>
              <a:effectLst/>
              <a:latin typeface="+mn-lt"/>
              <a:ea typeface="+mn-ea"/>
              <a:cs typeface="+mn-cs"/>
            </a:endParaRPr>
          </a:p>
          <a:p>
            <a:r>
              <a:rPr lang="en-CA" sz="1200" b="0" i="0" u="none" strike="noStrike" kern="1200" dirty="0">
                <a:solidFill>
                  <a:schemeClr val="tx1"/>
                </a:solidFill>
                <a:effectLst/>
                <a:latin typeface="+mn-lt"/>
              </a:rPr>
              <a:t>Although we regularly check Open Map </a:t>
            </a:r>
            <a:r>
              <a:rPr lang="en-CA" sz="1200" b="0" i="0" u="none" strike="noStrike" kern="1200" dirty="0" smtClean="0">
                <a:solidFill>
                  <a:schemeClr val="tx1"/>
                </a:solidFill>
                <a:effectLst/>
                <a:latin typeface="+mn-lt"/>
              </a:rPr>
              <a:t>unpublishings</a:t>
            </a:r>
            <a:r>
              <a:rPr lang="en-CA" sz="1200" b="0" i="0" u="none" strike="noStrike" kern="1200" dirty="0">
                <a:solidFill>
                  <a:schemeClr val="tx1"/>
                </a:solidFill>
                <a:effectLst/>
                <a:latin typeface="+mn-lt"/>
              </a:rPr>
              <a:t>, we recommend that you notify us as soon </a:t>
            </a:r>
            <a:r>
              <a:rPr lang="en-CA" sz="1200" b="0" i="0" u="none" strike="noStrike" kern="1200" dirty="0" smtClean="0">
                <a:solidFill>
                  <a:schemeClr val="tx1"/>
                </a:solidFill>
                <a:effectLst/>
                <a:latin typeface="+mn-lt"/>
              </a:rPr>
              <a:t>as you</a:t>
            </a:r>
            <a:r>
              <a:rPr lang="en-CA" sz="1200" b="0" i="0" u="none" strike="noStrike" kern="1200" baseline="0" dirty="0" smtClean="0">
                <a:solidFill>
                  <a:schemeClr val="tx1"/>
                </a:solidFill>
                <a:effectLst/>
                <a:latin typeface="+mn-lt"/>
              </a:rPr>
              <a:t> </a:t>
            </a:r>
            <a:r>
              <a:rPr lang="en-CA" sz="1200" b="0" i="0" u="none" strike="noStrike" kern="1200" dirty="0" smtClean="0">
                <a:solidFill>
                  <a:schemeClr val="tx1"/>
                </a:solidFill>
                <a:effectLst/>
                <a:latin typeface="+mn-lt"/>
              </a:rPr>
              <a:t>unpublish a record in </a:t>
            </a:r>
            <a:r>
              <a:rPr lang="en-CA" sz="1200" b="0" i="0" u="none" strike="noStrike" kern="1200" dirty="0">
                <a:solidFill>
                  <a:schemeClr val="tx1"/>
                </a:solidFill>
                <a:effectLst/>
                <a:latin typeface="+mn-lt"/>
              </a:rPr>
              <a:t>Open Maps. </a:t>
            </a:r>
            <a:r>
              <a:rPr lang="en-CA" sz="1200" b="0" i="0" u="none" strike="noStrike" kern="1200" dirty="0" smtClean="0">
                <a:solidFill>
                  <a:schemeClr val="tx1"/>
                </a:solidFill>
                <a:effectLst/>
                <a:latin typeface="+mn-lt"/>
              </a:rPr>
              <a:t>We </a:t>
            </a:r>
            <a:r>
              <a:rPr lang="en-CA" sz="1200" b="0" i="0" u="none" strike="noStrike" kern="1200" dirty="0">
                <a:solidFill>
                  <a:schemeClr val="tx1"/>
                </a:solidFill>
                <a:effectLst/>
                <a:latin typeface="+mn-lt"/>
              </a:rPr>
              <a:t>will then immediately destroy the Open Maps site record.</a:t>
            </a:r>
            <a:r>
              <a:rPr lang="en-CA" dirty="0" smtClean="0"/>
              <a:t> </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3616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kern="1200" dirty="0">
                <a:solidFill>
                  <a:schemeClr val="tx1"/>
                </a:solidFill>
                <a:effectLst/>
                <a:latin typeface="+mn-lt"/>
              </a:rPr>
              <a:t>Any </a:t>
            </a:r>
            <a:r>
              <a:rPr lang="en-CA" sz="1200" b="0" i="0" u="none" strike="noStrike" kern="1200" dirty="0" smtClean="0">
                <a:solidFill>
                  <a:schemeClr val="tx1"/>
                </a:solidFill>
                <a:effectLst/>
                <a:latin typeface="+mn-lt"/>
              </a:rPr>
              <a:t>changes </a:t>
            </a:r>
            <a:r>
              <a:rPr lang="en-CA" sz="1200" b="0" i="0" u="none" strike="noStrike" kern="1200" dirty="0">
                <a:solidFill>
                  <a:schemeClr val="tx1"/>
                </a:solidFill>
                <a:effectLst/>
                <a:latin typeface="+mn-lt"/>
              </a:rPr>
              <a:t>to an already published record </a:t>
            </a:r>
            <a:r>
              <a:rPr lang="en-CA" sz="1200" b="0" i="0" u="none" strike="noStrike" kern="1200" dirty="0" smtClean="0">
                <a:solidFill>
                  <a:schemeClr val="tx1"/>
                </a:solidFill>
                <a:effectLst/>
                <a:latin typeface="+mn-lt"/>
              </a:rPr>
              <a:t>requires </a:t>
            </a:r>
            <a:r>
              <a:rPr lang="en-CA" sz="1200" b="0" i="0" u="none" strike="noStrike" kern="1200" dirty="0">
                <a:solidFill>
                  <a:schemeClr val="tx1"/>
                </a:solidFill>
                <a:effectLst/>
                <a:latin typeface="+mn-lt"/>
              </a:rPr>
              <a:t>reinitializing a request to </a:t>
            </a:r>
            <a:r>
              <a:rPr lang="en-CA" sz="1200" b="0" i="0" u="none" strike="noStrike" kern="1200" dirty="0" smtClean="0">
                <a:solidFill>
                  <a:schemeClr val="tx1"/>
                </a:solidFill>
                <a:effectLst/>
                <a:latin typeface="+mn-lt"/>
              </a:rPr>
              <a:t>propagate</a:t>
            </a:r>
            <a:r>
              <a:rPr lang="en-CA" sz="1200" b="0" i="0" u="none" strike="noStrike" kern="1200" baseline="0" dirty="0" smtClean="0">
                <a:solidFill>
                  <a:schemeClr val="tx1"/>
                </a:solidFill>
                <a:effectLst/>
                <a:latin typeface="+mn-lt"/>
              </a:rPr>
              <a:t> </a:t>
            </a:r>
            <a:r>
              <a:rPr lang="en-CA" sz="1200" b="0" i="0" u="none" strike="noStrike" kern="1200" dirty="0" smtClean="0">
                <a:solidFill>
                  <a:schemeClr val="tx1"/>
                </a:solidFill>
                <a:effectLst/>
                <a:latin typeface="+mn-lt"/>
              </a:rPr>
              <a:t>the </a:t>
            </a:r>
            <a:r>
              <a:rPr lang="en-CA" sz="1200" b="0" i="0" u="none" strike="noStrike" kern="1200" dirty="0">
                <a:solidFill>
                  <a:schemeClr val="tx1"/>
                </a:solidFill>
                <a:effectLst/>
                <a:latin typeface="+mn-lt"/>
              </a:rPr>
              <a:t>changes to the FGP and Open Maps. </a:t>
            </a:r>
            <a:r>
              <a:rPr lang="en-CA" dirty="0" smtClean="0"/>
              <a:t>Unpublishing is not required to publish and update.</a:t>
            </a:r>
            <a:endParaRPr lang="en-CA" dirty="0"/>
          </a:p>
          <a:p>
            <a:endParaRPr lang="en-CA" sz="1200" b="0" i="0" u="none" strike="noStrike" kern="1200" baseline="0" dirty="0">
              <a:solidFill>
                <a:schemeClr val="tx1"/>
              </a:solidFill>
              <a:effectLst/>
              <a:latin typeface="+mn-lt"/>
              <a:ea typeface="+mn-ea"/>
              <a:cs typeface="+mn-cs"/>
            </a:endParaRPr>
          </a:p>
          <a:p>
            <a:endParaRPr lang="en-CA" sz="1200" b="0" i="0" u="none" strike="noStrike" kern="1200" baseline="0" dirty="0">
              <a:solidFill>
                <a:schemeClr val="tx1"/>
              </a:solidFill>
              <a:effectLst/>
              <a:latin typeface="+mn-lt"/>
              <a:ea typeface="+mn-ea"/>
              <a:cs typeface="+mn-cs"/>
            </a:endParaRPr>
          </a:p>
          <a:p>
            <a:r>
              <a:rPr lang="en-CA" sz="1200" b="0" i="0" u="none" strike="noStrike" kern="1200" baseline="0" dirty="0">
                <a:solidFill>
                  <a:schemeClr val="tx1"/>
                </a:solidFill>
                <a:effectLst/>
                <a:latin typeface="+mn-lt"/>
              </a:rPr>
              <a:t>There is currently no way around the various approval levels for more minor changes.</a:t>
            </a:r>
            <a:endParaRPr lang="en-CA" dirty="0"/>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9968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392630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15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8838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9560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55537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708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395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86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639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9"/>
          <p:cNvSpPr>
            <a:spLocks noChangeShapeType="1"/>
          </p:cNvSpPr>
          <p:nvPr/>
        </p:nvSpPr>
        <p:spPr bwMode="auto">
          <a:xfrm>
            <a:off x="914400" y="1600200"/>
            <a:ext cx="7391400" cy="0"/>
          </a:xfrm>
          <a:prstGeom prst="line">
            <a:avLst/>
          </a:prstGeom>
          <a:noFill/>
          <a:ln w="28575">
            <a:solidFill>
              <a:schemeClr val="bg1"/>
            </a:solidFill>
            <a:round/>
            <a:headEnd/>
            <a:tailEnd/>
          </a:ln>
        </p:spPr>
        <p:txBody>
          <a:bodyPr/>
          <a:lstStyle/>
          <a:p>
            <a:pPr>
              <a:defRPr/>
            </a:pPr>
            <a:endParaRPr lang="en-US" dirty="0"/>
          </a:p>
        </p:txBody>
      </p:sp>
      <p:sp>
        <p:nvSpPr>
          <p:cNvPr id="5" name="Rectangle 7"/>
          <p:cNvSpPr>
            <a:spLocks noChangeArrowheads="1"/>
          </p:cNvSpPr>
          <p:nvPr/>
        </p:nvSpPr>
        <p:spPr bwMode="auto">
          <a:xfrm>
            <a:off x="0" y="6248400"/>
            <a:ext cx="9144000" cy="609600"/>
          </a:xfrm>
          <a:prstGeom prst="rect">
            <a:avLst/>
          </a:prstGeom>
          <a:solidFill>
            <a:schemeClr val="accent2"/>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 name="Picture 8" descr="canada_w"/>
          <p:cNvPicPr>
            <a:picLocks noChangeAspect="1" noChangeArrowheads="1"/>
          </p:cNvPicPr>
          <p:nvPr/>
        </p:nvPicPr>
        <p:blipFill>
          <a:blip r:embed="rId2"/>
          <a:srcRect/>
          <a:stretch>
            <a:fillRect/>
          </a:stretch>
        </p:blipFill>
        <p:spPr bwMode="auto">
          <a:xfrm>
            <a:off x="7239000" y="6324600"/>
            <a:ext cx="1524000" cy="393700"/>
          </a:xfrm>
          <a:prstGeom prst="rect">
            <a:avLst/>
          </a:prstGeom>
          <a:noFill/>
          <a:ln w="9525">
            <a:noFill/>
            <a:miter lim="800000"/>
            <a:headEnd/>
            <a:tailEnd/>
          </a:ln>
        </p:spPr>
      </p:pic>
      <p:pic>
        <p:nvPicPr>
          <p:cNvPr id="7" name="Picture 9" descr="goc_fip_e_blk_55"/>
          <p:cNvPicPr>
            <a:picLocks noChangeAspect="1" noChangeArrowheads="1"/>
          </p:cNvPicPr>
          <p:nvPr/>
        </p:nvPicPr>
        <p:blipFill>
          <a:blip r:embed="rId3"/>
          <a:srcRect/>
          <a:stretch>
            <a:fillRect/>
          </a:stretch>
        </p:blipFill>
        <p:spPr bwMode="auto">
          <a:xfrm>
            <a:off x="228600" y="6400800"/>
            <a:ext cx="3124200" cy="234950"/>
          </a:xfrm>
          <a:prstGeom prst="rect">
            <a:avLst/>
          </a:prstGeom>
          <a:noFill/>
          <a:ln w="9525">
            <a:noFill/>
            <a:miter lim="800000"/>
            <a:headEnd/>
            <a:tailEnd/>
          </a:ln>
        </p:spPr>
      </p:pic>
      <p:sp>
        <p:nvSpPr>
          <p:cNvPr id="33797" name="Rectangle 5"/>
          <p:cNvSpPr>
            <a:spLocks noGrp="1" noChangeArrowheads="1"/>
          </p:cNvSpPr>
          <p:nvPr>
            <p:ph type="ctrTitle"/>
          </p:nvPr>
        </p:nvSpPr>
        <p:spPr>
          <a:xfrm>
            <a:off x="685800" y="3352800"/>
            <a:ext cx="7772400" cy="1085850"/>
          </a:xfrm>
        </p:spPr>
        <p:txBody>
          <a:bodyPr/>
          <a:lstStyle>
            <a:lvl1pPr algn="ctr">
              <a:defRPr sz="3200"/>
            </a:lvl1pPr>
          </a:lstStyle>
          <a:p>
            <a:pPr lvl="0"/>
            <a:r>
              <a:rPr lang="en-US" noProof="0"/>
              <a:t>Click to edit Master title style</a:t>
            </a:r>
          </a:p>
        </p:txBody>
      </p:sp>
      <p:sp>
        <p:nvSpPr>
          <p:cNvPr id="33798" name="Rectangle 6"/>
          <p:cNvSpPr>
            <a:spLocks noGrp="1" noChangeArrowheads="1"/>
          </p:cNvSpPr>
          <p:nvPr>
            <p:ph type="subTitle" idx="1"/>
          </p:nvPr>
        </p:nvSpPr>
        <p:spPr>
          <a:xfrm>
            <a:off x="685800" y="4419600"/>
            <a:ext cx="7772400" cy="1600200"/>
          </a:xfrm>
        </p:spPr>
        <p:txBody>
          <a:bodyPr/>
          <a:lstStyle>
            <a:lvl1pPr marL="0" indent="0" algn="ctr">
              <a:buFont typeface="Wingdings" pitchFamily="2" charset="2"/>
              <a:buNone/>
              <a:defRPr>
                <a:solidFill>
                  <a:schemeClr val="bg2"/>
                </a:solidFill>
              </a:defRPr>
            </a:lvl1pPr>
          </a:lstStyle>
          <a:p>
            <a:pPr lvl="0"/>
            <a:r>
              <a:rPr lang="en-US" noProof="0"/>
              <a:t>Click to edit Master subtitle style</a:t>
            </a:r>
          </a:p>
        </p:txBody>
      </p:sp>
      <p:sp>
        <p:nvSpPr>
          <p:cNvPr id="8" name="Footer Placeholder 1"/>
          <p:cNvSpPr>
            <a:spLocks noGrp="1"/>
          </p:cNvSpPr>
          <p:nvPr>
            <p:ph type="ftr" sz="quarter" idx="10"/>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cs typeface="+mn-cs"/>
              </a:defRPr>
            </a:lvl1pPr>
          </a:lstStyle>
          <a:p>
            <a:pPr>
              <a:defRPr/>
            </a:pPr>
            <a:endParaRPr lang="en-US" dirty="0"/>
          </a:p>
        </p:txBody>
      </p:sp>
    </p:spTree>
    <p:extLst>
      <p:ext uri="{BB962C8B-B14F-4D97-AF65-F5344CB8AC3E}">
        <p14:creationId xmlns:p14="http://schemas.microsoft.com/office/powerpoint/2010/main" val="1303499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pPr>
              <a:defRPr/>
            </a:pPr>
            <a:fld id="{C0E0D42F-D95C-41A7-9EA8-FDED82D519DA}" type="slidenum">
              <a:rPr lang="en-US"/>
              <a:pPr>
                <a:defRPr/>
              </a:pPr>
              <a:t>‹#›</a:t>
            </a:fld>
            <a:endParaRPr lang="en-US" dirty="0"/>
          </a:p>
        </p:txBody>
      </p:sp>
      <p:sp>
        <p:nvSpPr>
          <p:cNvPr id="3" name="Date Placeholder 2"/>
          <p:cNvSpPr>
            <a:spLocks noGrp="1"/>
          </p:cNvSpPr>
          <p:nvPr>
            <p:ph type="dt" sz="half" idx="11"/>
          </p:nvPr>
        </p:nvSpPr>
        <p:spPr>
          <a:xfrm>
            <a:off x="0" y="6237288"/>
            <a:ext cx="2133600" cy="476250"/>
          </a:xfrm>
          <a:prstGeom prst="rect">
            <a:avLst/>
          </a:prstGeom>
        </p:spPr>
        <p:txBody>
          <a:bodyPr/>
          <a:lstStyle>
            <a:lvl1pPr>
              <a:defRPr>
                <a:solidFill>
                  <a:srgbClr val="000000"/>
                </a:solidFill>
                <a:latin typeface="Arial" pitchFamily="34" charset="0"/>
                <a:cs typeface="+mn-cs"/>
              </a:defRPr>
            </a:lvl1pPr>
          </a:lstStyle>
          <a:p>
            <a:pPr>
              <a:defRPr/>
            </a:pPr>
            <a:endParaRPr lang="en-CA" dirty="0"/>
          </a:p>
        </p:txBody>
      </p:sp>
      <p:sp>
        <p:nvSpPr>
          <p:cNvPr id="4" name="Footer Placeholder 3"/>
          <p:cNvSpPr>
            <a:spLocks noGrp="1"/>
          </p:cNvSpPr>
          <p:nvPr>
            <p:ph type="ftr" sz="quarter" idx="12"/>
          </p:nvPr>
        </p:nvSpPr>
        <p:spPr>
          <a:xfrm>
            <a:off x="2339975" y="6408738"/>
            <a:ext cx="2895600" cy="476250"/>
          </a:xfrm>
          <a:prstGeom prst="rect">
            <a:avLst/>
          </a:prstGeom>
        </p:spPr>
        <p:txBody>
          <a:bodyPr/>
          <a:lstStyle>
            <a:lvl1pPr>
              <a:defRPr>
                <a:solidFill>
                  <a:srgbClr val="000000"/>
                </a:solidFill>
                <a:latin typeface="Arial" pitchFamily="34" charset="0"/>
                <a:cs typeface="+mn-cs"/>
              </a:defRPr>
            </a:lvl1pPr>
          </a:lstStyle>
          <a:p>
            <a:pPr>
              <a:defRPr/>
            </a:pPr>
            <a:endParaRPr lang="en-CA" dirty="0"/>
          </a:p>
        </p:txBody>
      </p:sp>
    </p:spTree>
    <p:extLst>
      <p:ext uri="{BB962C8B-B14F-4D97-AF65-F5344CB8AC3E}">
        <p14:creationId xmlns:p14="http://schemas.microsoft.com/office/powerpoint/2010/main" val="69737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000000"/>
                </a:solidFill>
                <a:latin typeface="Arial" charset="0"/>
                <a:cs typeface="+mn-cs"/>
              </a:defRPr>
            </a:lvl1pPr>
          </a:lstStyle>
          <a:p>
            <a:pPr>
              <a:defRPr/>
            </a:pPr>
            <a:endParaRPr lang="en-CA"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0000"/>
                </a:solidFill>
                <a:latin typeface="Arial" charset="0"/>
                <a:cs typeface="+mn-cs"/>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9BA93479-80B2-4929-9655-4990D8911978}" type="slidenum">
              <a:rPr lang="en-CA"/>
              <a:pPr>
                <a:defRPr/>
              </a:pPr>
              <a:t>‹#›</a:t>
            </a:fld>
            <a:endParaRPr lang="en-CA" dirty="0"/>
          </a:p>
        </p:txBody>
      </p:sp>
    </p:spTree>
    <p:extLst>
      <p:ext uri="{BB962C8B-B14F-4D97-AF65-F5344CB8AC3E}">
        <p14:creationId xmlns:p14="http://schemas.microsoft.com/office/powerpoint/2010/main" val="2907230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CA"/>
          </a:p>
        </p:txBody>
      </p:sp>
      <p:sp>
        <p:nvSpPr>
          <p:cNvPr id="3" name="Espace réservé du numéro de diapositive 2"/>
          <p:cNvSpPr>
            <a:spLocks noGrp="1"/>
          </p:cNvSpPr>
          <p:nvPr>
            <p:ph type="sldNum" sz="quarter" idx="10"/>
          </p:nvPr>
        </p:nvSpPr>
        <p:spPr/>
        <p:txBody>
          <a:bodyPr/>
          <a:lstStyle>
            <a:lvl1pPr>
              <a:defRPr/>
            </a:lvl1pPr>
          </a:lstStyle>
          <a:p>
            <a:fld id="{28F845B4-83D0-4B98-B2C1-CE04ECA2E6A7}" type="slidenum">
              <a:rPr lang="en-US" altLang="fr-FR"/>
              <a:pPr/>
              <a:t>‹#›</a:t>
            </a:fld>
            <a:endParaRPr lang="en-US" altLang="fr-FR" dirty="0"/>
          </a:p>
        </p:txBody>
      </p:sp>
    </p:spTree>
    <p:extLst>
      <p:ext uri="{BB962C8B-B14F-4D97-AF65-F5344CB8AC3E}">
        <p14:creationId xmlns:p14="http://schemas.microsoft.com/office/powerpoint/2010/main" val="3562453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440609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955009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11092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44709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454211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13016056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8343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1519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11061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676932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232172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p:cNvSpPr>
            <a:spLocks noChangeArrowheads="1"/>
          </p:cNvSpPr>
          <p:nvPr/>
        </p:nvSpPr>
        <p:spPr bwMode="auto">
          <a:xfrm>
            <a:off x="2514600" y="0"/>
            <a:ext cx="3733800" cy="228600"/>
          </a:xfrm>
          <a:prstGeom prst="rect">
            <a:avLst/>
          </a:prstGeom>
          <a:solidFill>
            <a:srgbClr val="6496C8"/>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29" name="Rectangle 7"/>
          <p:cNvSpPr>
            <a:spLocks noChangeArrowheads="1"/>
          </p:cNvSpPr>
          <p:nvPr/>
        </p:nvSpPr>
        <p:spPr bwMode="auto">
          <a:xfrm>
            <a:off x="0" y="0"/>
            <a:ext cx="2895600" cy="228600"/>
          </a:xfrm>
          <a:prstGeom prst="rect">
            <a:avLst/>
          </a:prstGeom>
          <a:solidFill>
            <a:srgbClr val="12547C"/>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30" name="Rectangle 8"/>
          <p:cNvSpPr>
            <a:spLocks noChangeArrowheads="1"/>
          </p:cNvSpPr>
          <p:nvPr/>
        </p:nvSpPr>
        <p:spPr bwMode="auto">
          <a:xfrm>
            <a:off x="6019800" y="0"/>
            <a:ext cx="3124200" cy="228600"/>
          </a:xfrm>
          <a:prstGeom prst="rect">
            <a:avLst/>
          </a:prstGeom>
          <a:solidFill>
            <a:srgbClr val="A5C3CD"/>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31" name="Rectangle 7"/>
          <p:cNvSpPr>
            <a:spLocks noChangeArrowheads="1"/>
          </p:cNvSpPr>
          <p:nvPr/>
        </p:nvSpPr>
        <p:spPr bwMode="auto">
          <a:xfrm>
            <a:off x="0" y="6248400"/>
            <a:ext cx="9144000" cy="609600"/>
          </a:xfrm>
          <a:prstGeom prst="rect">
            <a:avLst/>
          </a:prstGeom>
          <a:solidFill>
            <a:schemeClr val="accent2"/>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12296" name="Picture 8" descr="canada_w"/>
          <p:cNvPicPr>
            <a:picLocks noChangeAspect="1" noChangeArrowheads="1"/>
          </p:cNvPicPr>
          <p:nvPr/>
        </p:nvPicPr>
        <p:blipFill>
          <a:blip r:embed="rId6"/>
          <a:srcRect/>
          <a:stretch>
            <a:fillRect/>
          </a:stretch>
        </p:blipFill>
        <p:spPr bwMode="auto">
          <a:xfrm>
            <a:off x="7239000" y="6324600"/>
            <a:ext cx="1524000" cy="393700"/>
          </a:xfrm>
          <a:prstGeom prst="rect">
            <a:avLst/>
          </a:prstGeom>
          <a:noFill/>
          <a:ln w="9525">
            <a:noFill/>
            <a:miter lim="800000"/>
            <a:headEnd/>
            <a:tailEnd/>
          </a:ln>
        </p:spPr>
      </p:pic>
      <p:pic>
        <p:nvPicPr>
          <p:cNvPr id="12297" name="Picture 9" descr="goc_fip_e_blk_55"/>
          <p:cNvPicPr>
            <a:picLocks noChangeAspect="1" noChangeArrowheads="1"/>
          </p:cNvPicPr>
          <p:nvPr/>
        </p:nvPicPr>
        <p:blipFill>
          <a:blip r:embed="rId7"/>
          <a:srcRect/>
          <a:stretch>
            <a:fillRect/>
          </a:stretch>
        </p:blipFill>
        <p:spPr bwMode="auto">
          <a:xfrm>
            <a:off x="228600" y="6400800"/>
            <a:ext cx="3124200" cy="234950"/>
          </a:xfrm>
          <a:prstGeom prst="rect">
            <a:avLst/>
          </a:prstGeom>
          <a:noFill/>
          <a:ln w="9525">
            <a:noFill/>
            <a:miter lim="800000"/>
            <a:headEnd/>
            <a:tailEnd/>
          </a:ln>
        </p:spPr>
      </p:pic>
      <p:sp>
        <p:nvSpPr>
          <p:cNvPr id="7" name="Slide Number Placeholder 6"/>
          <p:cNvSpPr>
            <a:spLocks noGrp="1"/>
          </p:cNvSpPr>
          <p:nvPr>
            <p:ph type="sldNum" sz="quarter" idx="4"/>
          </p:nvPr>
        </p:nvSpPr>
        <p:spPr>
          <a:xfrm>
            <a:off x="3722688" y="6356350"/>
            <a:ext cx="2133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cs typeface="+mn-cs"/>
              </a:defRPr>
            </a:lvl1pPr>
          </a:lstStyle>
          <a:p>
            <a:pPr>
              <a:defRPr/>
            </a:pPr>
            <a:fld id="{9D4D6887-8541-4007-A7DA-FB947AED6984}" type="slidenum">
              <a:rPr lang="en-US"/>
              <a:pPr>
                <a:defRPr/>
              </a:pPr>
              <a:t>‹#›</a:t>
            </a:fld>
            <a:endParaRPr lang="en-US" dirty="0"/>
          </a:p>
        </p:txBody>
      </p:sp>
    </p:spTree>
    <p:extLst>
      <p:ext uri="{BB962C8B-B14F-4D97-AF65-F5344CB8AC3E}">
        <p14:creationId xmlns:p14="http://schemas.microsoft.com/office/powerpoint/2010/main" val="965364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p:titleStyle>
    <p:bodyStyle>
      <a:lvl1pPr marL="342900" indent="-342900" algn="l" rtl="0" eaLnBrk="1" fontAlgn="base" hangingPunct="1">
        <a:spcBef>
          <a:spcPct val="20000"/>
        </a:spcBef>
        <a:spcAft>
          <a:spcPct val="0"/>
        </a:spcAft>
        <a:buClr>
          <a:srgbClr val="6496C8"/>
        </a:buClr>
        <a:buFont typeface="Wingdings" pitchFamily="2" charset="2"/>
        <a:buChar char="§"/>
        <a:defRPr sz="24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Clr>
          <a:srgbClr val="6496C8"/>
        </a:buClr>
        <a:buFont typeface="Wingdings" pitchFamily="2" charset="2"/>
        <a:buChar char="§"/>
        <a:defRPr sz="2000">
          <a:solidFill>
            <a:schemeClr val="tx1"/>
          </a:solidFill>
          <a:latin typeface="+mn-lt"/>
          <a:ea typeface="ＭＳ Ｐゴシック" pitchFamily="34" charset="-128"/>
          <a:cs typeface="+mn-cs"/>
        </a:defRPr>
      </a:lvl2pPr>
      <a:lvl3pPr marL="1143000" indent="-228600" algn="l" rtl="0" eaLnBrk="1" fontAlgn="base" hangingPunct="1">
        <a:spcBef>
          <a:spcPct val="20000"/>
        </a:spcBef>
        <a:spcAft>
          <a:spcPct val="0"/>
        </a:spcAft>
        <a:buClr>
          <a:srgbClr val="6496C8"/>
        </a:buClr>
        <a:buFont typeface="Wingdings" pitchFamily="2" charset="2"/>
        <a:buChar char="§"/>
        <a:defRPr>
          <a:solidFill>
            <a:schemeClr val="tx1"/>
          </a:solidFill>
          <a:latin typeface="+mn-lt"/>
          <a:ea typeface="ＭＳ Ｐゴシック" pitchFamily="34" charset="-128"/>
          <a:cs typeface="+mn-cs"/>
        </a:defRPr>
      </a:lvl3pPr>
      <a:lvl4pPr marL="1600200" indent="-228600" algn="l" rtl="0" eaLnBrk="1" fontAlgn="base" hangingPunct="1">
        <a:spcBef>
          <a:spcPct val="20000"/>
        </a:spcBef>
        <a:spcAft>
          <a:spcPct val="0"/>
        </a:spcAft>
        <a:buClr>
          <a:srgbClr val="6496C8"/>
        </a:buClr>
        <a:buFont typeface="Wingdings" pitchFamily="2" charset="2"/>
        <a:buChar char="§"/>
        <a:defRPr sz="1600">
          <a:solidFill>
            <a:schemeClr val="tx1"/>
          </a:solidFill>
          <a:latin typeface="+mn-lt"/>
          <a:ea typeface="ＭＳ Ｐゴシック" pitchFamily="34" charset="-128"/>
          <a:cs typeface="+mn-cs"/>
        </a:defRPr>
      </a:lvl4pPr>
      <a:lvl5pPr marL="20574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ea typeface="ＭＳ Ｐゴシック" pitchFamily="34" charset="-128"/>
          <a:cs typeface="+mn-cs"/>
        </a:defRPr>
      </a:lvl5pPr>
      <a:lvl6pPr marL="25146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6pPr>
      <a:lvl7pPr marL="29718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7pPr>
      <a:lvl8pPr marL="34290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8pPr>
      <a:lvl9pPr marL="38862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53843154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3" Type="http://schemas.openxmlformats.org/officeDocument/2006/relationships/tags" Target="../tags/tag13.xml"/><Relationship Id="rId18" Type="http://schemas.microsoft.com/office/2007/relationships/media" Target="../media/media2.m4a"/><Relationship Id="rId26" Type="http://schemas.openxmlformats.org/officeDocument/2006/relationships/tags" Target="../tags/tag24.xml"/><Relationship Id="rId39" Type="http://schemas.openxmlformats.org/officeDocument/2006/relationships/tags" Target="../tags/tag37.xml"/><Relationship Id="rId3" Type="http://schemas.openxmlformats.org/officeDocument/2006/relationships/tags" Target="../tags/tag3.xml"/><Relationship Id="rId21" Type="http://schemas.openxmlformats.org/officeDocument/2006/relationships/tags" Target="../tags/tag19.xml"/><Relationship Id="rId34" Type="http://schemas.openxmlformats.org/officeDocument/2006/relationships/tags" Target="../tags/tag32.xml"/><Relationship Id="rId42" Type="http://schemas.openxmlformats.org/officeDocument/2006/relationships/tags" Target="../tags/tag40.xml"/><Relationship Id="rId47" Type="http://schemas.openxmlformats.org/officeDocument/2006/relationships/image" Target="../media/image7.png"/><Relationship Id="rId50" Type="http://schemas.openxmlformats.org/officeDocument/2006/relationships/image" Target="../media/image9.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3.xml"/><Relationship Id="rId33" Type="http://schemas.openxmlformats.org/officeDocument/2006/relationships/tags" Target="../tags/tag31.xml"/><Relationship Id="rId38" Type="http://schemas.openxmlformats.org/officeDocument/2006/relationships/tags" Target="../tags/tag36.xml"/><Relationship Id="rId46" Type="http://schemas.openxmlformats.org/officeDocument/2006/relationships/image" Target="../media/image6.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18.xml"/><Relationship Id="rId29" Type="http://schemas.openxmlformats.org/officeDocument/2006/relationships/tags" Target="../tags/tag27.xml"/><Relationship Id="rId41" Type="http://schemas.openxmlformats.org/officeDocument/2006/relationships/tags" Target="../tags/tag3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2.xml"/><Relationship Id="rId32" Type="http://schemas.openxmlformats.org/officeDocument/2006/relationships/tags" Target="../tags/tag30.xml"/><Relationship Id="rId37" Type="http://schemas.openxmlformats.org/officeDocument/2006/relationships/tags" Target="../tags/tag35.xml"/><Relationship Id="rId40" Type="http://schemas.openxmlformats.org/officeDocument/2006/relationships/tags" Target="../tags/tag38.xml"/><Relationship Id="rId45" Type="http://schemas.openxmlformats.org/officeDocument/2006/relationships/notesSlide" Target="../notesSlides/notesSlide2.xml"/><Relationship Id="rId53" Type="http://schemas.openxmlformats.org/officeDocument/2006/relationships/image" Target="../media/image5.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1.xml"/><Relationship Id="rId28" Type="http://schemas.openxmlformats.org/officeDocument/2006/relationships/tags" Target="../tags/tag26.xml"/><Relationship Id="rId36" Type="http://schemas.openxmlformats.org/officeDocument/2006/relationships/tags" Target="../tags/tag34.xml"/><Relationship Id="rId49" Type="http://schemas.openxmlformats.org/officeDocument/2006/relationships/customXml" Target="../ink/ink1.xml"/><Relationship Id="rId10" Type="http://schemas.openxmlformats.org/officeDocument/2006/relationships/tags" Target="../tags/tag10.xml"/><Relationship Id="rId19" Type="http://schemas.openxmlformats.org/officeDocument/2006/relationships/audio" Target="../media/media2.m4a"/><Relationship Id="rId31" Type="http://schemas.openxmlformats.org/officeDocument/2006/relationships/tags" Target="../tags/tag29.xml"/><Relationship Id="rId44" Type="http://schemas.openxmlformats.org/officeDocument/2006/relationships/slideLayout" Target="../slideLayouts/slideLayout17.xml"/><Relationship Id="rId52" Type="http://schemas.openxmlformats.org/officeDocument/2006/relationships/image" Target="../media/image11.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0.xml"/><Relationship Id="rId27" Type="http://schemas.openxmlformats.org/officeDocument/2006/relationships/tags" Target="../tags/tag25.xml"/><Relationship Id="rId30" Type="http://schemas.openxmlformats.org/officeDocument/2006/relationships/tags" Target="../tags/tag28.xml"/><Relationship Id="rId35" Type="http://schemas.openxmlformats.org/officeDocument/2006/relationships/tags" Target="../tags/tag33.xml"/><Relationship Id="rId43" Type="http://schemas.openxmlformats.org/officeDocument/2006/relationships/tags" Target="../tags/tag41.xml"/><Relationship Id="rId48" Type="http://schemas.openxmlformats.org/officeDocument/2006/relationships/image" Target="../media/image8.png"/><Relationship Id="rId8" Type="http://schemas.openxmlformats.org/officeDocument/2006/relationships/tags" Target="../tags/tag8.xml"/><Relationship Id="rId51" Type="http://schemas.openxmlformats.org/officeDocument/2006/relationships/image" Target="../media/image10.png"/></Relationships>
</file>

<file path=ppt/slides/_rels/slide3.xml.rels><?xml version="1.0" encoding="UTF-8" standalone="yes"?>
<Relationships xmlns="http://schemas.openxmlformats.org/package/2006/relationships"><Relationship Id="rId13" Type="http://schemas.openxmlformats.org/officeDocument/2006/relationships/tags" Target="../tags/tag57.xml"/><Relationship Id="rId18" Type="http://schemas.openxmlformats.org/officeDocument/2006/relationships/tags" Target="../tags/tag62.xml"/><Relationship Id="rId26" Type="http://schemas.openxmlformats.org/officeDocument/2006/relationships/tags" Target="../tags/tag70.xml"/><Relationship Id="rId39" Type="http://schemas.openxmlformats.org/officeDocument/2006/relationships/tags" Target="../tags/tag81.xml"/><Relationship Id="rId21" Type="http://schemas.openxmlformats.org/officeDocument/2006/relationships/tags" Target="../tags/tag65.xml"/><Relationship Id="rId34" Type="http://schemas.openxmlformats.org/officeDocument/2006/relationships/tags" Target="../tags/tag76.xml"/><Relationship Id="rId42" Type="http://schemas.openxmlformats.org/officeDocument/2006/relationships/tags" Target="../tags/tag84.xml"/><Relationship Id="rId47" Type="http://schemas.openxmlformats.org/officeDocument/2006/relationships/tags" Target="../tags/tag89.xml"/><Relationship Id="rId50" Type="http://schemas.openxmlformats.org/officeDocument/2006/relationships/tags" Target="../tags/tag92.xml"/><Relationship Id="rId55" Type="http://schemas.openxmlformats.org/officeDocument/2006/relationships/tags" Target="../tags/tag97.xml"/><Relationship Id="rId63" Type="http://schemas.openxmlformats.org/officeDocument/2006/relationships/tags" Target="../tags/tag105.xml"/><Relationship Id="rId68" Type="http://schemas.openxmlformats.org/officeDocument/2006/relationships/tags" Target="../tags/tag110.xml"/><Relationship Id="rId76" Type="http://schemas.openxmlformats.org/officeDocument/2006/relationships/image" Target="../media/image9.png"/><Relationship Id="rId7" Type="http://schemas.openxmlformats.org/officeDocument/2006/relationships/tags" Target="../tags/tag51.xml"/><Relationship Id="rId71" Type="http://schemas.openxmlformats.org/officeDocument/2006/relationships/notesSlide" Target="../notesSlides/notesSlide3.xml"/><Relationship Id="rId2" Type="http://schemas.openxmlformats.org/officeDocument/2006/relationships/tags" Target="../tags/tag46.xml"/><Relationship Id="rId16" Type="http://schemas.openxmlformats.org/officeDocument/2006/relationships/tags" Target="../tags/tag60.xml"/><Relationship Id="rId29" Type="http://schemas.openxmlformats.org/officeDocument/2006/relationships/audio" Target="../media/media3.m4a"/><Relationship Id="rId11" Type="http://schemas.openxmlformats.org/officeDocument/2006/relationships/tags" Target="../tags/tag55.xml"/><Relationship Id="rId24" Type="http://schemas.openxmlformats.org/officeDocument/2006/relationships/tags" Target="../tags/tag68.xml"/><Relationship Id="rId32" Type="http://schemas.openxmlformats.org/officeDocument/2006/relationships/tags" Target="../tags/tag74.xml"/><Relationship Id="rId37" Type="http://schemas.openxmlformats.org/officeDocument/2006/relationships/tags" Target="../tags/tag79.xml"/><Relationship Id="rId40" Type="http://schemas.openxmlformats.org/officeDocument/2006/relationships/tags" Target="../tags/tag82.xml"/><Relationship Id="rId45" Type="http://schemas.openxmlformats.org/officeDocument/2006/relationships/tags" Target="../tags/tag87.xml"/><Relationship Id="rId53" Type="http://schemas.openxmlformats.org/officeDocument/2006/relationships/tags" Target="../tags/tag95.xml"/><Relationship Id="rId58" Type="http://schemas.openxmlformats.org/officeDocument/2006/relationships/tags" Target="../tags/tag100.xml"/><Relationship Id="rId66" Type="http://schemas.openxmlformats.org/officeDocument/2006/relationships/tags" Target="../tags/tag108.xml"/><Relationship Id="rId74" Type="http://schemas.openxmlformats.org/officeDocument/2006/relationships/image" Target="../media/image7.png"/><Relationship Id="rId79" Type="http://schemas.openxmlformats.org/officeDocument/2006/relationships/image" Target="../media/image5.png"/><Relationship Id="rId5" Type="http://schemas.openxmlformats.org/officeDocument/2006/relationships/tags" Target="../tags/tag49.xml"/><Relationship Id="rId61" Type="http://schemas.openxmlformats.org/officeDocument/2006/relationships/tags" Target="../tags/tag103.xml"/><Relationship Id="rId10" Type="http://schemas.openxmlformats.org/officeDocument/2006/relationships/tags" Target="../tags/tag54.xml"/><Relationship Id="rId19" Type="http://schemas.openxmlformats.org/officeDocument/2006/relationships/tags" Target="../tags/tag63.xml"/><Relationship Id="rId31" Type="http://schemas.openxmlformats.org/officeDocument/2006/relationships/tags" Target="../tags/tag73.xml"/><Relationship Id="rId44" Type="http://schemas.openxmlformats.org/officeDocument/2006/relationships/tags" Target="../tags/tag86.xml"/><Relationship Id="rId52" Type="http://schemas.openxmlformats.org/officeDocument/2006/relationships/tags" Target="../tags/tag94.xml"/><Relationship Id="rId60" Type="http://schemas.openxmlformats.org/officeDocument/2006/relationships/tags" Target="../tags/tag102.xml"/><Relationship Id="rId65" Type="http://schemas.openxmlformats.org/officeDocument/2006/relationships/tags" Target="../tags/tag107.xml"/><Relationship Id="rId73" Type="http://schemas.openxmlformats.org/officeDocument/2006/relationships/image" Target="../media/image8.png"/><Relationship Id="rId78" Type="http://schemas.openxmlformats.org/officeDocument/2006/relationships/image" Target="../media/image11.png"/><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 Id="rId22" Type="http://schemas.openxmlformats.org/officeDocument/2006/relationships/tags" Target="../tags/tag66.xml"/><Relationship Id="rId27" Type="http://schemas.openxmlformats.org/officeDocument/2006/relationships/tags" Target="../tags/tag71.xml"/><Relationship Id="rId30" Type="http://schemas.openxmlformats.org/officeDocument/2006/relationships/tags" Target="../tags/tag72.xml"/><Relationship Id="rId35" Type="http://schemas.openxmlformats.org/officeDocument/2006/relationships/tags" Target="../tags/tag77.xml"/><Relationship Id="rId43" Type="http://schemas.openxmlformats.org/officeDocument/2006/relationships/tags" Target="../tags/tag85.xml"/><Relationship Id="rId48" Type="http://schemas.openxmlformats.org/officeDocument/2006/relationships/tags" Target="../tags/tag90.xml"/><Relationship Id="rId56" Type="http://schemas.openxmlformats.org/officeDocument/2006/relationships/tags" Target="../tags/tag98.xml"/><Relationship Id="rId64" Type="http://schemas.openxmlformats.org/officeDocument/2006/relationships/tags" Target="../tags/tag106.xml"/><Relationship Id="rId69" Type="http://schemas.openxmlformats.org/officeDocument/2006/relationships/tags" Target="../tags/tag111.xml"/><Relationship Id="rId77" Type="http://schemas.openxmlformats.org/officeDocument/2006/relationships/image" Target="../media/image10.png"/><Relationship Id="rId8" Type="http://schemas.openxmlformats.org/officeDocument/2006/relationships/tags" Target="../tags/tag52.xml"/><Relationship Id="rId51" Type="http://schemas.openxmlformats.org/officeDocument/2006/relationships/tags" Target="../tags/tag93.xml"/><Relationship Id="rId72" Type="http://schemas.openxmlformats.org/officeDocument/2006/relationships/image" Target="../media/image12.png"/><Relationship Id="rId3" Type="http://schemas.openxmlformats.org/officeDocument/2006/relationships/tags" Target="../tags/tag47.xml"/><Relationship Id="rId12" Type="http://schemas.openxmlformats.org/officeDocument/2006/relationships/tags" Target="../tags/tag56.xml"/><Relationship Id="rId17" Type="http://schemas.openxmlformats.org/officeDocument/2006/relationships/tags" Target="../tags/tag61.xml"/><Relationship Id="rId25" Type="http://schemas.openxmlformats.org/officeDocument/2006/relationships/tags" Target="../tags/tag69.xml"/><Relationship Id="rId33" Type="http://schemas.openxmlformats.org/officeDocument/2006/relationships/tags" Target="../tags/tag75.xml"/><Relationship Id="rId38" Type="http://schemas.openxmlformats.org/officeDocument/2006/relationships/tags" Target="../tags/tag80.xml"/><Relationship Id="rId46" Type="http://schemas.openxmlformats.org/officeDocument/2006/relationships/tags" Target="../tags/tag88.xml"/><Relationship Id="rId59" Type="http://schemas.openxmlformats.org/officeDocument/2006/relationships/tags" Target="../tags/tag101.xml"/><Relationship Id="rId67" Type="http://schemas.openxmlformats.org/officeDocument/2006/relationships/tags" Target="../tags/tag109.xml"/><Relationship Id="rId20" Type="http://schemas.openxmlformats.org/officeDocument/2006/relationships/tags" Target="../tags/tag64.xml"/><Relationship Id="rId41" Type="http://schemas.openxmlformats.org/officeDocument/2006/relationships/tags" Target="../tags/tag83.xml"/><Relationship Id="rId54" Type="http://schemas.openxmlformats.org/officeDocument/2006/relationships/tags" Target="../tags/tag96.xml"/><Relationship Id="rId62" Type="http://schemas.openxmlformats.org/officeDocument/2006/relationships/tags" Target="../tags/tag104.xml"/><Relationship Id="rId70" Type="http://schemas.openxmlformats.org/officeDocument/2006/relationships/slideLayout" Target="../slideLayouts/slideLayout17.xml"/><Relationship Id="rId75" Type="http://schemas.openxmlformats.org/officeDocument/2006/relationships/image" Target="../media/image13.png"/><Relationship Id="rId1" Type="http://schemas.openxmlformats.org/officeDocument/2006/relationships/tags" Target="../tags/tag45.xml"/><Relationship Id="rId6" Type="http://schemas.openxmlformats.org/officeDocument/2006/relationships/tags" Target="../tags/tag50.xml"/><Relationship Id="rId15" Type="http://schemas.openxmlformats.org/officeDocument/2006/relationships/tags" Target="../tags/tag59.xml"/><Relationship Id="rId23" Type="http://schemas.openxmlformats.org/officeDocument/2006/relationships/tags" Target="../tags/tag67.xml"/><Relationship Id="rId28" Type="http://schemas.microsoft.com/office/2007/relationships/media" Target="../media/media3.m4a"/><Relationship Id="rId36" Type="http://schemas.openxmlformats.org/officeDocument/2006/relationships/tags" Target="../tags/tag78.xml"/><Relationship Id="rId49" Type="http://schemas.openxmlformats.org/officeDocument/2006/relationships/tags" Target="../tags/tag91.xml"/><Relationship Id="rId57" Type="http://schemas.openxmlformats.org/officeDocument/2006/relationships/tags" Target="../tags/tag99.xml"/></Relationships>
</file>

<file path=ppt/slides/_rels/slide4.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tags" Target="../tags/tag140.xml"/><Relationship Id="rId39" Type="http://schemas.openxmlformats.org/officeDocument/2006/relationships/tags" Target="../tags/tag151.xml"/><Relationship Id="rId21" Type="http://schemas.openxmlformats.org/officeDocument/2006/relationships/tags" Target="../tags/tag135.xml"/><Relationship Id="rId34" Type="http://schemas.openxmlformats.org/officeDocument/2006/relationships/tags" Target="../tags/tag146.xml"/><Relationship Id="rId42" Type="http://schemas.openxmlformats.org/officeDocument/2006/relationships/tags" Target="../tags/tag154.xml"/><Relationship Id="rId47" Type="http://schemas.openxmlformats.org/officeDocument/2006/relationships/tags" Target="../tags/tag159.xml"/><Relationship Id="rId50" Type="http://schemas.openxmlformats.org/officeDocument/2006/relationships/tags" Target="../tags/tag162.xml"/><Relationship Id="rId55" Type="http://schemas.openxmlformats.org/officeDocument/2006/relationships/tags" Target="../tags/tag167.xml"/><Relationship Id="rId63" Type="http://schemas.openxmlformats.org/officeDocument/2006/relationships/slideLayout" Target="../slideLayouts/slideLayout17.xml"/><Relationship Id="rId68" Type="http://schemas.openxmlformats.org/officeDocument/2006/relationships/image" Target="../media/image9.png"/><Relationship Id="rId7" Type="http://schemas.openxmlformats.org/officeDocument/2006/relationships/tags" Target="../tags/tag121.xml"/><Relationship Id="rId71" Type="http://schemas.openxmlformats.org/officeDocument/2006/relationships/image" Target="../media/image15.png"/><Relationship Id="rId2" Type="http://schemas.openxmlformats.org/officeDocument/2006/relationships/tags" Target="../tags/tag116.xml"/><Relationship Id="rId16" Type="http://schemas.openxmlformats.org/officeDocument/2006/relationships/tags" Target="../tags/tag130.xml"/><Relationship Id="rId29" Type="http://schemas.microsoft.com/office/2007/relationships/media" Target="../media/media4.m4a"/><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tags" Target="../tags/tag144.xml"/><Relationship Id="rId37" Type="http://schemas.openxmlformats.org/officeDocument/2006/relationships/tags" Target="../tags/tag149.xml"/><Relationship Id="rId40" Type="http://schemas.openxmlformats.org/officeDocument/2006/relationships/tags" Target="../tags/tag152.xml"/><Relationship Id="rId45" Type="http://schemas.openxmlformats.org/officeDocument/2006/relationships/tags" Target="../tags/tag157.xml"/><Relationship Id="rId53" Type="http://schemas.openxmlformats.org/officeDocument/2006/relationships/tags" Target="../tags/tag165.xml"/><Relationship Id="rId58" Type="http://schemas.openxmlformats.org/officeDocument/2006/relationships/tags" Target="../tags/tag170.xml"/><Relationship Id="rId66" Type="http://schemas.openxmlformats.org/officeDocument/2006/relationships/image" Target="../media/image8.png"/><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tags" Target="../tags/tag142.xml"/><Relationship Id="rId36" Type="http://schemas.openxmlformats.org/officeDocument/2006/relationships/tags" Target="../tags/tag148.xml"/><Relationship Id="rId49" Type="http://schemas.openxmlformats.org/officeDocument/2006/relationships/tags" Target="../tags/tag161.xml"/><Relationship Id="rId57" Type="http://schemas.openxmlformats.org/officeDocument/2006/relationships/tags" Target="../tags/tag169.xml"/><Relationship Id="rId61" Type="http://schemas.openxmlformats.org/officeDocument/2006/relationships/tags" Target="../tags/tag173.xml"/><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tags" Target="../tags/tag143.xml"/><Relationship Id="rId44" Type="http://schemas.openxmlformats.org/officeDocument/2006/relationships/tags" Target="../tags/tag156.xml"/><Relationship Id="rId52" Type="http://schemas.openxmlformats.org/officeDocument/2006/relationships/tags" Target="../tags/tag164.xml"/><Relationship Id="rId60" Type="http://schemas.openxmlformats.org/officeDocument/2006/relationships/tags" Target="../tags/tag172.xml"/><Relationship Id="rId65" Type="http://schemas.openxmlformats.org/officeDocument/2006/relationships/image" Target="../media/image7.png"/><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tags" Target="../tags/tag141.xml"/><Relationship Id="rId30" Type="http://schemas.openxmlformats.org/officeDocument/2006/relationships/audio" Target="../media/media4.m4a"/><Relationship Id="rId35" Type="http://schemas.openxmlformats.org/officeDocument/2006/relationships/tags" Target="../tags/tag147.xml"/><Relationship Id="rId43" Type="http://schemas.openxmlformats.org/officeDocument/2006/relationships/tags" Target="../tags/tag155.xml"/><Relationship Id="rId48" Type="http://schemas.openxmlformats.org/officeDocument/2006/relationships/tags" Target="../tags/tag160.xml"/><Relationship Id="rId56" Type="http://schemas.openxmlformats.org/officeDocument/2006/relationships/tags" Target="../tags/tag168.xml"/><Relationship Id="rId64" Type="http://schemas.openxmlformats.org/officeDocument/2006/relationships/notesSlide" Target="../notesSlides/notesSlide4.xml"/><Relationship Id="rId69" Type="http://schemas.openxmlformats.org/officeDocument/2006/relationships/image" Target="../media/image10.png"/><Relationship Id="rId8" Type="http://schemas.openxmlformats.org/officeDocument/2006/relationships/tags" Target="../tags/tag122.xml"/><Relationship Id="rId51" Type="http://schemas.openxmlformats.org/officeDocument/2006/relationships/tags" Target="../tags/tag163.xml"/><Relationship Id="rId72" Type="http://schemas.openxmlformats.org/officeDocument/2006/relationships/image" Target="../media/image5.png"/><Relationship Id="rId3" Type="http://schemas.openxmlformats.org/officeDocument/2006/relationships/tags" Target="../tags/tag117.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tags" Target="../tags/tag145.xml"/><Relationship Id="rId38" Type="http://schemas.openxmlformats.org/officeDocument/2006/relationships/tags" Target="../tags/tag150.xml"/><Relationship Id="rId46" Type="http://schemas.openxmlformats.org/officeDocument/2006/relationships/tags" Target="../tags/tag158.xml"/><Relationship Id="rId59" Type="http://schemas.openxmlformats.org/officeDocument/2006/relationships/tags" Target="../tags/tag171.xml"/><Relationship Id="rId67" Type="http://schemas.openxmlformats.org/officeDocument/2006/relationships/image" Target="../media/image14.png"/><Relationship Id="rId20" Type="http://schemas.openxmlformats.org/officeDocument/2006/relationships/tags" Target="../tags/tag134.xml"/><Relationship Id="rId41" Type="http://schemas.openxmlformats.org/officeDocument/2006/relationships/tags" Target="../tags/tag153.xml"/><Relationship Id="rId54" Type="http://schemas.openxmlformats.org/officeDocument/2006/relationships/tags" Target="../tags/tag166.xml"/><Relationship Id="rId62" Type="http://schemas.openxmlformats.org/officeDocument/2006/relationships/tags" Target="../tags/tag174.xml"/><Relationship Id="rId70"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microsoft.com/office/2007/relationships/media" Target="../media/media5.m4a"/><Relationship Id="rId7" Type="http://schemas.openxmlformats.org/officeDocument/2006/relationships/image" Target="../media/image5.png"/><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5.m4a"/></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85.xml"/><Relationship Id="rId7" Type="http://schemas.openxmlformats.org/officeDocument/2006/relationships/slideLayout" Target="../slideLayouts/slideLayout17.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audio" Target="../media/media6.m4a"/><Relationship Id="rId11" Type="http://schemas.openxmlformats.org/officeDocument/2006/relationships/image" Target="../media/image5.png"/><Relationship Id="rId5" Type="http://schemas.microsoft.com/office/2007/relationships/media" Target="../media/media6.m4a"/><Relationship Id="rId10" Type="http://schemas.openxmlformats.org/officeDocument/2006/relationships/image" Target="../media/image17.JPG"/><Relationship Id="rId4" Type="http://schemas.openxmlformats.org/officeDocument/2006/relationships/tags" Target="../tags/tag186.xml"/><Relationship Id="rId9" Type="http://schemas.openxmlformats.org/officeDocument/2006/relationships/image" Target="../media/image16.JP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92.xml"/><Relationship Id="rId7" Type="http://schemas.openxmlformats.org/officeDocument/2006/relationships/notesSlide" Target="../notesSlides/notesSlide7.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slideLayout" Target="../slideLayouts/slideLayout17.xml"/><Relationship Id="rId5" Type="http://schemas.openxmlformats.org/officeDocument/2006/relationships/audio" Target="../media/media7.m4a"/><Relationship Id="rId4" Type="http://schemas.microsoft.com/office/2007/relationships/media" Target="../media/media7.m4a"/></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98.xml"/><Relationship Id="rId7" Type="http://schemas.openxmlformats.org/officeDocument/2006/relationships/notesSlide" Target="../notesSlides/notesSlide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slideLayout" Target="../slideLayouts/slideLayout17.xml"/><Relationship Id="rId5" Type="http://schemas.openxmlformats.org/officeDocument/2006/relationships/audio" Target="../media/media8.m4a"/><Relationship Id="rId4" Type="http://schemas.microsoft.com/office/2007/relationships/media" Target="../media/media8.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sz="2800" b="1" dirty="0"/>
              <a:t>Detailed View of the</a:t>
            </a:r>
          </a:p>
          <a:p>
            <a:pPr algn="ctr">
              <a:spcBef>
                <a:spcPct val="20000"/>
              </a:spcBef>
            </a:pPr>
            <a:r>
              <a:rPr lang="en-CA" sz="2800" b="1" dirty="0"/>
              <a:t>Publication Process</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25033"/>
    </mc:Choice>
    <mc:Fallback xmlns="">
      <p:transition spd="slow" advTm="25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2"/>
            </p:custDataLst>
          </p:nvPr>
        </p:nvSpPr>
        <p:spPr/>
        <p:txBody>
          <a:bodyPr/>
          <a:lstStyle/>
          <a:p>
            <a:r>
              <a:rPr lang="en-CA" noProof="0" dirty="0"/>
              <a:t>The </a:t>
            </a:r>
            <a:r>
              <a:rPr lang="en-CA" noProof="0" dirty="0" smtClean="0"/>
              <a:t>Editor </a:t>
            </a:r>
            <a:r>
              <a:rPr lang="en-CA" b="0" noProof="0" dirty="0"/>
              <a:t>requests publication</a:t>
            </a:r>
          </a:p>
        </p:txBody>
      </p:sp>
      <p:cxnSp>
        <p:nvCxnSpPr>
          <p:cNvPr id="53" name="Connecteur en angle 2"/>
          <p:cNvCxnSpPr/>
          <p:nvPr>
            <p:custDataLst>
              <p:tags r:id="rId3"/>
            </p:custDataLst>
          </p:nvPr>
        </p:nvCxnSpPr>
        <p:spPr>
          <a:xfrm>
            <a:off x="5859889" y="2634332"/>
            <a:ext cx="8255" cy="666750"/>
          </a:xfrm>
          <a:prstGeom prst="straightConnector1">
            <a:avLst/>
          </a:prstGeom>
          <a:noFill/>
          <a:ln w="76200" cap="flat" cmpd="sng" algn="ctr">
            <a:solidFill>
              <a:srgbClr val="BBE0E3">
                <a:lumMod val="20000"/>
                <a:lumOff val="80000"/>
              </a:srgbClr>
            </a:solidFill>
            <a:prstDash val="solid"/>
            <a:headEnd type="none" w="med" len="med"/>
            <a:tailEnd type="none" w="med" len="med"/>
          </a:ln>
          <a:effectLst>
            <a:outerShdw blurRad="40000" dist="23000" dir="5400000" rotWithShape="0">
              <a:srgbClr val="000000">
                <a:alpha val="35000"/>
              </a:srgbClr>
            </a:outerShdw>
          </a:effectLst>
        </p:spPr>
      </p:cxnSp>
      <p:grpSp>
        <p:nvGrpSpPr>
          <p:cNvPr id="54" name="Group 316"/>
          <p:cNvGrpSpPr/>
          <p:nvPr>
            <p:custDataLst>
              <p:tags r:id="rId4"/>
            </p:custDataLst>
          </p:nvPr>
        </p:nvGrpSpPr>
        <p:grpSpPr>
          <a:xfrm>
            <a:off x="519541" y="1629127"/>
            <a:ext cx="883285" cy="1061719"/>
            <a:chOff x="-24100" y="174681"/>
            <a:chExt cx="883666" cy="1062277"/>
          </a:xfrm>
        </p:grpSpPr>
        <p:sp>
          <p:nvSpPr>
            <p:cNvPr id="55" name="Text Box 3"/>
            <p:cNvSpPr txBox="1"/>
            <p:nvPr>
              <p:custDataLst>
                <p:tags r:id="rId42"/>
              </p:custDataLst>
            </p:nvPr>
          </p:nvSpPr>
          <p:spPr>
            <a:xfrm flipH="1">
              <a:off x="-24100" y="939904"/>
              <a:ext cx="883666" cy="29705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EDITOR</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56" name="Picture 375"/>
            <p:cNvPicPr>
              <a:picLocks noChangeAspect="1"/>
            </p:cNvPicPr>
            <p:nvPr>
              <p:custDataLst>
                <p:tags r:id="rId43"/>
              </p:custDataLst>
            </p:nvPr>
          </p:nvPicPr>
          <p:blipFill>
            <a:blip r:embed="rId46"/>
            <a:stretch>
              <a:fillRect/>
            </a:stretch>
          </p:blipFill>
          <p:spPr>
            <a:xfrm>
              <a:off x="33050" y="174681"/>
              <a:ext cx="726224" cy="761832"/>
            </a:xfrm>
            <a:prstGeom prst="rect">
              <a:avLst/>
            </a:prstGeom>
            <a:ln w="19050">
              <a:solidFill>
                <a:srgbClr val="BBE0E3">
                  <a:lumMod val="50000"/>
                </a:srgbClr>
              </a:solidFill>
            </a:ln>
          </p:spPr>
        </p:pic>
      </p:grpSp>
      <p:sp>
        <p:nvSpPr>
          <p:cNvPr id="57" name="Organigramme : Procédé prédéfini 4"/>
          <p:cNvSpPr/>
          <p:nvPr>
            <p:custDataLst>
              <p:tags r:id="rId5"/>
            </p:custDataLst>
          </p:nvPr>
        </p:nvSpPr>
        <p:spPr>
          <a:xfrm>
            <a:off x="6690055" y="1582772"/>
            <a:ext cx="1338329" cy="699770"/>
          </a:xfrm>
          <a:prstGeom prst="flowChartPredefinedProcess">
            <a:avLst/>
          </a:prstGeom>
          <a:solidFill>
            <a:srgbClr val="2D2D8A">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smtClean="0">
                <a:ln>
                  <a:noFill/>
                </a:ln>
                <a:solidFill>
                  <a:srgbClr val="FFFFFF"/>
                </a:solidFill>
                <a:effectLst/>
                <a:uLnTx/>
                <a:uFillTx/>
                <a:latin typeface="Tahoma"/>
                <a:ea typeface="+mn-ea"/>
                <a:cs typeface="+mn-cs"/>
              </a:rPr>
              <a:t>Workspace</a:t>
            </a:r>
            <a:endParaRPr kumimoji="0" lang="en-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58" name="Flèche vers le haut 16"/>
          <p:cNvSpPr/>
          <p:nvPr>
            <p:custDataLst>
              <p:tags r:id="rId6"/>
            </p:custDataLst>
          </p:nvPr>
        </p:nvSpPr>
        <p:spPr>
          <a:xfrm rot="5400000">
            <a:off x="3780815" y="-870539"/>
            <a:ext cx="453994" cy="5234947"/>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59" name="Flèche vers le haut 17"/>
          <p:cNvSpPr/>
          <p:nvPr>
            <p:custDataLst>
              <p:tags r:id="rId7"/>
            </p:custDataLst>
          </p:nvPr>
        </p:nvSpPr>
        <p:spPr>
          <a:xfrm rot="10800000">
            <a:off x="2051721" y="1937102"/>
            <a:ext cx="405765" cy="2463156"/>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61" name="ZoneTexte 25"/>
          <p:cNvSpPr txBox="1"/>
          <p:nvPr>
            <p:custDataLst>
              <p:tags r:id="rId8"/>
            </p:custDataLst>
          </p:nvPr>
        </p:nvSpPr>
        <p:spPr>
          <a:xfrm>
            <a:off x="1933892" y="1618331"/>
            <a:ext cx="321940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rgbClr val="000000"/>
                </a:solidFill>
                <a:effectLst/>
                <a:uLnTx/>
                <a:uFillTx/>
                <a:latin typeface="Calibri"/>
                <a:ea typeface="+mn-ea"/>
                <a:cs typeface="+mn-cs"/>
              </a:rPr>
              <a:t>Create/Update </a:t>
            </a:r>
            <a:r>
              <a:rPr kumimoji="0" lang="en-CA" sz="1200" b="0" i="0" u="none" strike="noStrike" kern="1200" cap="none" spc="0" normalizeH="0" baseline="0" noProof="0" dirty="0">
                <a:ln>
                  <a:noFill/>
                </a:ln>
                <a:solidFill>
                  <a:srgbClr val="000000"/>
                </a:solidFill>
                <a:effectLst/>
                <a:uLnTx/>
                <a:uFillTx/>
                <a:latin typeface="Calibri"/>
                <a:ea typeface="+mn-ea"/>
                <a:cs typeface="+mn-cs"/>
              </a:rPr>
              <a:t>metadata and Validate metadata</a:t>
            </a:r>
            <a:endParaRPr kumimoji="0" lang="en-CA" sz="14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62" name="ZoneTexte 25"/>
          <p:cNvSpPr txBox="1"/>
          <p:nvPr>
            <p:custDataLst>
              <p:tags r:id="rId9"/>
            </p:custDataLst>
          </p:nvPr>
        </p:nvSpPr>
        <p:spPr>
          <a:xfrm rot="16200000">
            <a:off x="1344338" y="2930139"/>
            <a:ext cx="178497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a:ea typeface="+mn-ea"/>
                <a:cs typeface="+mn-cs"/>
              </a:rPr>
              <a:t>Publication request </a:t>
            </a:r>
            <a:endParaRPr kumimoji="0" lang="en-CA" sz="14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63" name="Group 324"/>
          <p:cNvGrpSpPr/>
          <p:nvPr>
            <p:custDataLst>
              <p:tags r:id="rId10"/>
            </p:custDataLst>
          </p:nvPr>
        </p:nvGrpSpPr>
        <p:grpSpPr>
          <a:xfrm>
            <a:off x="5314636" y="3293675"/>
            <a:ext cx="3289812" cy="478156"/>
            <a:chOff x="7881787" y="2652349"/>
            <a:chExt cx="3506419" cy="478299"/>
          </a:xfrm>
        </p:grpSpPr>
        <p:sp>
          <p:nvSpPr>
            <p:cNvPr id="64" name="Rectangle à coins arrondis 102"/>
            <p:cNvSpPr/>
            <p:nvPr>
              <p:custDataLst>
                <p:tags r:id="rId39"/>
              </p:custDataLst>
            </p:nvPr>
          </p:nvSpPr>
          <p:spPr>
            <a:xfrm>
              <a:off x="7881787" y="2652349"/>
              <a:ext cx="3352800" cy="324652"/>
            </a:xfrm>
            <a:prstGeom prst="roundRect">
              <a:avLst/>
            </a:prstGeom>
            <a:solidFill>
              <a:srgbClr val="BBE0E3">
                <a:lumMod val="20000"/>
                <a:lumOff val="80000"/>
              </a:srgbClr>
            </a:solid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65" name="ZoneTexte 25"/>
            <p:cNvSpPr txBox="1"/>
            <p:nvPr>
              <p:custDataLst>
                <p:tags r:id="rId40"/>
              </p:custDataLst>
            </p:nvPr>
          </p:nvSpPr>
          <p:spPr>
            <a:xfrm>
              <a:off x="8141106" y="2670638"/>
              <a:ext cx="3247100" cy="46001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Content Reviewer – Level 1</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recommendation for External PGF (L2)</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66" name="Image 66"/>
            <p:cNvPicPr/>
            <p:nvPr>
              <p:custDataLst>
                <p:tags r:id="rId41"/>
              </p:custDataLst>
            </p:nvPr>
          </p:nvPicPr>
          <p:blipFill rotWithShape="1">
            <a:blip r:embed="rId47"/>
            <a:srcRect l="11893" t="15538" r="11905" b="9969"/>
            <a:stretch/>
          </p:blipFill>
          <p:spPr>
            <a:xfrm>
              <a:off x="7933685" y="2719827"/>
              <a:ext cx="221113" cy="195642"/>
            </a:xfrm>
            <a:prstGeom prst="rect">
              <a:avLst/>
            </a:prstGeom>
          </p:spPr>
        </p:pic>
      </p:grpSp>
      <p:grpSp>
        <p:nvGrpSpPr>
          <p:cNvPr id="67" name="Group 326"/>
          <p:cNvGrpSpPr/>
          <p:nvPr>
            <p:custDataLst>
              <p:tags r:id="rId11"/>
            </p:custDataLst>
          </p:nvPr>
        </p:nvGrpSpPr>
        <p:grpSpPr>
          <a:xfrm>
            <a:off x="2399994" y="3301807"/>
            <a:ext cx="3052315" cy="452755"/>
            <a:chOff x="1885039" y="1700431"/>
            <a:chExt cx="2805086" cy="453347"/>
          </a:xfrm>
        </p:grpSpPr>
        <p:sp>
          <p:nvSpPr>
            <p:cNvPr id="68" name="ZoneTexte 25"/>
            <p:cNvSpPr txBox="1"/>
            <p:nvPr>
              <p:custDataLst>
                <p:tags r:id="rId36"/>
              </p:custDataLst>
            </p:nvPr>
          </p:nvSpPr>
          <p:spPr>
            <a:xfrm>
              <a:off x="2118699" y="1711327"/>
              <a:ext cx="2571426" cy="44245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Content Reviewer – Level 1</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request for Internal FGP  (L1)</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nvGrpSpPr>
            <p:cNvPr id="69" name="Group 360"/>
            <p:cNvGrpSpPr/>
            <p:nvPr/>
          </p:nvGrpSpPr>
          <p:grpSpPr>
            <a:xfrm>
              <a:off x="1885039" y="1700431"/>
              <a:ext cx="2546290" cy="324652"/>
              <a:chOff x="1885039" y="1700431"/>
              <a:chExt cx="2546290" cy="324652"/>
            </a:xfrm>
          </p:grpSpPr>
          <p:pic>
            <p:nvPicPr>
              <p:cNvPr id="70" name="Image 66"/>
              <p:cNvPicPr/>
              <p:nvPr>
                <p:custDataLst>
                  <p:tags r:id="rId37"/>
                </p:custDataLst>
              </p:nvPr>
            </p:nvPicPr>
            <p:blipFill rotWithShape="1">
              <a:blip r:embed="rId47"/>
              <a:srcRect l="11893" t="15538" r="11905" b="9969"/>
              <a:stretch/>
            </p:blipFill>
            <p:spPr>
              <a:xfrm>
                <a:off x="1954429" y="1769154"/>
                <a:ext cx="194305" cy="151649"/>
              </a:xfrm>
              <a:prstGeom prst="rect">
                <a:avLst/>
              </a:prstGeom>
            </p:spPr>
          </p:pic>
          <p:sp>
            <p:nvSpPr>
              <p:cNvPr id="71" name="Rectangle à coins arrondis 102"/>
              <p:cNvSpPr/>
              <p:nvPr>
                <p:custDataLst>
                  <p:tags r:id="rId38"/>
                </p:custDataLst>
              </p:nvPr>
            </p:nvSpPr>
            <p:spPr>
              <a:xfrm>
                <a:off x="1885039" y="1700431"/>
                <a:ext cx="2546290" cy="324652"/>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Tahoma"/>
                    <a:ea typeface="+mn-ea"/>
                    <a:cs typeface="+mn-cs"/>
                  </a:rPr>
                  <a:t> </a:t>
                </a:r>
              </a:p>
            </p:txBody>
          </p:sp>
        </p:grpSp>
      </p:grpSp>
      <p:grpSp>
        <p:nvGrpSpPr>
          <p:cNvPr id="72" name="Group 328"/>
          <p:cNvGrpSpPr/>
          <p:nvPr>
            <p:custDataLst>
              <p:tags r:id="rId12"/>
            </p:custDataLst>
          </p:nvPr>
        </p:nvGrpSpPr>
        <p:grpSpPr>
          <a:xfrm>
            <a:off x="576667" y="4726022"/>
            <a:ext cx="1934454" cy="791210"/>
            <a:chOff x="-1320926" y="-1"/>
            <a:chExt cx="2112388" cy="791539"/>
          </a:xfrm>
        </p:grpSpPr>
        <p:pic>
          <p:nvPicPr>
            <p:cNvPr id="73" name="Picture 357"/>
            <p:cNvPicPr>
              <a:picLocks noChangeAspect="1"/>
            </p:cNvPicPr>
            <p:nvPr>
              <p:custDataLst>
                <p:tags r:id="rId34"/>
              </p:custDataLst>
            </p:nvPr>
          </p:nvPicPr>
          <p:blipFill>
            <a:blip r:embed="rId48"/>
            <a:stretch>
              <a:fillRect/>
            </a:stretch>
          </p:blipFill>
          <p:spPr>
            <a:xfrm>
              <a:off x="-1" y="-1"/>
              <a:ext cx="791463" cy="791539"/>
            </a:xfrm>
            <a:prstGeom prst="rect">
              <a:avLst/>
            </a:prstGeom>
            <a:ln w="19050">
              <a:solidFill>
                <a:srgbClr val="BBE0E3">
                  <a:lumMod val="50000"/>
                </a:srgbClr>
              </a:solidFill>
            </a:ln>
          </p:spPr>
        </p:pic>
        <p:sp>
          <p:nvSpPr>
            <p:cNvPr id="74" name="Text Box 6"/>
            <p:cNvSpPr txBox="1"/>
            <p:nvPr>
              <p:custDataLst>
                <p:tags r:id="rId35"/>
              </p:custDataLst>
            </p:nvPr>
          </p:nvSpPr>
          <p:spPr>
            <a:xfrm>
              <a:off x="-1320926" y="34398"/>
              <a:ext cx="1379765" cy="664228"/>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400" b="1" i="0" u="none" strike="noStrike" kern="0" cap="none" spc="0" normalizeH="0" baseline="0" noProof="0" dirty="0" smtClean="0">
                  <a:ln>
                    <a:noFill/>
                  </a:ln>
                  <a:solidFill>
                    <a:srgbClr val="1F4E79"/>
                  </a:solidFill>
                  <a:effectLst/>
                  <a:uLnTx/>
                  <a:uFillTx/>
                  <a:latin typeface="Tahoma"/>
                  <a:ea typeface="+mn-ea"/>
                  <a:cs typeface="+mn-cs"/>
                </a:rPr>
                <a:t>Level 1</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400" b="1" i="0" u="none" strike="noStrike" kern="0" cap="none" spc="0" normalizeH="0" baseline="0" noProof="0" dirty="0" smtClean="0">
                  <a:ln>
                    <a:noFill/>
                  </a:ln>
                  <a:solidFill>
                    <a:srgbClr val="1F4E79"/>
                  </a:solidFill>
                  <a:effectLst/>
                  <a:uLnTx/>
                  <a:uFillTx/>
                  <a:latin typeface="Tahoma"/>
                  <a:ea typeface="+mn-ea"/>
                  <a:cs typeface="+mn-cs"/>
                </a:rPr>
                <a:t>Content</a:t>
              </a:r>
              <a:endParaRPr kumimoji="0" lang="en-CA" sz="1400" b="1" i="0" u="none" strike="noStrike" kern="0" cap="none" spc="0" normalizeH="0" baseline="0" noProof="0" dirty="0">
                <a:ln>
                  <a:noFill/>
                </a:ln>
                <a:solidFill>
                  <a:srgbClr val="1F4E79"/>
                </a:solidFill>
                <a:effectLst/>
                <a:uLnTx/>
                <a:uFillTx/>
                <a:latin typeface="Tahoma"/>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400" b="1" i="0" u="none" strike="noStrike" kern="0" cap="none" spc="0" normalizeH="0" baseline="0" noProof="0" dirty="0" smtClean="0">
                  <a:ln>
                    <a:noFill/>
                  </a:ln>
                  <a:solidFill>
                    <a:srgbClr val="1F4E79"/>
                  </a:solidFill>
                  <a:effectLst/>
                  <a:uLnTx/>
                  <a:uFillTx/>
                  <a:latin typeface="Tahoma"/>
                  <a:ea typeface="+mn-ea"/>
                  <a:cs typeface="+mn-cs"/>
                </a:rPr>
                <a:t>Reviewer</a:t>
              </a:r>
              <a:r>
                <a:rPr kumimoji="0" lang="en-CA" sz="1000" b="0" i="0" u="none" strike="noStrike" kern="0" cap="none" spc="0" normalizeH="0" baseline="0" noProof="0" dirty="0">
                  <a:ln>
                    <a:noFill/>
                  </a:ln>
                  <a:solidFill>
                    <a:srgbClr val="000000"/>
                  </a:solidFill>
                  <a:effectLst/>
                  <a:uLnTx/>
                  <a:uFillTx/>
                  <a:latin typeface="Times New Roman"/>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75" name="Zone de texte 2"/>
          <p:cNvSpPr txBox="1">
            <a:spLocks noChangeArrowheads="1"/>
          </p:cNvSpPr>
          <p:nvPr>
            <p:custDataLst>
              <p:tags r:id="rId13"/>
            </p:custDataLst>
          </p:nvPr>
        </p:nvSpPr>
        <p:spPr bwMode="auto">
          <a:xfrm>
            <a:off x="6612577" y="4904894"/>
            <a:ext cx="2207895" cy="1188402"/>
          </a:xfrm>
          <a:prstGeom prst="rect">
            <a:avLst/>
          </a:prstGeom>
          <a:solidFill>
            <a:srgbClr val="FFFFFF">
              <a:lumMod val="85000"/>
            </a:srgbClr>
          </a:solidFill>
          <a:ln w="25400" cap="flat" cmpd="sng" algn="ctr">
            <a:solidFill>
              <a:srgbClr val="FFFFFF">
                <a:shade val="50000"/>
              </a:srgbClr>
            </a:solidFill>
            <a:prstDash val="solid"/>
            <a:headEnd/>
            <a:tailEnd/>
          </a:ln>
          <a:effectLst/>
        </p:spPr>
        <p:txBody>
          <a:bodyPr rot="0" vert="horz" wrap="square" lIns="91440" tIns="45720" rIns="91440" bIns="45720" anchor="t" anchorCtr="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800" b="1" i="0" u="none" strike="noStrike" kern="0" cap="none" spc="0" normalizeH="0" baseline="0" noProof="0" dirty="0">
                <a:ln>
                  <a:noFill/>
                </a:ln>
                <a:solidFill>
                  <a:srgbClr val="000000"/>
                </a:solidFill>
                <a:effectLst/>
                <a:uLnTx/>
                <a:uFillTx/>
                <a:latin typeface="Tahoma"/>
                <a:ea typeface="+mn-ea"/>
                <a:cs typeface="+mn-cs"/>
              </a:rPr>
              <a:t>Notes</a:t>
            </a:r>
            <a:r>
              <a:rPr kumimoji="0" lang="en-CA" sz="700" b="0" i="0" u="none" strike="noStrike" kern="0" cap="none" spc="0" normalizeH="0" baseline="0" noProof="0" dirty="0">
                <a:ln>
                  <a:noFill/>
                </a:ln>
                <a:solidFill>
                  <a:srgbClr val="000000"/>
                </a:solidFill>
                <a:effectLst/>
                <a:uLnTx/>
                <a:uFillTx/>
                <a:latin typeface="Tahoma"/>
                <a:ea typeface="+mn-ea"/>
                <a:cs typeface="+mn-cs"/>
              </a:rPr>
              <a:t> </a:t>
            </a:r>
            <a:endParaRPr kumimoji="0" lang="en-CA" sz="1100" b="0" i="0" u="none" strike="noStrike" kern="0" cap="none" spc="0" normalizeH="0" baseline="0" noProof="0" dirty="0">
              <a:ln>
                <a:noFill/>
              </a:ln>
              <a:solidFill>
                <a:srgbClr val="FFFFFF"/>
              </a:solidFill>
              <a:effectLst/>
              <a:uLnTx/>
              <a:uFillTx/>
              <a:latin typeface="Tahoma"/>
              <a:ea typeface="Calibri"/>
              <a:cs typeface="Times New Roman"/>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Both"/>
              <a:tabLst/>
              <a:defRPr/>
            </a:pPr>
            <a:r>
              <a:rPr kumimoji="0" lang="en-CA" sz="800" b="0" i="0" u="none" strike="noStrike" kern="0" cap="none" spc="0" normalizeH="0" baseline="0" noProof="0" dirty="0">
                <a:ln>
                  <a:noFill/>
                </a:ln>
                <a:solidFill>
                  <a:srgbClr val="000000"/>
                </a:solidFill>
                <a:effectLst/>
                <a:uLnTx/>
                <a:uFillTx/>
                <a:latin typeface="Tahoma"/>
                <a:ea typeface="+mn-ea"/>
                <a:cs typeface="+mn-cs"/>
              </a:rPr>
              <a:t>When the metadata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record has </a:t>
            </a:r>
            <a:r>
              <a:rPr kumimoji="0" lang="en-CA" sz="800" b="0" i="0" u="none" strike="noStrike" kern="0" cap="none" spc="0" normalizeH="0" baseline="0" noProof="0" dirty="0">
                <a:ln>
                  <a:noFill/>
                </a:ln>
                <a:solidFill>
                  <a:srgbClr val="000000"/>
                </a:solidFill>
                <a:effectLst/>
                <a:uLnTx/>
                <a:uFillTx/>
                <a:latin typeface="Tahoma"/>
                <a:ea typeface="+mn-ea"/>
                <a:cs typeface="+mn-cs"/>
              </a:rPr>
              <a:t>never been published.</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Both"/>
              <a:tabLst/>
              <a:defRPr/>
            </a:pPr>
            <a:r>
              <a:rPr kumimoji="0" lang="en-CA" sz="800" b="0" i="0" u="none" strike="noStrike" kern="0" cap="none" spc="0" normalizeH="0" baseline="0" noProof="0" dirty="0" smtClean="0">
                <a:ln>
                  <a:noFill/>
                </a:ln>
                <a:solidFill>
                  <a:srgbClr val="000000"/>
                </a:solidFill>
                <a:effectLst/>
                <a:uLnTx/>
                <a:uFillTx/>
                <a:latin typeface="Tahoma"/>
                <a:ea typeface="+mn-ea"/>
                <a:cs typeface="+mn-cs"/>
              </a:rPr>
              <a:t>Once </a:t>
            </a:r>
            <a:r>
              <a:rPr kumimoji="0" lang="en-CA" sz="800" b="0" i="0" u="none" strike="noStrike" kern="0" cap="none" spc="0" normalizeH="0" baseline="0" noProof="0" dirty="0">
                <a:ln>
                  <a:noFill/>
                </a:ln>
                <a:solidFill>
                  <a:srgbClr val="000000"/>
                </a:solidFill>
                <a:effectLst/>
                <a:uLnTx/>
                <a:uFillTx/>
                <a:latin typeface="Tahoma"/>
                <a:ea typeface="+mn-ea"/>
                <a:cs typeface="+mn-cs"/>
              </a:rPr>
              <a:t>the metadata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record is </a:t>
            </a:r>
            <a:r>
              <a:rPr kumimoji="0" lang="en-CA" sz="800" b="0" i="0" u="none" strike="noStrike" kern="0" cap="none" spc="0" normalizeH="0" baseline="0" noProof="0" dirty="0">
                <a:ln>
                  <a:noFill/>
                </a:ln>
                <a:solidFill>
                  <a:srgbClr val="000000"/>
                </a:solidFill>
                <a:effectLst/>
                <a:uLnTx/>
                <a:uFillTx/>
                <a:latin typeface="Tahoma"/>
                <a:ea typeface="+mn-ea"/>
                <a:cs typeface="+mn-cs"/>
              </a:rPr>
              <a:t>updated after publication.</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Both"/>
              <a:tabLst/>
              <a:defRPr/>
            </a:pPr>
            <a:r>
              <a:rPr kumimoji="0" lang="en-CA" sz="800" b="0" i="0" u="none" strike="noStrike" kern="0" cap="none" spc="0" normalizeH="0" baseline="0" noProof="0" dirty="0" smtClean="0">
                <a:ln>
                  <a:noFill/>
                </a:ln>
                <a:solidFill>
                  <a:srgbClr val="000000"/>
                </a:solidFill>
                <a:effectLst/>
                <a:uLnTx/>
                <a:uFillTx/>
                <a:latin typeface="Tahoma"/>
                <a:ea typeface="+mn-ea"/>
                <a:cs typeface="+mn-cs"/>
              </a:rPr>
              <a:t>Once a metadata record has already been published </a:t>
            </a:r>
            <a:r>
              <a:rPr kumimoji="0" lang="en-CA" sz="800" b="0" i="0" u="none" strike="noStrike" kern="0" cap="none" spc="0" normalizeH="0" baseline="0" noProof="0" dirty="0">
                <a:ln>
                  <a:noFill/>
                </a:ln>
                <a:solidFill>
                  <a:srgbClr val="000000"/>
                </a:solidFill>
                <a:effectLst/>
                <a:uLnTx/>
                <a:uFillTx/>
                <a:latin typeface="Tahoma"/>
                <a:ea typeface="+mn-ea"/>
                <a:cs typeface="+mn-cs"/>
              </a:rPr>
              <a:t>at level 1 and a level 2 publication is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requested.</a:t>
            </a:r>
            <a:endParaRPr kumimoji="0" lang="en-CA" sz="1200" b="0" i="0" u="none" strike="noStrike" kern="0" cap="none" spc="0" normalizeH="0" baseline="0" noProof="0" dirty="0">
              <a:ln>
                <a:noFill/>
              </a:ln>
              <a:solidFill>
                <a:srgbClr val="FFFFFF"/>
              </a:solidFill>
              <a:effectLst/>
              <a:uLnTx/>
              <a:uFillTx/>
              <a:latin typeface="Tahoma"/>
              <a:ea typeface="Calibri"/>
              <a:cs typeface="Times New Roman"/>
            </a:endParaRPr>
          </a:p>
        </p:txBody>
      </p:sp>
      <p:sp>
        <p:nvSpPr>
          <p:cNvPr id="76" name="ZoneTexte 25"/>
          <p:cNvSpPr txBox="1"/>
          <p:nvPr>
            <p:custDataLst>
              <p:tags r:id="rId14"/>
            </p:custDataLst>
          </p:nvPr>
        </p:nvSpPr>
        <p:spPr>
          <a:xfrm>
            <a:off x="2503498" y="2096002"/>
            <a:ext cx="6821030" cy="1015663"/>
          </a:xfrm>
          <a:prstGeom prst="rect">
            <a:avLst/>
          </a:prstGeom>
          <a:noFill/>
          <a:ln>
            <a:noFill/>
          </a:ln>
          <a:effectLst>
            <a:outerShdw blurRad="50800" dist="50800" dir="5400000" algn="ctr" rotWithShape="0">
              <a:srgbClr val="000000">
                <a:alpha val="0"/>
              </a:srgbClr>
            </a:outerShdw>
          </a:effec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Times New Roman"/>
              <a:buChar char="-"/>
              <a:tabLst>
                <a:tab pos="228600" algn="l"/>
              </a:tabLst>
              <a:defRPr/>
            </a:pPr>
            <a:r>
              <a:rPr kumimoji="0" lang="en-CA" sz="1200" b="0" i="0" u="none" strike="noStrike" kern="1200" cap="none" spc="0" normalizeH="0" baseline="0" noProof="0" dirty="0">
                <a:ln>
                  <a:noFill/>
                </a:ln>
                <a:solidFill>
                  <a:srgbClr val="000000"/>
                </a:solidFill>
                <a:effectLst/>
                <a:uLnTx/>
                <a:uFillTx/>
                <a:latin typeface="Calibri"/>
                <a:ea typeface="+mn-ea"/>
                <a:cs typeface="+mn-cs"/>
              </a:rPr>
              <a:t>Choose the publication location</a:t>
            </a:r>
            <a:endParaRPr kumimoji="0" lang="en-CA" sz="1800" b="0" i="0" u="none" strike="noStrike" kern="1200" cap="none" spc="0" normalizeH="0" baseline="0" noProof="0" dirty="0">
              <a:ln>
                <a:noFill/>
              </a:ln>
              <a:solidFill>
                <a:srgbClr val="000000"/>
              </a:solidFill>
              <a:effectLst/>
              <a:uLnTx/>
              <a:uFillTx/>
              <a:latin typeface="Times New Roman"/>
              <a:ea typeface="Times New Roman"/>
              <a:cs typeface="Arial"/>
            </a:endParaRPr>
          </a:p>
          <a:p>
            <a:pPr marL="742950" marR="0" lvl="1" indent="-285750" algn="l" defTabSz="914400" rtl="0" eaLnBrk="1" fontAlgn="auto" latinLnBrk="0" hangingPunct="1">
              <a:lnSpc>
                <a:spcPct val="100000"/>
              </a:lnSpc>
              <a:spcBef>
                <a:spcPts val="0"/>
              </a:spcBef>
              <a:spcAft>
                <a:spcPts val="0"/>
              </a:spcAft>
              <a:buClrTx/>
              <a:buSzTx/>
              <a:buFont typeface="Times New Roman"/>
              <a:buChar char="-"/>
              <a:tabLst>
                <a:tab pos="685800" algn="l"/>
              </a:tabLst>
              <a:defRPr/>
            </a:pPr>
            <a:r>
              <a:rPr kumimoji="0" lang="en-CA" sz="1200" b="0" i="0" u="none" strike="noStrike" kern="1200" cap="none" spc="0" normalizeH="0" baseline="0" noProof="0" dirty="0">
                <a:ln>
                  <a:noFill/>
                </a:ln>
                <a:solidFill>
                  <a:srgbClr val="000000"/>
                </a:solidFill>
                <a:effectLst/>
                <a:uLnTx/>
                <a:uFillTx/>
                <a:latin typeface="Calibri"/>
                <a:ea typeface="+mn-ea"/>
                <a:cs typeface="+mn-cs"/>
              </a:rPr>
              <a:t>On the FGP (Required publication location)</a:t>
            </a:r>
            <a:endParaRPr kumimoji="0" lang="en-CA" sz="1800" b="0" i="0" u="none" strike="noStrike" kern="1200" cap="none" spc="0" normalizeH="0" baseline="0" noProof="0" dirty="0">
              <a:ln>
                <a:noFill/>
              </a:ln>
              <a:solidFill>
                <a:srgbClr val="000000"/>
              </a:solidFill>
              <a:effectLst/>
              <a:uLnTx/>
              <a:uFillTx/>
              <a:latin typeface="Times New Roman"/>
              <a:ea typeface="Times New Roman"/>
              <a:cs typeface="Arial"/>
            </a:endParaRPr>
          </a:p>
          <a:p>
            <a:pPr marL="742950" marR="0" lvl="1" indent="-285750" algn="l" defTabSz="914400" rtl="0" eaLnBrk="1" fontAlgn="auto" latinLnBrk="0" hangingPunct="1">
              <a:lnSpc>
                <a:spcPct val="100000"/>
              </a:lnSpc>
              <a:spcBef>
                <a:spcPts val="0"/>
              </a:spcBef>
              <a:spcAft>
                <a:spcPts val="0"/>
              </a:spcAft>
              <a:buClrTx/>
              <a:buSzTx/>
              <a:buFont typeface="Times New Roman"/>
              <a:buChar char="-"/>
              <a:tabLst>
                <a:tab pos="685800" algn="l"/>
              </a:tabLst>
              <a:defRPr/>
            </a:pPr>
            <a:r>
              <a:rPr kumimoji="0" lang="en-CA" sz="1200" b="0" i="0" u="none" strike="noStrike" kern="1200" cap="none" spc="0" normalizeH="0" baseline="0" noProof="0" dirty="0">
                <a:ln>
                  <a:noFill/>
                </a:ln>
                <a:solidFill>
                  <a:srgbClr val="2E74B5"/>
                </a:solidFill>
                <a:effectLst/>
                <a:uLnTx/>
                <a:uFillTx/>
                <a:latin typeface="Calibri"/>
                <a:ea typeface="+mn-ea"/>
                <a:cs typeface="+mn-cs"/>
              </a:rPr>
              <a:t>On Open Maps (Optional publication location)           </a:t>
            </a:r>
            <a:r>
              <a:rPr kumimoji="0" lang="en-US" sz="1200" b="0" i="0" u="none" strike="noStrike" kern="1200" cap="none" spc="0" normalizeH="0" baseline="0" noProof="0" dirty="0">
                <a:ln>
                  <a:noFill/>
                </a:ln>
                <a:solidFill>
                  <a:srgbClr val="2E74B5"/>
                </a:solidFill>
                <a:effectLst/>
                <a:uLnTx/>
                <a:uFillTx/>
                <a:latin typeface="Calibri"/>
                <a:ea typeface="+mn-ea"/>
                <a:cs typeface="+mn-cs"/>
              </a:rPr>
              <a:t>	</a:t>
            </a:r>
            <a:endParaRPr kumimoji="0" lang="en-CA" sz="1800" b="0" i="0" u="none" strike="noStrike" kern="1200" cap="none" spc="0" normalizeH="0" baseline="0" noProof="0" dirty="0">
              <a:ln>
                <a:noFill/>
              </a:ln>
              <a:solidFill>
                <a:srgbClr val="000000"/>
              </a:solidFill>
              <a:effectLst/>
              <a:uLnTx/>
              <a:uFillTx/>
              <a:latin typeface="Times New Roman"/>
              <a:ea typeface="Times New Roman"/>
              <a:cs typeface="Arial"/>
            </a:endParaRPr>
          </a:p>
          <a:p>
            <a:pPr marL="342900" marR="0" lvl="0" indent="-342900" algn="l" defTabSz="914400" rtl="0" eaLnBrk="1" fontAlgn="auto" latinLnBrk="0" hangingPunct="1">
              <a:lnSpc>
                <a:spcPct val="100000"/>
              </a:lnSpc>
              <a:spcBef>
                <a:spcPts val="0"/>
              </a:spcBef>
              <a:spcAft>
                <a:spcPts val="0"/>
              </a:spcAft>
              <a:buClrTx/>
              <a:buSzTx/>
              <a:buFont typeface="Times New Roman"/>
              <a:buChar char="-"/>
              <a:tabLst>
                <a:tab pos="228600" algn="l"/>
              </a:tabLst>
              <a:defRPr/>
            </a:pPr>
            <a:r>
              <a:rPr kumimoji="0" lang="en-CA" sz="1200" b="0" i="0" u="none" strike="noStrike" kern="1200" cap="none" spc="0" normalizeH="0" baseline="0" noProof="0" dirty="0">
                <a:ln>
                  <a:noFill/>
                </a:ln>
                <a:solidFill>
                  <a:srgbClr val="000000"/>
                </a:solidFill>
                <a:effectLst/>
                <a:uLnTx/>
                <a:uFillTx/>
                <a:latin typeface="Calibri"/>
                <a:ea typeface="+mn-ea"/>
                <a:cs typeface="+mn-cs"/>
              </a:rPr>
              <a:t>Choose the Content Reviewer – Level 1</a:t>
            </a:r>
            <a:endParaRPr kumimoji="0" lang="en-CA" sz="1800" b="0" i="0" u="none" strike="noStrike" kern="1200" cap="none" spc="0" normalizeH="0" baseline="0" noProof="0" dirty="0">
              <a:ln>
                <a:noFill/>
              </a:ln>
              <a:solidFill>
                <a:srgbClr val="000000"/>
              </a:solidFill>
              <a:effectLst/>
              <a:uLnTx/>
              <a:uFillTx/>
              <a:latin typeface="Times New Roman"/>
              <a:ea typeface="Times New Roman"/>
              <a:cs typeface="Arial"/>
            </a:endParaRPr>
          </a:p>
          <a:p>
            <a:pPr marL="342900" marR="0" lvl="0" indent="-342900" algn="l" defTabSz="914400" rtl="0" eaLnBrk="1" fontAlgn="auto" latinLnBrk="0" hangingPunct="1">
              <a:lnSpc>
                <a:spcPct val="100000"/>
              </a:lnSpc>
              <a:spcBef>
                <a:spcPts val="0"/>
              </a:spcBef>
              <a:spcAft>
                <a:spcPts val="0"/>
              </a:spcAft>
              <a:buClrTx/>
              <a:buSzTx/>
              <a:buFont typeface="Times New Roman"/>
              <a:buChar char="-"/>
              <a:tabLst>
                <a:tab pos="228600" algn="l"/>
              </a:tabLst>
              <a:defRPr/>
            </a:pPr>
            <a:r>
              <a:rPr kumimoji="0" lang="en-CA" sz="1200" b="0" i="0" u="none" strike="noStrike" kern="1200" cap="none" spc="0" normalizeH="0" baseline="0" noProof="0" dirty="0">
                <a:ln>
                  <a:noFill/>
                </a:ln>
                <a:solidFill>
                  <a:srgbClr val="000000"/>
                </a:solidFill>
                <a:effectLst/>
                <a:uLnTx/>
                <a:uFillTx/>
                <a:latin typeface="Calibri"/>
                <a:ea typeface="+mn-ea"/>
                <a:cs typeface="+mn-cs"/>
              </a:rPr>
              <a:t>Submit Query</a:t>
            </a:r>
            <a:endParaRPr kumimoji="0" lang="en-CA" sz="1800" b="0" i="0" u="none" strike="noStrike" kern="1200" cap="none" spc="0" normalizeH="0" baseline="0" noProof="0" dirty="0">
              <a:ln>
                <a:noFill/>
              </a:ln>
              <a:solidFill>
                <a:srgbClr val="000000"/>
              </a:solidFill>
              <a:effectLst/>
              <a:uLnTx/>
              <a:uFillTx/>
              <a:latin typeface="Times New Roman"/>
              <a:ea typeface="Times New Roman"/>
              <a:cs typeface="Arial"/>
            </a:endParaRPr>
          </a:p>
        </p:txBody>
      </p:sp>
      <mc:AlternateContent xmlns:mc="http://schemas.openxmlformats.org/markup-compatibility/2006" xmlns:p14="http://schemas.microsoft.com/office/powerpoint/2010/main">
        <mc:Choice Requires="p14">
          <p:contentPart p14:bwMode="auto" r:id="rId49">
            <p14:nvContentPartPr>
              <p14:cNvPr id="107" name="Encre 106"/>
              <p14:cNvContentPartPr/>
              <p14:nvPr>
                <p:custDataLst>
                  <p:tags r:id="rId15"/>
                </p:custDataLst>
              </p14:nvPr>
            </p14:nvContentPartPr>
            <p14:xfrm>
              <a:off x="2062360" y="40520"/>
              <a:ext cx="360" cy="360"/>
            </p14:xfrm>
          </p:contentPart>
        </mc:Choice>
        <mc:Fallback xmlns=""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c="http://schemas.openxmlformats.org/drawingml/2006/chart" xmlns:a14="http://schemas.microsoft.com/office/drawing/2010/main">
          <p:pic>
            <p:nvPicPr>
              <p:cNvPr id="107" name="Encre 106"/>
              <p:cNvPicPr/>
              <p:nvPr/>
            </p:nvPicPr>
            <p:blipFill/>
            <p:spPr/>
          </p:pic>
        </mc:Fallback>
      </mc:AlternateContent>
      <p:sp>
        <p:nvSpPr>
          <p:cNvPr id="115" name="Organigramme : Alternative 114"/>
          <p:cNvSpPr/>
          <p:nvPr>
            <p:custDataLst>
              <p:tags r:id="rId16"/>
            </p:custDataLst>
          </p:nvPr>
        </p:nvSpPr>
        <p:spPr>
          <a:xfrm>
            <a:off x="251520" y="1231906"/>
            <a:ext cx="8496944" cy="3328457"/>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81" name="Group 99"/>
          <p:cNvGrpSpPr/>
          <p:nvPr/>
        </p:nvGrpSpPr>
        <p:grpSpPr>
          <a:xfrm>
            <a:off x="785738" y="2690848"/>
            <a:ext cx="959250" cy="460051"/>
            <a:chOff x="526261" y="33401"/>
            <a:chExt cx="1083062" cy="384866"/>
          </a:xfrm>
        </p:grpSpPr>
        <p:sp>
          <p:nvSpPr>
            <p:cNvPr id="102" name="Zone de texte 2"/>
            <p:cNvSpPr txBox="1">
              <a:spLocks noChangeArrowheads="1"/>
            </p:cNvSpPr>
            <p:nvPr>
              <p:custDataLst>
                <p:tags r:id="rId32"/>
              </p:custDataLst>
            </p:nvPr>
          </p:nvSpPr>
          <p:spPr bwMode="auto">
            <a:xfrm>
              <a:off x="526261" y="33401"/>
              <a:ext cx="598418" cy="25059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7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(a) </a:t>
              </a:r>
              <a:endParaRPr kumimoji="0" lang="en-CA" sz="1100" b="0" i="0" u="none" strike="noStrike" kern="0" cap="none" spc="0" normalizeH="0" baseline="0" noProof="0" dirty="0">
                <a:ln>
                  <a:noFill/>
                </a:ln>
                <a:solidFill>
                  <a:srgbClr val="000000"/>
                </a:solidFill>
                <a:effectLst/>
                <a:uLnTx/>
                <a:uFillTx/>
                <a:latin typeface="Calibri"/>
                <a:ea typeface="Calibri"/>
                <a:cs typeface="Times New Roman"/>
              </a:endParaRPr>
            </a:p>
          </p:txBody>
        </p:sp>
        <p:sp>
          <p:nvSpPr>
            <p:cNvPr id="108" name="Zone de texte 2"/>
            <p:cNvSpPr txBox="1">
              <a:spLocks noChangeArrowheads="1"/>
            </p:cNvSpPr>
            <p:nvPr>
              <p:custDataLst>
                <p:tags r:id="rId33"/>
              </p:custDataLst>
            </p:nvPr>
          </p:nvSpPr>
          <p:spPr bwMode="auto">
            <a:xfrm>
              <a:off x="978214" y="142483"/>
              <a:ext cx="631109" cy="275784"/>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(b)</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100" name="Rectangle 99"/>
          <p:cNvSpPr/>
          <p:nvPr>
            <p:custDataLst>
              <p:tags r:id="rId17"/>
            </p:custDataLst>
          </p:nvPr>
        </p:nvSpPr>
        <p:spPr>
          <a:xfrm>
            <a:off x="1842996" y="3086004"/>
            <a:ext cx="202206" cy="172587"/>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4" name="Groupe 3"/>
          <p:cNvGrpSpPr/>
          <p:nvPr/>
        </p:nvGrpSpPr>
        <p:grpSpPr>
          <a:xfrm>
            <a:off x="264850" y="2692786"/>
            <a:ext cx="1786870" cy="682755"/>
            <a:chOff x="264850" y="2692786"/>
            <a:chExt cx="1786870" cy="682755"/>
          </a:xfrm>
        </p:grpSpPr>
        <p:pic>
          <p:nvPicPr>
            <p:cNvPr id="77" name="Picture 94"/>
            <p:cNvPicPr>
              <a:picLocks noChangeAspect="1"/>
            </p:cNvPicPr>
            <p:nvPr>
              <p:custDataLst>
                <p:tags r:id="rId27"/>
              </p:custDataLst>
            </p:nvPr>
          </p:nvPicPr>
          <p:blipFill>
            <a:blip r:embed="rId50"/>
            <a:stretch>
              <a:fillRect/>
            </a:stretch>
          </p:blipFill>
          <p:spPr>
            <a:xfrm>
              <a:off x="334850" y="2740727"/>
              <a:ext cx="554342" cy="209123"/>
            </a:xfrm>
            <a:prstGeom prst="rect">
              <a:avLst/>
            </a:prstGeom>
          </p:spPr>
        </p:pic>
        <p:pic>
          <p:nvPicPr>
            <p:cNvPr id="98" name="Picture 104"/>
            <p:cNvPicPr/>
            <p:nvPr>
              <p:custDataLst>
                <p:tags r:id="rId28"/>
              </p:custDataLst>
            </p:nvPr>
          </p:nvPicPr>
          <p:blipFill>
            <a:blip r:embed="rId51"/>
            <a:stretch>
              <a:fillRect/>
            </a:stretch>
          </p:blipFill>
          <p:spPr>
            <a:xfrm>
              <a:off x="341215" y="2923960"/>
              <a:ext cx="1060075" cy="168890"/>
            </a:xfrm>
            <a:prstGeom prst="rect">
              <a:avLst/>
            </a:prstGeom>
          </p:spPr>
        </p:pic>
        <p:pic>
          <p:nvPicPr>
            <p:cNvPr id="99" name="Picture 105"/>
            <p:cNvPicPr>
              <a:picLocks noChangeAspect="1"/>
            </p:cNvPicPr>
            <p:nvPr>
              <p:custDataLst>
                <p:tags r:id="rId29"/>
              </p:custDataLst>
            </p:nvPr>
          </p:nvPicPr>
          <p:blipFill>
            <a:blip r:embed="rId52"/>
            <a:stretch>
              <a:fillRect/>
            </a:stretch>
          </p:blipFill>
          <p:spPr>
            <a:xfrm>
              <a:off x="353822" y="3092851"/>
              <a:ext cx="1442206" cy="201504"/>
            </a:xfrm>
            <a:prstGeom prst="rect">
              <a:avLst/>
            </a:prstGeom>
          </p:spPr>
        </p:pic>
        <p:sp>
          <p:nvSpPr>
            <p:cNvPr id="101" name="Zone de texte 2"/>
            <p:cNvSpPr txBox="1">
              <a:spLocks noChangeArrowheads="1"/>
            </p:cNvSpPr>
            <p:nvPr>
              <p:custDataLst>
                <p:tags r:id="rId30"/>
              </p:custDataLst>
            </p:nvPr>
          </p:nvSpPr>
          <p:spPr bwMode="auto">
            <a:xfrm>
              <a:off x="1459082" y="3046326"/>
              <a:ext cx="592638" cy="32921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(c)</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78" name="Rounded Rectangle 95"/>
            <p:cNvSpPr/>
            <p:nvPr>
              <p:custDataLst>
                <p:tags r:id="rId31"/>
              </p:custDataLst>
            </p:nvPr>
          </p:nvSpPr>
          <p:spPr>
            <a:xfrm>
              <a:off x="264850" y="2692786"/>
              <a:ext cx="1780279" cy="628435"/>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6" name="Groupe 5"/>
          <p:cNvGrpSpPr/>
          <p:nvPr/>
        </p:nvGrpSpPr>
        <p:grpSpPr>
          <a:xfrm>
            <a:off x="2587570" y="3742422"/>
            <a:ext cx="1878336" cy="657836"/>
            <a:chOff x="173384" y="3507408"/>
            <a:chExt cx="1786870" cy="682755"/>
          </a:xfrm>
        </p:grpSpPr>
        <p:grpSp>
          <p:nvGrpSpPr>
            <p:cNvPr id="5" name="Groupe 4"/>
            <p:cNvGrpSpPr/>
            <p:nvPr/>
          </p:nvGrpSpPr>
          <p:grpSpPr>
            <a:xfrm>
              <a:off x="173384" y="3507408"/>
              <a:ext cx="1786870" cy="682755"/>
              <a:chOff x="173384" y="3507408"/>
              <a:chExt cx="1786870" cy="682755"/>
            </a:xfrm>
          </p:grpSpPr>
          <p:grpSp>
            <p:nvGrpSpPr>
              <p:cNvPr id="120" name="Groupe 119"/>
              <p:cNvGrpSpPr/>
              <p:nvPr/>
            </p:nvGrpSpPr>
            <p:grpSpPr>
              <a:xfrm>
                <a:off x="173384" y="3507408"/>
                <a:ext cx="1786870" cy="682755"/>
                <a:chOff x="264850" y="2692786"/>
                <a:chExt cx="1786870" cy="682755"/>
              </a:xfrm>
            </p:grpSpPr>
            <p:pic>
              <p:nvPicPr>
                <p:cNvPr id="121" name="Picture 94"/>
                <p:cNvPicPr>
                  <a:picLocks noChangeAspect="1"/>
                </p:cNvPicPr>
                <p:nvPr>
                  <p:custDataLst>
                    <p:tags r:id="rId22"/>
                  </p:custDataLst>
                </p:nvPr>
              </p:nvPicPr>
              <p:blipFill>
                <a:blip r:embed="rId50"/>
                <a:stretch>
                  <a:fillRect/>
                </a:stretch>
              </p:blipFill>
              <p:spPr>
                <a:xfrm>
                  <a:off x="334850" y="2740727"/>
                  <a:ext cx="554342" cy="209123"/>
                </a:xfrm>
                <a:prstGeom prst="rect">
                  <a:avLst/>
                </a:prstGeom>
              </p:spPr>
            </p:pic>
            <p:pic>
              <p:nvPicPr>
                <p:cNvPr id="122" name="Picture 104"/>
                <p:cNvPicPr/>
                <p:nvPr>
                  <p:custDataLst>
                    <p:tags r:id="rId23"/>
                  </p:custDataLst>
                </p:nvPr>
              </p:nvPicPr>
              <p:blipFill>
                <a:blip r:embed="rId51"/>
                <a:stretch>
                  <a:fillRect/>
                </a:stretch>
              </p:blipFill>
              <p:spPr>
                <a:xfrm>
                  <a:off x="341215" y="2923960"/>
                  <a:ext cx="1060075" cy="168890"/>
                </a:xfrm>
                <a:prstGeom prst="rect">
                  <a:avLst/>
                </a:prstGeom>
              </p:spPr>
            </p:pic>
            <p:pic>
              <p:nvPicPr>
                <p:cNvPr id="123" name="Picture 105"/>
                <p:cNvPicPr>
                  <a:picLocks noChangeAspect="1"/>
                </p:cNvPicPr>
                <p:nvPr>
                  <p:custDataLst>
                    <p:tags r:id="rId24"/>
                  </p:custDataLst>
                </p:nvPr>
              </p:nvPicPr>
              <p:blipFill>
                <a:blip r:embed="rId52"/>
                <a:stretch>
                  <a:fillRect/>
                </a:stretch>
              </p:blipFill>
              <p:spPr>
                <a:xfrm>
                  <a:off x="353822" y="3092851"/>
                  <a:ext cx="1442206" cy="201504"/>
                </a:xfrm>
                <a:prstGeom prst="rect">
                  <a:avLst/>
                </a:prstGeom>
              </p:spPr>
            </p:pic>
            <p:sp>
              <p:nvSpPr>
                <p:cNvPr id="124" name="Zone de texte 2"/>
                <p:cNvSpPr txBox="1">
                  <a:spLocks noChangeArrowheads="1"/>
                </p:cNvSpPr>
                <p:nvPr>
                  <p:custDataLst>
                    <p:tags r:id="rId25"/>
                  </p:custDataLst>
                </p:nvPr>
              </p:nvSpPr>
              <p:spPr bwMode="auto">
                <a:xfrm>
                  <a:off x="1459082" y="3046326"/>
                  <a:ext cx="592638" cy="32921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(c)</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125" name="Rounded Rectangle 95"/>
                <p:cNvSpPr/>
                <p:nvPr>
                  <p:custDataLst>
                    <p:tags r:id="rId26"/>
                  </p:custDataLst>
                </p:nvPr>
              </p:nvSpPr>
              <p:spPr>
                <a:xfrm>
                  <a:off x="264850" y="2692786"/>
                  <a:ext cx="1780279" cy="628435"/>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126" name="Zone de texte 2"/>
              <p:cNvSpPr txBox="1">
                <a:spLocks noChangeArrowheads="1"/>
              </p:cNvSpPr>
              <p:nvPr>
                <p:custDataLst>
                  <p:tags r:id="rId21"/>
                </p:custDataLst>
              </p:nvPr>
            </p:nvSpPr>
            <p:spPr bwMode="auto">
              <a:xfrm>
                <a:off x="1067291" y="3686889"/>
                <a:ext cx="558963" cy="329659"/>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(b)</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127" name="Zone de texte 2"/>
            <p:cNvSpPr txBox="1">
              <a:spLocks noChangeArrowheads="1"/>
            </p:cNvSpPr>
            <p:nvPr>
              <p:custDataLst>
                <p:tags r:id="rId20"/>
              </p:custDataLst>
            </p:nvPr>
          </p:nvSpPr>
          <p:spPr bwMode="auto">
            <a:xfrm>
              <a:off x="564850" y="3517415"/>
              <a:ext cx="558963" cy="329659"/>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1000" b="0" i="0" u="none" strike="noStrike" kern="0" cap="none" spc="0" normalizeH="0" baseline="0" noProof="0" dirty="0" smtClean="0">
                  <a:ln>
                    <a:noFill/>
                  </a:ln>
                  <a:solidFill>
                    <a:srgbClr val="000000"/>
                  </a:solidFill>
                  <a:effectLst/>
                  <a:uLnTx/>
                  <a:uFillTx/>
                  <a:latin typeface="Calibri"/>
                  <a:ea typeface="+mn-ea"/>
                  <a:cs typeface="+mn-cs"/>
                </a:rPr>
                <a:t>(a)</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7" name="Audio 6">
            <a:hlinkClick r:id="" action="ppaction://media"/>
          </p:cNvPr>
          <p:cNvPicPr>
            <a:picLocks noChangeAspect="1"/>
          </p:cNvPicPr>
          <p:nvPr>
            <a:audioFile r:link="rId19"/>
            <p:extLst>
              <p:ext uri="{DAA4B4D4-6D71-4841-9C94-3DE7FCFB9230}">
                <p14:media xmlns:p14="http://schemas.microsoft.com/office/powerpoint/2010/main" r:embed="rId18"/>
              </p:ext>
            </p:extLst>
          </p:nvPr>
        </p:nvPicPr>
        <p:blipFill>
          <a:blip r:embed="rId53"/>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720540093"/>
      </p:ext>
    </p:extLst>
  </p:cSld>
  <p:clrMapOvr>
    <a:masterClrMapping/>
  </p:clrMapOvr>
  <mc:AlternateContent xmlns:mc="http://schemas.openxmlformats.org/markup-compatibility/2006" xmlns:p14="http://schemas.microsoft.com/office/powerpoint/2010/main">
    <mc:Choice Requires="p14">
      <p:transition spd="slow" p14:dur="2000" advTm="67493"/>
    </mc:Choice>
    <mc:Fallback xmlns="">
      <p:transition spd="slow" advTm="67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ppt_x"/>
                                          </p:val>
                                        </p:tav>
                                        <p:tav tm="100000">
                                          <p:val>
                                            <p:strVal val="#ppt_x"/>
                                          </p:val>
                                        </p:tav>
                                      </p:tavLst>
                                    </p:anim>
                                    <p:anim calcmode="lin" valueType="num">
                                      <p:cBhvr additive="base">
                                        <p:cTn id="16" dur="5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ppt_x"/>
                                          </p:val>
                                        </p:tav>
                                        <p:tav tm="100000">
                                          <p:val>
                                            <p:strVal val="#ppt_x"/>
                                          </p:val>
                                        </p:tav>
                                      </p:tavLst>
                                    </p:anim>
                                    <p:anim calcmode="lin" valueType="num">
                                      <p:cBhvr additive="base">
                                        <p:cTn id="20" dur="500" fill="hold"/>
                                        <p:tgtEl>
                                          <p:spTgt spid="7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ppt_x"/>
                                          </p:val>
                                        </p:tav>
                                        <p:tav tm="100000">
                                          <p:val>
                                            <p:strVal val="#ppt_x"/>
                                          </p:val>
                                        </p:tav>
                                      </p:tavLst>
                                    </p:anim>
                                    <p:anim calcmode="lin" valueType="num">
                                      <p:cBhvr additive="base">
                                        <p:cTn id="31" dur="500" fill="hold"/>
                                        <p:tgtEl>
                                          <p:spTgt spid="6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 calcmode="lin" valueType="num">
                                      <p:cBhvr additive="base">
                                        <p:cTn id="39" dur="500" fill="hold"/>
                                        <p:tgtEl>
                                          <p:spTgt spid="63"/>
                                        </p:tgtEl>
                                        <p:attrNameLst>
                                          <p:attrName>ppt_x</p:attrName>
                                        </p:attrNameLst>
                                      </p:cBhvr>
                                      <p:tavLst>
                                        <p:tav tm="0">
                                          <p:val>
                                            <p:strVal val="#ppt_x"/>
                                          </p:val>
                                        </p:tav>
                                        <p:tav tm="100000">
                                          <p:val>
                                            <p:strVal val="#ppt_x"/>
                                          </p:val>
                                        </p:tav>
                                      </p:tavLst>
                                    </p:anim>
                                    <p:anim calcmode="lin" valueType="num">
                                      <p:cBhvr additive="base">
                                        <p:cTn id="4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7"/>
                </p:tgtEl>
              </p:cMediaNode>
            </p:audio>
          </p:childTnLst>
        </p:cTn>
      </p:par>
    </p:tnLst>
    <p:bldLst>
      <p:bldP spid="59" grpId="0" animBg="1"/>
      <p:bldP spid="62" grpId="0"/>
      <p:bldP spid="7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85"/>
          <p:cNvPicPr/>
          <p:nvPr>
            <p:custDataLst>
              <p:tags r:id="rId2"/>
            </p:custDataLst>
          </p:nvPr>
        </p:nvPicPr>
        <p:blipFill>
          <a:blip r:embed="rId72"/>
          <a:stretch>
            <a:fillRect/>
          </a:stretch>
        </p:blipFill>
        <p:spPr>
          <a:xfrm>
            <a:off x="8145145" y="2069794"/>
            <a:ext cx="686435" cy="701040"/>
          </a:xfrm>
          <a:prstGeom prst="rect">
            <a:avLst/>
          </a:prstGeom>
          <a:ln w="19050">
            <a:noFill/>
          </a:ln>
          <a:effectLst/>
        </p:spPr>
      </p:pic>
      <p:sp>
        <p:nvSpPr>
          <p:cNvPr id="85" name="Organigramme : Alternative 84"/>
          <p:cNvSpPr/>
          <p:nvPr>
            <p:custDataLst>
              <p:tags r:id="rId3"/>
            </p:custDataLst>
          </p:nvPr>
        </p:nvSpPr>
        <p:spPr>
          <a:xfrm>
            <a:off x="112211" y="1933821"/>
            <a:ext cx="8866976" cy="307935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p:cNvSpPr>
            <a:spLocks noGrp="1"/>
          </p:cNvSpPr>
          <p:nvPr>
            <p:ph type="title"/>
            <p:custDataLst>
              <p:tags r:id="rId4"/>
            </p:custDataLst>
          </p:nvPr>
        </p:nvSpPr>
        <p:spPr/>
        <p:txBody>
          <a:bodyPr/>
          <a:lstStyle/>
          <a:p>
            <a:r>
              <a:rPr lang="en-CA" noProof="0" dirty="0" smtClean="0"/>
              <a:t>Level 1 Content Reviewer</a:t>
            </a:r>
            <a:r>
              <a:rPr dirty="0"/>
              <a:t/>
            </a:r>
            <a:br>
              <a:rPr dirty="0"/>
            </a:br>
            <a:r>
              <a:rPr lang="en-CA" b="0" noProof="0" dirty="0"/>
              <a:t>approves or refuses the publication request</a:t>
            </a:r>
          </a:p>
        </p:txBody>
      </p:sp>
      <p:grpSp>
        <p:nvGrpSpPr>
          <p:cNvPr id="4" name="Group 72"/>
          <p:cNvGrpSpPr/>
          <p:nvPr>
            <p:custDataLst>
              <p:tags r:id="rId5"/>
            </p:custDataLst>
          </p:nvPr>
        </p:nvGrpSpPr>
        <p:grpSpPr>
          <a:xfrm>
            <a:off x="60960" y="5374094"/>
            <a:ext cx="1683385" cy="791210"/>
            <a:chOff x="-42735" y="0"/>
            <a:chExt cx="2018111" cy="791539"/>
          </a:xfrm>
        </p:grpSpPr>
        <p:pic>
          <p:nvPicPr>
            <p:cNvPr id="5" name="Picture 142"/>
            <p:cNvPicPr>
              <a:picLocks noChangeAspect="1"/>
            </p:cNvPicPr>
            <p:nvPr>
              <p:custDataLst>
                <p:tags r:id="rId68"/>
              </p:custDataLst>
            </p:nvPr>
          </p:nvPicPr>
          <p:blipFill>
            <a:blip r:embed="rId73"/>
            <a:stretch>
              <a:fillRect/>
            </a:stretch>
          </p:blipFill>
          <p:spPr>
            <a:xfrm>
              <a:off x="1183913" y="0"/>
              <a:ext cx="791463" cy="791539"/>
            </a:xfrm>
            <a:prstGeom prst="rect">
              <a:avLst/>
            </a:prstGeom>
            <a:ln w="19050">
              <a:solidFill>
                <a:srgbClr val="BBE0E3">
                  <a:lumMod val="50000"/>
                </a:srgbClr>
              </a:solidFill>
            </a:ln>
          </p:spPr>
        </p:pic>
        <p:sp>
          <p:nvSpPr>
            <p:cNvPr id="6" name="Text Box 6"/>
            <p:cNvSpPr txBox="1"/>
            <p:nvPr>
              <p:custDataLst>
                <p:tags r:id="rId69"/>
              </p:custDataLst>
            </p:nvPr>
          </p:nvSpPr>
          <p:spPr>
            <a:xfrm>
              <a:off x="-42735" y="39104"/>
              <a:ext cx="1302928" cy="664486"/>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Level 2</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Content</a:t>
              </a:r>
              <a:endParaRPr kumimoji="0" lang="en-CA" sz="1200" b="1" i="0" u="none" strike="noStrike" kern="0" cap="none" spc="0" normalizeH="0" baseline="0" noProof="0" dirty="0">
                <a:ln>
                  <a:noFill/>
                </a:ln>
                <a:solidFill>
                  <a:srgbClr val="1F4E79"/>
                </a:solidFill>
                <a:effectLst/>
                <a:uLnTx/>
                <a:uFillTx/>
                <a:latin typeface="Tahoma"/>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Reviewer</a:t>
              </a:r>
              <a:endParaRPr kumimoji="0" lang="en-CA" sz="11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CA" sz="1000" b="0" i="0" u="none" strike="noStrike" kern="0" cap="none" spc="0" normalizeH="0" baseline="0" noProof="0" dirty="0">
                  <a:ln>
                    <a:noFill/>
                  </a:ln>
                  <a:solidFill>
                    <a:srgbClr val="000000"/>
                  </a:solidFill>
                  <a:effectLst/>
                  <a:uLnTx/>
                  <a:uFillTx/>
                  <a:latin typeface="Times New Roman"/>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7" name="Flèche vers le haut 8"/>
          <p:cNvSpPr/>
          <p:nvPr>
            <p:custDataLst>
              <p:tags r:id="rId6"/>
            </p:custDataLst>
          </p:nvPr>
        </p:nvSpPr>
        <p:spPr>
          <a:xfrm rot="10800000">
            <a:off x="1209038" y="3655118"/>
            <a:ext cx="405765" cy="1703100"/>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8" name="ZoneTexte 25"/>
          <p:cNvSpPr txBox="1"/>
          <p:nvPr>
            <p:custDataLst>
              <p:tags r:id="rId7"/>
            </p:custDataLst>
          </p:nvPr>
        </p:nvSpPr>
        <p:spPr>
          <a:xfrm rot="16200000">
            <a:off x="855381" y="3865417"/>
            <a:ext cx="1593483" cy="1008679"/>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For</a:t>
            </a: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1100" b="0" i="0" u="none" strike="noStrike" kern="1200" cap="none" spc="0" normalizeH="0" baseline="0" noProof="0" dirty="0">
                <a:ln>
                  <a:noFill/>
                </a:ln>
                <a:solidFill>
                  <a:srgbClr val="000000"/>
                </a:solidFill>
                <a:effectLst/>
                <a:uLnTx/>
                <a:uFillTx/>
                <a:latin typeface="Calibri"/>
                <a:ea typeface="+mn-ea"/>
                <a:cs typeface="+mn-cs"/>
              </a:rPr>
              <a:t>publication </a:t>
            </a:r>
            <a:r>
              <a:rPr kumimoji="0" lang="en-CA" sz="1100" b="0" i="0" u="none" strike="noStrike" kern="1200" cap="none" spc="0" normalizeH="0" baseline="0" noProof="0" dirty="0" smtClean="0">
                <a:ln>
                  <a:noFill/>
                </a:ln>
                <a:solidFill>
                  <a:srgbClr val="000000"/>
                </a:solidFill>
                <a:effectLst/>
                <a:uLnTx/>
                <a:uFillTx/>
                <a:latin typeface="Calibri"/>
                <a:ea typeface="+mn-ea"/>
                <a:cs typeface="+mn-cs"/>
              </a:rPr>
              <a:t>in </a:t>
            </a:r>
            <a:endParaRPr kumimoji="0" lang="en-CA" sz="11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1100" b="0" i="0" u="none" strike="noStrike" kern="1200" cap="none" spc="0" normalizeH="0" baseline="0" noProof="0" dirty="0">
                <a:ln>
                  <a:noFill/>
                </a:ln>
                <a:solidFill>
                  <a:srgbClr val="000000"/>
                </a:solidFill>
                <a:effectLst/>
                <a:uLnTx/>
                <a:uFillTx/>
                <a:latin typeface="Calibri"/>
                <a:ea typeface="+mn-ea"/>
                <a:cs typeface="+mn-cs"/>
              </a:rPr>
              <a:t>Open Maps (L2)</a:t>
            </a:r>
          </a:p>
        </p:txBody>
      </p:sp>
      <p:grpSp>
        <p:nvGrpSpPr>
          <p:cNvPr id="9" name="Group 78"/>
          <p:cNvGrpSpPr/>
          <p:nvPr>
            <p:custDataLst>
              <p:tags r:id="rId8"/>
            </p:custDataLst>
          </p:nvPr>
        </p:nvGrpSpPr>
        <p:grpSpPr>
          <a:xfrm>
            <a:off x="35496" y="2132856"/>
            <a:ext cx="1664335" cy="791210"/>
            <a:chOff x="-1320926" y="-1"/>
            <a:chExt cx="2112388" cy="791539"/>
          </a:xfrm>
        </p:grpSpPr>
        <p:pic>
          <p:nvPicPr>
            <p:cNvPr id="10" name="Picture 140"/>
            <p:cNvPicPr>
              <a:picLocks noChangeAspect="1"/>
            </p:cNvPicPr>
            <p:nvPr>
              <p:custDataLst>
                <p:tags r:id="rId66"/>
              </p:custDataLst>
            </p:nvPr>
          </p:nvPicPr>
          <p:blipFill>
            <a:blip r:embed="rId73"/>
            <a:stretch>
              <a:fillRect/>
            </a:stretch>
          </p:blipFill>
          <p:spPr>
            <a:xfrm>
              <a:off x="-1" y="-1"/>
              <a:ext cx="791463" cy="791539"/>
            </a:xfrm>
            <a:prstGeom prst="rect">
              <a:avLst/>
            </a:prstGeom>
            <a:ln w="19050">
              <a:solidFill>
                <a:srgbClr val="BBE0E3">
                  <a:lumMod val="50000"/>
                </a:srgbClr>
              </a:solidFill>
            </a:ln>
          </p:spPr>
        </p:pic>
        <p:sp>
          <p:nvSpPr>
            <p:cNvPr id="11" name="Text Box 6"/>
            <p:cNvSpPr txBox="1"/>
            <p:nvPr>
              <p:custDataLst>
                <p:tags r:id="rId67"/>
              </p:custDataLst>
            </p:nvPr>
          </p:nvSpPr>
          <p:spPr>
            <a:xfrm>
              <a:off x="-1320926" y="34398"/>
              <a:ext cx="1379765" cy="664228"/>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Level 1</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Content</a:t>
              </a:r>
              <a:endParaRPr kumimoji="0" lang="en-CA" sz="1200" b="1" i="0" u="none" strike="noStrike" kern="0" cap="none" spc="0" normalizeH="0" baseline="0" noProof="0" dirty="0">
                <a:ln>
                  <a:noFill/>
                </a:ln>
                <a:solidFill>
                  <a:srgbClr val="1F4E79"/>
                </a:solidFill>
                <a:effectLst/>
                <a:uLnTx/>
                <a:uFillTx/>
                <a:latin typeface="Tahoma"/>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Reviewer</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12" name="Flèche droite 9"/>
          <p:cNvSpPr/>
          <p:nvPr>
            <p:custDataLst>
              <p:tags r:id="rId9"/>
            </p:custDataLst>
          </p:nvPr>
        </p:nvSpPr>
        <p:spPr>
          <a:xfrm rot="10800000" flipH="1">
            <a:off x="1763395" y="2027070"/>
            <a:ext cx="4689475" cy="404606"/>
          </a:xfrm>
          <a:prstGeom prst="right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3" name="ZoneTexte 25"/>
          <p:cNvSpPr txBox="1"/>
          <p:nvPr>
            <p:custDataLst>
              <p:tags r:id="rId10"/>
            </p:custDataLst>
          </p:nvPr>
        </p:nvSpPr>
        <p:spPr>
          <a:xfrm>
            <a:off x="1869448" y="2451036"/>
            <a:ext cx="98777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Assessment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approval 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the publication</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14" name="ZoneTexte 8"/>
          <p:cNvSpPr txBox="1"/>
          <p:nvPr>
            <p:custDataLst>
              <p:tags r:id="rId11"/>
            </p:custDataLst>
          </p:nvPr>
        </p:nvSpPr>
        <p:spPr>
          <a:xfrm>
            <a:off x="7740352" y="2751670"/>
            <a:ext cx="127605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srgbClr val="1F4E79"/>
                </a:solidFill>
                <a:effectLst/>
                <a:uLnTx/>
                <a:uFillTx/>
                <a:latin typeface="Calibri"/>
                <a:ea typeface="+mn-ea"/>
                <a:cs typeface="+mn-cs"/>
              </a:rPr>
              <a:t>Government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srgbClr val="1F4E79"/>
                </a:solidFill>
                <a:effectLst/>
                <a:uLnTx/>
                <a:uFillTx/>
                <a:latin typeface="Calibri"/>
                <a:ea typeface="+mn-ea"/>
                <a:cs typeface="+mn-cs"/>
              </a:rPr>
              <a:t>employees</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15" name="ZoneTexte 25"/>
          <p:cNvSpPr txBox="1"/>
          <p:nvPr>
            <p:custDataLst>
              <p:tags r:id="rId12"/>
            </p:custDataLst>
          </p:nvPr>
        </p:nvSpPr>
        <p:spPr>
          <a:xfrm>
            <a:off x="1975485" y="2062348"/>
            <a:ext cx="3665766"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For publication on the FGP (L1) </a:t>
            </a:r>
            <a:r>
              <a:rPr kumimoji="0" lang="en-CA" sz="1100" b="1" i="0" u="none" strike="noStrike" kern="1200" cap="none" spc="0" normalizeH="0" baseline="0" noProof="0" dirty="0">
                <a:ln>
                  <a:noFill/>
                </a:ln>
                <a:solidFill>
                  <a:srgbClr val="000000"/>
                </a:solidFill>
                <a:effectLst/>
                <a:uLnTx/>
                <a:uFillTx/>
                <a:latin typeface="Calibri"/>
                <a:ea typeface="+mn-ea"/>
                <a:cs typeface="+mn-cs"/>
              </a:rPr>
              <a:t>*</a:t>
            </a:r>
            <a:endParaRPr kumimoji="0" lang="en-CA" sz="1100" b="1" i="0" u="none" strike="noStrike" kern="120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 </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16" name="ZoneTexte 25"/>
          <p:cNvSpPr txBox="1"/>
          <p:nvPr>
            <p:custDataLst>
              <p:tags r:id="rId13"/>
            </p:custDataLst>
          </p:nvPr>
        </p:nvSpPr>
        <p:spPr>
          <a:xfrm>
            <a:off x="1879599" y="3429000"/>
            <a:ext cx="271124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 </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If Level 2 publication is required,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Choose the Content Reviewer L2</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18" name="Group 86"/>
          <p:cNvGrpSpPr/>
          <p:nvPr>
            <p:custDataLst>
              <p:tags r:id="rId14"/>
            </p:custDataLst>
          </p:nvPr>
        </p:nvGrpSpPr>
        <p:grpSpPr>
          <a:xfrm>
            <a:off x="3204538" y="2453846"/>
            <a:ext cx="2968680" cy="503344"/>
            <a:chOff x="4123708" y="4417633"/>
            <a:chExt cx="2865682" cy="328784"/>
          </a:xfrm>
        </p:grpSpPr>
        <p:grpSp>
          <p:nvGrpSpPr>
            <p:cNvPr id="19" name="Group 134"/>
            <p:cNvGrpSpPr/>
            <p:nvPr/>
          </p:nvGrpSpPr>
          <p:grpSpPr>
            <a:xfrm>
              <a:off x="4290064" y="4493068"/>
              <a:ext cx="2699326" cy="253349"/>
              <a:chOff x="5243126" y="4492337"/>
              <a:chExt cx="2699326" cy="253349"/>
            </a:xfrm>
          </p:grpSpPr>
          <p:sp>
            <p:nvSpPr>
              <p:cNvPr id="21" name="ZoneTexte 25"/>
              <p:cNvSpPr txBox="1"/>
              <p:nvPr>
                <p:custDataLst>
                  <p:tags r:id="rId64"/>
                </p:custDataLst>
              </p:nvPr>
            </p:nvSpPr>
            <p:spPr>
              <a:xfrm>
                <a:off x="5572310" y="4492337"/>
                <a:ext cx="2370142" cy="2211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Applicant </a:t>
                </a:r>
                <a:r>
                  <a:rPr kumimoji="0" lang="en-CA" sz="800" b="0" i="0" u="none" strike="noStrike" kern="0" cap="none" spc="0" normalizeH="0" baseline="0" noProof="0" dirty="0" smtClean="0">
                    <a:ln>
                      <a:noFill/>
                    </a:ln>
                    <a:solidFill>
                      <a:srgbClr val="000000"/>
                    </a:solidFill>
                    <a:effectLst/>
                    <a:uLnTx/>
                    <a:uFillTx/>
                    <a:latin typeface="Calibri"/>
                    <a:ea typeface="+mn-ea"/>
                    <a:cs typeface="+mn-cs"/>
                  </a:rPr>
                  <a:t>Editor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smtClean="0">
                    <a:ln>
                      <a:noFill/>
                    </a:ln>
                    <a:solidFill>
                      <a:srgbClr val="2E75B6"/>
                    </a:solidFill>
                    <a:effectLst/>
                    <a:uLnTx/>
                    <a:uFillTx/>
                    <a:latin typeface="Calibri"/>
                    <a:ea typeface="+mn-ea"/>
                    <a:cs typeface="+mn-cs"/>
                  </a:rPr>
                  <a:t>Message</a:t>
                </a:r>
                <a:r>
                  <a:rPr kumimoji="0" lang="en-CA" sz="800" b="1" i="0" u="none" strike="noStrike" kern="0" cap="none" spc="0" normalizeH="0" baseline="0" noProof="0" dirty="0">
                    <a:ln>
                      <a:noFill/>
                    </a:ln>
                    <a:solidFill>
                      <a:srgbClr val="2E75B6"/>
                    </a:solidFill>
                    <a:effectLst/>
                    <a:uLnTx/>
                    <a:uFillTx/>
                    <a:latin typeface="Calibri"/>
                    <a:ea typeface="+mn-ea"/>
                    <a:cs typeface="+mn-cs"/>
                  </a:rPr>
                  <a:t>:</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L1 Publication Accepted or Rejected  </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22" name="Image 66"/>
              <p:cNvPicPr/>
              <p:nvPr>
                <p:custDataLst>
                  <p:tags r:id="rId65"/>
                </p:custDataLst>
              </p:nvPr>
            </p:nvPicPr>
            <p:blipFill rotWithShape="1">
              <a:blip r:embed="rId74"/>
              <a:srcRect l="11893" t="15538" r="11905" b="9969"/>
              <a:stretch/>
            </p:blipFill>
            <p:spPr>
              <a:xfrm>
                <a:off x="5243126" y="4570741"/>
                <a:ext cx="246434" cy="174945"/>
              </a:xfrm>
              <a:prstGeom prst="rect">
                <a:avLst/>
              </a:prstGeom>
            </p:spPr>
          </p:pic>
        </p:grpSp>
        <p:sp>
          <p:nvSpPr>
            <p:cNvPr id="20" name="Rectangle à coins arrondis 102"/>
            <p:cNvSpPr/>
            <p:nvPr>
              <p:custDataLst>
                <p:tags r:id="rId63"/>
              </p:custDataLst>
            </p:nvPr>
          </p:nvSpPr>
          <p:spPr>
            <a:xfrm>
              <a:off x="4123708" y="4417633"/>
              <a:ext cx="2535126" cy="289381"/>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23" name="Group 87"/>
          <p:cNvGrpSpPr/>
          <p:nvPr>
            <p:custDataLst>
              <p:tags r:id="rId15"/>
            </p:custDataLst>
          </p:nvPr>
        </p:nvGrpSpPr>
        <p:grpSpPr>
          <a:xfrm>
            <a:off x="1972856" y="3945616"/>
            <a:ext cx="3668395" cy="339725"/>
            <a:chOff x="10025040" y="5321752"/>
            <a:chExt cx="3697016" cy="339725"/>
          </a:xfrm>
        </p:grpSpPr>
        <p:grpSp>
          <p:nvGrpSpPr>
            <p:cNvPr id="24" name="Group 130"/>
            <p:cNvGrpSpPr/>
            <p:nvPr/>
          </p:nvGrpSpPr>
          <p:grpSpPr>
            <a:xfrm>
              <a:off x="10144811" y="5321752"/>
              <a:ext cx="3577245" cy="339725"/>
              <a:chOff x="10144811" y="5321752"/>
              <a:chExt cx="3577245" cy="339725"/>
            </a:xfrm>
          </p:grpSpPr>
          <p:sp>
            <p:nvSpPr>
              <p:cNvPr id="26" name="ZoneTexte 25"/>
              <p:cNvSpPr txBox="1"/>
              <p:nvPr>
                <p:custDataLst>
                  <p:tags r:id="rId61"/>
                </p:custDataLst>
              </p:nvPr>
            </p:nvSpPr>
            <p:spPr>
              <a:xfrm>
                <a:off x="10384496" y="5321752"/>
                <a:ext cx="3337560" cy="33972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Applicant Publisher</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L</a:t>
                </a:r>
                <a:r>
                  <a:rPr kumimoji="0" lang="en-CA" sz="800" b="0" i="0" u="none" strike="noStrike" kern="0" cap="none" spc="0" normalizeH="0" baseline="0" noProof="0" dirty="0" smtClean="0">
                    <a:ln>
                      <a:noFill/>
                    </a:ln>
                    <a:solidFill>
                      <a:srgbClr val="000000"/>
                    </a:solidFill>
                    <a:effectLst/>
                    <a:uLnTx/>
                    <a:uFillTx/>
                    <a:latin typeface="Calibri"/>
                    <a:ea typeface="+mn-ea"/>
                    <a:cs typeface="+mn-cs"/>
                  </a:rPr>
                  <a:t>2 Publication </a:t>
                </a:r>
                <a:r>
                  <a:rPr kumimoji="0" lang="en-CA" sz="800" b="1" i="0" u="none" strike="noStrike" kern="0" cap="none" spc="0" normalizeH="0" baseline="0" noProof="0" dirty="0" smtClean="0">
                    <a:ln>
                      <a:noFill/>
                    </a:ln>
                    <a:solidFill>
                      <a:srgbClr val="00B050"/>
                    </a:solidFill>
                    <a:effectLst/>
                    <a:uLnTx/>
                    <a:uFillTx/>
                    <a:latin typeface="Calibri"/>
                    <a:ea typeface="+mn-ea"/>
                    <a:cs typeface="+mn-cs"/>
                  </a:rPr>
                  <a:t>Recommended</a:t>
                </a:r>
                <a:endParaRPr kumimoji="0" lang="en-CA" sz="800" b="0" i="0" u="none" strike="noStrike" kern="0" cap="none" spc="0" normalizeH="0" baseline="0" noProof="0" dirty="0">
                  <a:ln>
                    <a:noFill/>
                  </a:ln>
                  <a:solidFill>
                    <a:srgbClr val="00B050"/>
                  </a:solidFill>
                  <a:effectLst/>
                  <a:uLnTx/>
                  <a:uFillTx/>
                  <a:latin typeface="Times New Roman"/>
                  <a:ea typeface="Times New Roman"/>
                  <a:cs typeface="Arial"/>
                </a:endParaRPr>
              </a:p>
            </p:txBody>
          </p:sp>
          <p:pic>
            <p:nvPicPr>
              <p:cNvPr id="27" name="Image 66"/>
              <p:cNvPicPr/>
              <p:nvPr>
                <p:custDataLst>
                  <p:tags r:id="rId62"/>
                </p:custDataLst>
              </p:nvPr>
            </p:nvPicPr>
            <p:blipFill rotWithShape="1">
              <a:blip r:embed="rId74"/>
              <a:srcRect l="11893" t="15538" r="11905" b="9969"/>
              <a:stretch/>
            </p:blipFill>
            <p:spPr>
              <a:xfrm>
                <a:off x="10144811" y="5375829"/>
                <a:ext cx="194810" cy="166558"/>
              </a:xfrm>
              <a:prstGeom prst="rect">
                <a:avLst/>
              </a:prstGeom>
            </p:spPr>
          </p:pic>
        </p:grpSp>
        <p:sp>
          <p:nvSpPr>
            <p:cNvPr id="25" name="Rectangle à coins arrondis 102"/>
            <p:cNvSpPr/>
            <p:nvPr>
              <p:custDataLst>
                <p:tags r:id="rId60"/>
              </p:custDataLst>
            </p:nvPr>
          </p:nvSpPr>
          <p:spPr>
            <a:xfrm>
              <a:off x="10025040" y="5336165"/>
              <a:ext cx="2209227" cy="304800"/>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28" name="Group 88"/>
          <p:cNvGrpSpPr/>
          <p:nvPr>
            <p:custDataLst>
              <p:tags r:id="rId16"/>
            </p:custDataLst>
          </p:nvPr>
        </p:nvGrpSpPr>
        <p:grpSpPr>
          <a:xfrm>
            <a:off x="1979712" y="4307519"/>
            <a:ext cx="2237906" cy="338554"/>
            <a:chOff x="6125858" y="5706758"/>
            <a:chExt cx="2238092" cy="338554"/>
          </a:xfrm>
        </p:grpSpPr>
        <p:grpSp>
          <p:nvGrpSpPr>
            <p:cNvPr id="29" name="Group 126"/>
            <p:cNvGrpSpPr/>
            <p:nvPr/>
          </p:nvGrpSpPr>
          <p:grpSpPr>
            <a:xfrm>
              <a:off x="6208700" y="5706758"/>
              <a:ext cx="2155250" cy="338554"/>
              <a:chOff x="6776022" y="5283115"/>
              <a:chExt cx="2155250" cy="338554"/>
            </a:xfrm>
          </p:grpSpPr>
          <p:sp>
            <p:nvSpPr>
              <p:cNvPr id="31" name="ZoneTexte 25"/>
              <p:cNvSpPr txBox="1"/>
              <p:nvPr>
                <p:custDataLst>
                  <p:tags r:id="rId58"/>
                </p:custDataLst>
              </p:nvPr>
            </p:nvSpPr>
            <p:spPr>
              <a:xfrm>
                <a:off x="7048868" y="5283115"/>
                <a:ext cx="188240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smtClean="0">
                    <a:ln>
                      <a:noFill/>
                    </a:ln>
                    <a:solidFill>
                      <a:srgbClr val="000000"/>
                    </a:solidFill>
                    <a:effectLst/>
                    <a:uLnTx/>
                    <a:uFillTx/>
                    <a:latin typeface="Calibri"/>
                    <a:ea typeface="+mn-ea"/>
                    <a:cs typeface="+mn-cs"/>
                  </a:rPr>
                  <a:t>L2 Content Reviewer</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 </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N2 Publication</a:t>
                </a:r>
                <a:r>
                  <a:rPr kumimoji="0" lang="en-CA" sz="800" b="1" i="0" u="none" strike="noStrike" kern="0" cap="none" spc="0" normalizeH="0" baseline="0" noProof="0" dirty="0">
                    <a:ln>
                      <a:noFill/>
                    </a:ln>
                    <a:solidFill>
                      <a:srgbClr val="00B050"/>
                    </a:solidFill>
                    <a:effectLst/>
                    <a:uLnTx/>
                    <a:uFillTx/>
                    <a:latin typeface="Calibri"/>
                    <a:ea typeface="+mn-ea"/>
                    <a:cs typeface="+mn-cs"/>
                  </a:rPr>
                  <a:t>Recommended</a:t>
                </a:r>
                <a:endParaRPr kumimoji="0" lang="en-CA" sz="800" b="0" i="0" u="none" strike="noStrike" kern="0" cap="none" spc="0" normalizeH="0" baseline="0" noProof="0" dirty="0">
                  <a:ln>
                    <a:noFill/>
                  </a:ln>
                  <a:solidFill>
                    <a:srgbClr val="00B050"/>
                  </a:solidFill>
                  <a:effectLst/>
                  <a:uLnTx/>
                  <a:uFillTx/>
                  <a:latin typeface="Times New Roman"/>
                  <a:ea typeface="Times New Roman"/>
                  <a:cs typeface="Arial"/>
                </a:endParaRPr>
              </a:p>
            </p:txBody>
          </p:sp>
          <p:pic>
            <p:nvPicPr>
              <p:cNvPr id="32" name="Image 66"/>
              <p:cNvPicPr/>
              <p:nvPr>
                <p:custDataLst>
                  <p:tags r:id="rId59"/>
                </p:custDataLst>
              </p:nvPr>
            </p:nvPicPr>
            <p:blipFill rotWithShape="1">
              <a:blip r:embed="rId74"/>
              <a:srcRect l="11893" t="15538" r="11905" b="9969"/>
              <a:stretch/>
            </p:blipFill>
            <p:spPr>
              <a:xfrm>
                <a:off x="6776022" y="5366400"/>
                <a:ext cx="192984" cy="156293"/>
              </a:xfrm>
              <a:prstGeom prst="rect">
                <a:avLst/>
              </a:prstGeom>
            </p:spPr>
          </p:pic>
        </p:grpSp>
        <p:sp>
          <p:nvSpPr>
            <p:cNvPr id="30" name="Rectangle à coins arrondis 102"/>
            <p:cNvSpPr/>
            <p:nvPr>
              <p:custDataLst>
                <p:tags r:id="rId57"/>
              </p:custDataLst>
            </p:nvPr>
          </p:nvSpPr>
          <p:spPr>
            <a:xfrm>
              <a:off x="6125858" y="5755037"/>
              <a:ext cx="2195830" cy="278199"/>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39" name="Double flèche horizontale 15"/>
          <p:cNvSpPr/>
          <p:nvPr>
            <p:custDataLst>
              <p:tags r:id="rId17"/>
            </p:custDataLst>
          </p:nvPr>
        </p:nvSpPr>
        <p:spPr>
          <a:xfrm>
            <a:off x="7581900" y="2204864"/>
            <a:ext cx="477520" cy="194945"/>
          </a:xfrm>
          <a:prstGeom prst="leftRightArrow">
            <a:avLst/>
          </a:prstGeom>
          <a:noFill/>
          <a:ln w="25400" cap="flat" cmpd="sng" algn="ctr">
            <a:solidFill>
              <a:srgbClr val="BBE0E3">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40" name="Groupe 175"/>
          <p:cNvGrpSpPr/>
          <p:nvPr>
            <p:custDataLst>
              <p:tags r:id="rId18"/>
            </p:custDataLst>
          </p:nvPr>
        </p:nvGrpSpPr>
        <p:grpSpPr>
          <a:xfrm>
            <a:off x="4717590" y="3664007"/>
            <a:ext cx="2662722" cy="569296"/>
            <a:chOff x="0" y="10824"/>
            <a:chExt cx="2597217" cy="419127"/>
          </a:xfrm>
        </p:grpSpPr>
        <p:grpSp>
          <p:nvGrpSpPr>
            <p:cNvPr id="41" name="Groupe 176"/>
            <p:cNvGrpSpPr/>
            <p:nvPr/>
          </p:nvGrpSpPr>
          <p:grpSpPr>
            <a:xfrm>
              <a:off x="85959" y="51278"/>
              <a:ext cx="2511258" cy="378673"/>
              <a:chOff x="85959" y="51278"/>
              <a:chExt cx="2511258" cy="378673"/>
            </a:xfrm>
          </p:grpSpPr>
          <p:sp>
            <p:nvSpPr>
              <p:cNvPr id="43" name="ZoneTexte 25"/>
              <p:cNvSpPr txBox="1"/>
              <p:nvPr>
                <p:custDataLst>
                  <p:tags r:id="rId55"/>
                </p:custDataLst>
              </p:nvPr>
            </p:nvSpPr>
            <p:spPr>
              <a:xfrm>
                <a:off x="216602" y="51278"/>
                <a:ext cx="2380615" cy="378673"/>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Applicant Publisher</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L2 </a:t>
                </a:r>
                <a:r>
                  <a:rPr kumimoji="0" lang="en-CA" sz="800" b="0" i="0" u="none" strike="noStrike" kern="0" cap="none" spc="0" normalizeH="0" baseline="0" noProof="0" dirty="0" smtClean="0">
                    <a:ln>
                      <a:noFill/>
                    </a:ln>
                    <a:solidFill>
                      <a:srgbClr val="000000"/>
                    </a:solidFill>
                    <a:effectLst/>
                    <a:uLnTx/>
                    <a:uFillTx/>
                    <a:latin typeface="Calibri"/>
                    <a:ea typeface="+mn-ea"/>
                    <a:cs typeface="+mn-cs"/>
                  </a:rPr>
                  <a:t>Publication </a:t>
                </a:r>
                <a:r>
                  <a:rPr kumimoji="0" lang="en-CA" sz="800" b="1" i="0" u="none" strike="noStrike" kern="0" cap="none" spc="0" normalizeH="0" baseline="0" noProof="0" dirty="0" smtClean="0">
                    <a:ln>
                      <a:noFill/>
                    </a:ln>
                    <a:solidFill>
                      <a:srgbClr val="FF0000"/>
                    </a:solidFill>
                    <a:effectLst/>
                    <a:uLnTx/>
                    <a:uFillTx/>
                    <a:latin typeface="Calibri"/>
                    <a:ea typeface="+mn-ea"/>
                    <a:cs typeface="+mn-cs"/>
                  </a:rPr>
                  <a:t>Not recommended</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44" name="Image 198"/>
              <p:cNvPicPr/>
              <p:nvPr>
                <p:custDataLst>
                  <p:tags r:id="rId56"/>
                </p:custDataLst>
              </p:nvPr>
            </p:nvPicPr>
            <p:blipFill rotWithShape="1">
              <a:blip r:embed="rId74"/>
              <a:srcRect l="11893" t="15538" r="11905" b="9969"/>
              <a:stretch/>
            </p:blipFill>
            <p:spPr>
              <a:xfrm>
                <a:off x="85959" y="62041"/>
                <a:ext cx="190500" cy="175458"/>
              </a:xfrm>
              <a:prstGeom prst="rect">
                <a:avLst/>
              </a:prstGeom>
            </p:spPr>
          </p:pic>
        </p:grpSp>
        <p:sp>
          <p:nvSpPr>
            <p:cNvPr id="42" name="Rectangle à coins arrondis 193"/>
            <p:cNvSpPr/>
            <p:nvPr>
              <p:custDataLst>
                <p:tags r:id="rId54"/>
              </p:custDataLst>
            </p:nvPr>
          </p:nvSpPr>
          <p:spPr>
            <a:xfrm>
              <a:off x="0" y="10824"/>
              <a:ext cx="2314575" cy="316862"/>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45" name="ZoneTexte 25"/>
          <p:cNvSpPr txBox="1"/>
          <p:nvPr>
            <p:custDataLst>
              <p:tags r:id="rId19"/>
            </p:custDataLst>
          </p:nvPr>
        </p:nvSpPr>
        <p:spPr>
          <a:xfrm>
            <a:off x="4319905" y="3942293"/>
            <a:ext cx="35137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Or</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51" name="Group 146"/>
          <p:cNvGrpSpPr/>
          <p:nvPr>
            <p:custDataLst>
              <p:tags r:id="rId20"/>
            </p:custDataLst>
          </p:nvPr>
        </p:nvGrpSpPr>
        <p:grpSpPr>
          <a:xfrm>
            <a:off x="4590840" y="1180422"/>
            <a:ext cx="3668854" cy="478155"/>
            <a:chOff x="7881788" y="2652350"/>
            <a:chExt cx="3506418" cy="478298"/>
          </a:xfrm>
        </p:grpSpPr>
        <p:sp>
          <p:nvSpPr>
            <p:cNvPr id="52" name="Rectangle à coins arrondis 102"/>
            <p:cNvSpPr/>
            <p:nvPr>
              <p:custDataLst>
                <p:tags r:id="rId51"/>
              </p:custDataLst>
            </p:nvPr>
          </p:nvSpPr>
          <p:spPr>
            <a:xfrm>
              <a:off x="7881788" y="2652350"/>
              <a:ext cx="3352800" cy="324652"/>
            </a:xfrm>
            <a:prstGeom prst="roundRect">
              <a:avLst/>
            </a:prstGeom>
            <a:solidFill>
              <a:srgbClr val="BBE0E3">
                <a:lumMod val="20000"/>
                <a:lumOff val="80000"/>
              </a:srgbClr>
            </a:solid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53" name="ZoneTexte 25"/>
            <p:cNvSpPr txBox="1"/>
            <p:nvPr>
              <p:custDataLst>
                <p:tags r:id="rId52"/>
              </p:custDataLst>
            </p:nvPr>
          </p:nvSpPr>
          <p:spPr>
            <a:xfrm>
              <a:off x="8141106" y="2670638"/>
              <a:ext cx="3247100" cy="460010"/>
            </a:xfrm>
            <a:prstGeom prst="rect">
              <a:avLst/>
            </a:prstGeom>
            <a:noFill/>
            <a:ln>
              <a:no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Content Reviewer L1</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recommended for Open Maps (L2)</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54" name="Image 66"/>
            <p:cNvPicPr/>
            <p:nvPr>
              <p:custDataLst>
                <p:tags r:id="rId53"/>
              </p:custDataLst>
            </p:nvPr>
          </p:nvPicPr>
          <p:blipFill rotWithShape="1">
            <a:blip r:embed="rId74"/>
            <a:srcRect l="11893" t="15538" r="11905" b="9969"/>
            <a:stretch/>
          </p:blipFill>
          <p:spPr>
            <a:xfrm>
              <a:off x="7933685" y="2719827"/>
              <a:ext cx="221113" cy="195642"/>
            </a:xfrm>
            <a:prstGeom prst="rect">
              <a:avLst/>
            </a:prstGeom>
            <a:ln>
              <a:solidFill>
                <a:srgbClr val="BBE0E3">
                  <a:lumMod val="50000"/>
                </a:srgbClr>
              </a:solidFill>
            </a:ln>
          </p:spPr>
        </p:pic>
      </p:grpSp>
      <p:grpSp>
        <p:nvGrpSpPr>
          <p:cNvPr id="55" name="Group 147"/>
          <p:cNvGrpSpPr/>
          <p:nvPr>
            <p:custDataLst>
              <p:tags r:id="rId21"/>
            </p:custDataLst>
          </p:nvPr>
        </p:nvGrpSpPr>
        <p:grpSpPr>
          <a:xfrm>
            <a:off x="1713865" y="1170521"/>
            <a:ext cx="3109189" cy="452755"/>
            <a:chOff x="1885039" y="1700431"/>
            <a:chExt cx="2805086" cy="453347"/>
          </a:xfrm>
        </p:grpSpPr>
        <p:sp>
          <p:nvSpPr>
            <p:cNvPr id="56" name="ZoneTexte 25"/>
            <p:cNvSpPr txBox="1"/>
            <p:nvPr>
              <p:custDataLst>
                <p:tags r:id="rId48"/>
              </p:custDataLst>
            </p:nvPr>
          </p:nvSpPr>
          <p:spPr>
            <a:xfrm>
              <a:off x="2118699" y="1711327"/>
              <a:ext cx="2571426" cy="44245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Content Reviewer L1</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request for FGP  (L1)</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nvGrpSpPr>
            <p:cNvPr id="57" name="Group 149"/>
            <p:cNvGrpSpPr/>
            <p:nvPr/>
          </p:nvGrpSpPr>
          <p:grpSpPr>
            <a:xfrm>
              <a:off x="1885039" y="1700431"/>
              <a:ext cx="2546290" cy="324652"/>
              <a:chOff x="1885039" y="1700431"/>
              <a:chExt cx="2546290" cy="324652"/>
            </a:xfrm>
          </p:grpSpPr>
          <p:pic>
            <p:nvPicPr>
              <p:cNvPr id="58" name="Image 66"/>
              <p:cNvPicPr/>
              <p:nvPr>
                <p:custDataLst>
                  <p:tags r:id="rId49"/>
                </p:custDataLst>
              </p:nvPr>
            </p:nvPicPr>
            <p:blipFill rotWithShape="1">
              <a:blip r:embed="rId74"/>
              <a:srcRect l="11893" t="15538" r="11905" b="9969"/>
              <a:stretch/>
            </p:blipFill>
            <p:spPr>
              <a:xfrm>
                <a:off x="1954429" y="1769154"/>
                <a:ext cx="194305" cy="151649"/>
              </a:xfrm>
              <a:prstGeom prst="rect">
                <a:avLst/>
              </a:prstGeom>
            </p:spPr>
          </p:pic>
          <p:sp>
            <p:nvSpPr>
              <p:cNvPr id="59" name="Rectangle à coins arrondis 102"/>
              <p:cNvSpPr/>
              <p:nvPr>
                <p:custDataLst>
                  <p:tags r:id="rId50"/>
                </p:custDataLst>
              </p:nvPr>
            </p:nvSpPr>
            <p:spPr>
              <a:xfrm>
                <a:off x="1885039" y="1700431"/>
                <a:ext cx="2546290" cy="324652"/>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Tahoma"/>
                    <a:ea typeface="+mn-ea"/>
                    <a:cs typeface="+mn-cs"/>
                  </a:rPr>
                  <a:t> </a:t>
                </a:r>
              </a:p>
            </p:txBody>
          </p:sp>
        </p:grpSp>
      </p:grpSp>
      <p:sp>
        <p:nvSpPr>
          <p:cNvPr id="60" name="Flèche vers le haut 17"/>
          <p:cNvSpPr/>
          <p:nvPr>
            <p:custDataLst>
              <p:tags r:id="rId22"/>
            </p:custDataLst>
          </p:nvPr>
        </p:nvSpPr>
        <p:spPr>
          <a:xfrm rot="10800000">
            <a:off x="1102342" y="1097603"/>
            <a:ext cx="592892" cy="995485"/>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61" name="ZoneTexte 25"/>
          <p:cNvSpPr txBox="1"/>
          <p:nvPr>
            <p:custDataLst>
              <p:tags r:id="rId23"/>
            </p:custDataLst>
          </p:nvPr>
        </p:nvSpPr>
        <p:spPr>
          <a:xfrm rot="16200000">
            <a:off x="915454" y="1261207"/>
            <a:ext cx="965415"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Publication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 space </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62" name="Organigramme : Procédé prédéfini 4"/>
          <p:cNvSpPr/>
          <p:nvPr>
            <p:custDataLst>
              <p:tags r:id="rId24"/>
            </p:custDataLst>
          </p:nvPr>
        </p:nvSpPr>
        <p:spPr>
          <a:xfrm>
            <a:off x="6516434" y="2017935"/>
            <a:ext cx="970194" cy="618977"/>
          </a:xfrm>
          <a:prstGeom prst="flowChartPredefinedProcess">
            <a:avLst/>
          </a:prstGeom>
          <a:solidFill>
            <a:srgbClr val="2D2D8A">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srgbClr val="FFFFFF"/>
                </a:solidFill>
                <a:effectLst/>
                <a:uLnTx/>
                <a:uFillTx/>
                <a:latin typeface="Tahoma"/>
                <a:ea typeface="+mn-ea"/>
                <a:cs typeface="+mn-cs"/>
              </a:rPr>
              <a:t>FGP</a:t>
            </a:r>
            <a:endParaRPr kumimoji="0" lang="en-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63" name="Zone de texte 2"/>
          <p:cNvSpPr txBox="1">
            <a:spLocks noChangeArrowheads="1"/>
          </p:cNvSpPr>
          <p:nvPr>
            <p:custDataLst>
              <p:tags r:id="rId25"/>
            </p:custDataLst>
          </p:nvPr>
        </p:nvSpPr>
        <p:spPr bwMode="auto">
          <a:xfrm>
            <a:off x="3115418" y="5229200"/>
            <a:ext cx="5863769" cy="942181"/>
          </a:xfrm>
          <a:prstGeom prst="rect">
            <a:avLst/>
          </a:prstGeom>
          <a:solidFill>
            <a:srgbClr val="FFFFFF">
              <a:lumMod val="85000"/>
            </a:srgbClr>
          </a:solidFill>
          <a:ln w="25400" cap="flat" cmpd="sng" algn="ctr">
            <a:solidFill>
              <a:srgbClr val="FFFFFF">
                <a:shade val="50000"/>
              </a:srgbClr>
            </a:solidFill>
            <a:prstDash val="solid"/>
            <a:headEnd/>
            <a:tailEnd/>
          </a:ln>
          <a:effectLst/>
        </p:spPr>
        <p:txBody>
          <a:bodyPr rot="0" vert="horz" wrap="square" lIns="91440" tIns="45720" rIns="91440" bIns="45720" anchor="t" anchorCtr="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800" b="1" i="0" u="none" strike="noStrike" kern="0" cap="none" spc="0" normalizeH="0" baseline="0" noProof="0" dirty="0">
                <a:ln>
                  <a:noFill/>
                </a:ln>
                <a:solidFill>
                  <a:srgbClr val="000000"/>
                </a:solidFill>
                <a:effectLst/>
                <a:uLnTx/>
                <a:uFillTx/>
                <a:latin typeface="Tahoma"/>
                <a:ea typeface="+mn-ea"/>
                <a:cs typeface="+mn-cs"/>
              </a:rPr>
              <a:t>Notes</a:t>
            </a:r>
            <a:r>
              <a:rPr kumimoji="0" lang="en-CA" sz="700" b="0" i="0" u="none" strike="noStrike" kern="0" cap="none" spc="0" normalizeH="0" baseline="0" noProof="0" dirty="0">
                <a:ln>
                  <a:noFill/>
                </a:ln>
                <a:solidFill>
                  <a:srgbClr val="000000"/>
                </a:solidFill>
                <a:effectLst/>
                <a:uLnTx/>
                <a:uFillTx/>
                <a:latin typeface="Tahoma"/>
                <a:ea typeface="+mn-ea"/>
                <a:cs typeface="+mn-cs"/>
              </a:rPr>
              <a:t> </a:t>
            </a:r>
            <a:endParaRPr kumimoji="0" lang="en-CA" sz="1100" b="0" i="0" u="none" strike="noStrike" kern="0" cap="none" spc="0" normalizeH="0" baseline="0" noProof="0" dirty="0">
              <a:ln>
                <a:noFill/>
              </a:ln>
              <a:solidFill>
                <a:srgbClr val="FFFFFF"/>
              </a:solidFill>
              <a:effectLst/>
              <a:uLnTx/>
              <a:uFillTx/>
              <a:latin typeface="Tahoma"/>
              <a:ea typeface="Calibri"/>
              <a:cs typeface="Times New Roman"/>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Both"/>
              <a:tabLst/>
              <a:defRPr/>
            </a:pPr>
            <a:r>
              <a:rPr kumimoji="0" lang="en-CA" sz="800" b="0" i="0" u="none" strike="noStrike" kern="0" cap="none" spc="0" normalizeH="0" baseline="0" noProof="0" dirty="0">
                <a:ln>
                  <a:noFill/>
                </a:ln>
                <a:solidFill>
                  <a:srgbClr val="000000"/>
                </a:solidFill>
                <a:effectLst/>
                <a:uLnTx/>
                <a:uFillTx/>
                <a:latin typeface="Tahoma"/>
                <a:ea typeface="+mn-ea"/>
                <a:cs typeface="+mn-cs"/>
              </a:rPr>
              <a:t>When the metadata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record has </a:t>
            </a:r>
            <a:r>
              <a:rPr kumimoji="0" lang="en-CA" sz="800" b="0" i="0" u="none" strike="noStrike" kern="0" cap="none" spc="0" normalizeH="0" baseline="0" noProof="0" dirty="0">
                <a:ln>
                  <a:noFill/>
                </a:ln>
                <a:solidFill>
                  <a:srgbClr val="000000"/>
                </a:solidFill>
                <a:effectLst/>
                <a:uLnTx/>
                <a:uFillTx/>
                <a:latin typeface="Tahoma"/>
                <a:ea typeface="+mn-ea"/>
                <a:cs typeface="+mn-cs"/>
              </a:rPr>
              <a:t>never been published.</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Both"/>
              <a:tabLst/>
              <a:defRPr/>
            </a:pPr>
            <a:r>
              <a:rPr kumimoji="0" lang="en-CA" sz="800" b="0" i="0" u="none" strike="noStrike" kern="0" cap="none" spc="0" normalizeH="0" baseline="0" noProof="0" dirty="0" smtClean="0">
                <a:ln>
                  <a:noFill/>
                </a:ln>
                <a:solidFill>
                  <a:srgbClr val="000000"/>
                </a:solidFill>
                <a:effectLst/>
                <a:uLnTx/>
                <a:uFillTx/>
                <a:latin typeface="Tahoma"/>
                <a:ea typeface="+mn-ea"/>
                <a:cs typeface="+mn-cs"/>
              </a:rPr>
              <a:t>Once </a:t>
            </a:r>
            <a:r>
              <a:rPr kumimoji="0" lang="en-CA" sz="800" b="0" i="0" u="none" strike="noStrike" kern="0" cap="none" spc="0" normalizeH="0" baseline="0" noProof="0" dirty="0">
                <a:ln>
                  <a:noFill/>
                </a:ln>
                <a:solidFill>
                  <a:srgbClr val="000000"/>
                </a:solidFill>
                <a:effectLst/>
                <a:uLnTx/>
                <a:uFillTx/>
                <a:latin typeface="Tahoma"/>
                <a:ea typeface="+mn-ea"/>
                <a:cs typeface="+mn-cs"/>
              </a:rPr>
              <a:t>the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metadata record is </a:t>
            </a:r>
            <a:r>
              <a:rPr kumimoji="0" lang="en-CA" sz="800" b="0" i="0" u="none" strike="noStrike" kern="0" cap="none" spc="0" normalizeH="0" baseline="0" noProof="0" dirty="0">
                <a:ln>
                  <a:noFill/>
                </a:ln>
                <a:solidFill>
                  <a:srgbClr val="000000"/>
                </a:solidFill>
                <a:effectLst/>
                <a:uLnTx/>
                <a:uFillTx/>
                <a:latin typeface="Tahoma"/>
                <a:ea typeface="+mn-ea"/>
                <a:cs typeface="+mn-cs"/>
              </a:rPr>
              <a:t>updated after publication.</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Both"/>
              <a:tabLst/>
              <a:defRPr/>
            </a:pPr>
            <a:r>
              <a:rPr kumimoji="0" lang="en-CA" sz="800" b="0" i="0" u="none" strike="noStrike" kern="0" cap="none" spc="0" normalizeH="0" baseline="0" noProof="0" dirty="0" smtClean="0">
                <a:ln>
                  <a:noFill/>
                </a:ln>
                <a:solidFill>
                  <a:srgbClr val="000000"/>
                </a:solidFill>
                <a:effectLst/>
                <a:uLnTx/>
                <a:uFillTx/>
                <a:latin typeface="Tahoma"/>
                <a:ea typeface="+mn-ea"/>
                <a:cs typeface="+mn-cs"/>
              </a:rPr>
              <a:t>Once the metadata has already been published </a:t>
            </a:r>
            <a:r>
              <a:rPr kumimoji="0" lang="en-CA" sz="800" b="0" i="0" u="none" strike="noStrike" kern="0" cap="none" spc="0" normalizeH="0" baseline="0" noProof="0" dirty="0">
                <a:ln>
                  <a:noFill/>
                </a:ln>
                <a:solidFill>
                  <a:srgbClr val="000000"/>
                </a:solidFill>
                <a:effectLst/>
                <a:uLnTx/>
                <a:uFillTx/>
                <a:latin typeface="Tahoma"/>
                <a:ea typeface="+mn-ea"/>
                <a:cs typeface="+mn-cs"/>
              </a:rPr>
              <a:t>at level 1 and a level 2 publication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has been requested.</a:t>
            </a:r>
            <a:endParaRPr kumimoji="0" lang="en-CA" sz="800" b="0" i="0" u="none" strike="noStrike" kern="0" cap="none" spc="0" normalizeH="0" baseline="0" noProof="0" dirty="0">
              <a:ln>
                <a:noFill/>
              </a:ln>
              <a:solidFill>
                <a:srgbClr val="000000"/>
              </a:solidFill>
              <a:effectLst/>
              <a:uLnTx/>
              <a:uFillTx/>
              <a:latin typeface="Tahoma"/>
              <a:ea typeface="+mn-ea"/>
              <a:cs typeface="+mn-cs"/>
            </a:endParaRPr>
          </a:p>
          <a:p>
            <a:pPr marL="360363" marR="0" lvl="0" indent="-360363"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0" cap="none" spc="0" normalizeH="0" baseline="0" noProof="0" dirty="0">
                <a:ln>
                  <a:noFill/>
                </a:ln>
                <a:solidFill>
                  <a:srgbClr val="000000"/>
                </a:solidFill>
                <a:effectLst/>
                <a:uLnTx/>
                <a:uFillTx/>
                <a:latin typeface="Tahoma"/>
                <a:ea typeface="+mn-ea"/>
                <a:cs typeface="+mn-cs"/>
              </a:rPr>
              <a:t>*         When the publication request is for both publication levels (FGP and Open Maps), the data will be available on the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FGP once </a:t>
            </a:r>
            <a:r>
              <a:rPr kumimoji="0" lang="en-CA" sz="800" b="0" i="0" u="none" strike="noStrike" kern="0" cap="none" spc="0" normalizeH="0" baseline="0" noProof="0" dirty="0">
                <a:ln>
                  <a:noFill/>
                </a:ln>
                <a:solidFill>
                  <a:srgbClr val="000000"/>
                </a:solidFill>
                <a:effectLst/>
                <a:uLnTx/>
                <a:uFillTx/>
                <a:latin typeface="Tahoma"/>
                <a:ea typeface="+mn-ea"/>
                <a:cs typeface="+mn-cs"/>
              </a:rPr>
              <a:t>the approval process for both levels is </a:t>
            </a:r>
            <a:r>
              <a:rPr kumimoji="0" lang="en-CA" sz="800" b="0" i="0" u="none" strike="noStrike" kern="0" cap="none" spc="0" normalizeH="0" baseline="0" noProof="0" dirty="0" smtClean="0">
                <a:ln>
                  <a:noFill/>
                </a:ln>
                <a:solidFill>
                  <a:srgbClr val="000000"/>
                </a:solidFill>
                <a:effectLst/>
                <a:uLnTx/>
                <a:uFillTx/>
                <a:latin typeface="Tahoma"/>
                <a:ea typeface="+mn-ea"/>
                <a:cs typeface="+mn-cs"/>
              </a:rPr>
              <a:t>completed.</a:t>
            </a:r>
            <a:endParaRPr kumimoji="0" lang="en-CA" sz="800" b="0" i="0" u="none" strike="noStrike" kern="0" cap="none" spc="0" normalizeH="0" baseline="0" noProof="0" dirty="0">
              <a:ln>
                <a:noFill/>
              </a:ln>
              <a:solidFill>
                <a:srgbClr val="000000"/>
              </a:solidFill>
              <a:effectLst/>
              <a:uLnTx/>
              <a:uFillTx/>
              <a:latin typeface="Tahoma"/>
              <a:ea typeface="+mn-ea"/>
              <a:cs typeface="+mn-cs"/>
            </a:endParaRPr>
          </a:p>
        </p:txBody>
      </p:sp>
      <p:sp>
        <p:nvSpPr>
          <p:cNvPr id="64" name="ZoneTexte 10"/>
          <p:cNvSpPr txBox="1"/>
          <p:nvPr>
            <p:custDataLst>
              <p:tags r:id="rId26"/>
            </p:custDataLst>
          </p:nvPr>
        </p:nvSpPr>
        <p:spPr>
          <a:xfrm>
            <a:off x="6372721" y="2590837"/>
            <a:ext cx="1209179" cy="262099"/>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1F3864"/>
                </a:solidFill>
                <a:effectLst/>
                <a:uLnTx/>
                <a:uFillTx/>
                <a:latin typeface="Calibri"/>
                <a:ea typeface="+mn-ea"/>
                <a:cs typeface="+mn-cs"/>
              </a:rPr>
              <a:t>Gcgeo.gc.ca</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33" name="Groupe 1"/>
          <p:cNvGrpSpPr/>
          <p:nvPr/>
        </p:nvGrpSpPr>
        <p:grpSpPr>
          <a:xfrm>
            <a:off x="4572000" y="4279001"/>
            <a:ext cx="3248660" cy="639655"/>
            <a:chOff x="9448951" y="5076185"/>
            <a:chExt cx="2990339" cy="540719"/>
          </a:xfrm>
        </p:grpSpPr>
        <p:sp>
          <p:nvSpPr>
            <p:cNvPr id="34" name="Zone de texte 2"/>
            <p:cNvSpPr txBox="1">
              <a:spLocks noChangeArrowheads="1"/>
            </p:cNvSpPr>
            <p:nvPr>
              <p:custDataLst>
                <p:tags r:id="rId43"/>
              </p:custDataLst>
            </p:nvPr>
          </p:nvSpPr>
          <p:spPr bwMode="auto">
            <a:xfrm>
              <a:off x="9544204" y="5214703"/>
              <a:ext cx="1136931" cy="270184"/>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900" b="0" i="0" u="none" strike="noStrike" kern="0" cap="none" spc="0" normalizeH="0" baseline="0" noProof="0" dirty="0">
                  <a:ln>
                    <a:noFill/>
                  </a:ln>
                  <a:solidFill>
                    <a:srgbClr val="000000"/>
                  </a:solidFill>
                  <a:effectLst/>
                  <a:uLnTx/>
                  <a:uFillTx/>
                  <a:latin typeface="Calibri"/>
                  <a:ea typeface="+mn-ea"/>
                  <a:cs typeface="+mn-cs"/>
                </a:rPr>
                <a:t>On acceptance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36" name="Zone de texte 2"/>
            <p:cNvSpPr txBox="1">
              <a:spLocks noChangeArrowheads="1"/>
            </p:cNvSpPr>
            <p:nvPr>
              <p:custDataLst>
                <p:tags r:id="rId44"/>
              </p:custDataLst>
            </p:nvPr>
          </p:nvSpPr>
          <p:spPr bwMode="auto">
            <a:xfrm>
              <a:off x="9448951" y="5094716"/>
              <a:ext cx="2990339" cy="248220"/>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900" b="0" i="0" u="none" strike="noStrike" kern="0" cap="none" spc="0" normalizeH="0" baseline="0" noProof="0" dirty="0">
                  <a:ln>
                    <a:noFill/>
                  </a:ln>
                  <a:solidFill>
                    <a:srgbClr val="000000"/>
                  </a:solidFill>
                  <a:effectLst/>
                  <a:uLnTx/>
                  <a:uFillTx/>
                  <a:latin typeface="Calibri"/>
                  <a:ea typeface="+mn-ea"/>
                  <a:cs typeface="+mn-cs"/>
                </a:rPr>
                <a:t>For an L2 publication request only (c)</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37" name="Picture 120"/>
            <p:cNvPicPr>
              <a:picLocks noChangeAspect="1"/>
            </p:cNvPicPr>
            <p:nvPr>
              <p:custDataLst>
                <p:tags r:id="rId45"/>
              </p:custDataLst>
            </p:nvPr>
          </p:nvPicPr>
          <p:blipFill>
            <a:blip r:embed="rId75"/>
            <a:stretch>
              <a:fillRect/>
            </a:stretch>
          </p:blipFill>
          <p:spPr>
            <a:xfrm>
              <a:off x="10362103" y="5271865"/>
              <a:ext cx="1809524" cy="171429"/>
            </a:xfrm>
            <a:prstGeom prst="rect">
              <a:avLst/>
            </a:prstGeom>
            <a:ln>
              <a:noFill/>
            </a:ln>
          </p:spPr>
        </p:pic>
        <p:sp>
          <p:nvSpPr>
            <p:cNvPr id="38" name="Rounded Rectangle 123"/>
            <p:cNvSpPr/>
            <p:nvPr>
              <p:custDataLst>
                <p:tags r:id="rId46"/>
              </p:custDataLst>
            </p:nvPr>
          </p:nvSpPr>
          <p:spPr>
            <a:xfrm>
              <a:off x="9482688" y="5076185"/>
              <a:ext cx="2785672" cy="502091"/>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35" name="Zone de texte 2"/>
            <p:cNvSpPr txBox="1">
              <a:spLocks noChangeArrowheads="1"/>
            </p:cNvSpPr>
            <p:nvPr>
              <p:custDataLst>
                <p:tags r:id="rId47"/>
              </p:custDataLst>
            </p:nvPr>
          </p:nvSpPr>
          <p:spPr bwMode="auto">
            <a:xfrm>
              <a:off x="9545973" y="5363312"/>
              <a:ext cx="2097747" cy="253592"/>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900" b="0" i="0" u="none" strike="noStrike" kern="0" cap="none" spc="0" normalizeH="0" baseline="0" noProof="0" dirty="0">
                  <a:ln>
                    <a:noFill/>
                  </a:ln>
                  <a:solidFill>
                    <a:srgbClr val="000000"/>
                  </a:solidFill>
                  <a:effectLst/>
                  <a:uLnTx/>
                  <a:uFillTx/>
                  <a:latin typeface="Calibri"/>
                  <a:ea typeface="+mn-ea"/>
                  <a:cs typeface="+mn-cs"/>
                </a:rPr>
                <a:t>On rejection: Return to the initial state</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grpSp>
        <p:nvGrpSpPr>
          <p:cNvPr id="67" name="Group 89"/>
          <p:cNvGrpSpPr/>
          <p:nvPr>
            <p:custDataLst>
              <p:tags r:id="rId27"/>
            </p:custDataLst>
          </p:nvPr>
        </p:nvGrpSpPr>
        <p:grpSpPr>
          <a:xfrm>
            <a:off x="266061" y="3026900"/>
            <a:ext cx="1929675" cy="546116"/>
            <a:chOff x="2487265" y="3487210"/>
            <a:chExt cx="1929675" cy="546116"/>
          </a:xfrm>
        </p:grpSpPr>
        <p:pic>
          <p:nvPicPr>
            <p:cNvPr id="68" name="Picture 94"/>
            <p:cNvPicPr>
              <a:picLocks noChangeAspect="1"/>
            </p:cNvPicPr>
            <p:nvPr>
              <p:custDataLst>
                <p:tags r:id="rId35"/>
              </p:custDataLst>
            </p:nvPr>
          </p:nvPicPr>
          <p:blipFill>
            <a:blip r:embed="rId76"/>
            <a:stretch>
              <a:fillRect/>
            </a:stretch>
          </p:blipFill>
          <p:spPr>
            <a:xfrm>
              <a:off x="2503517" y="3552287"/>
              <a:ext cx="580901" cy="171296"/>
            </a:xfrm>
            <a:prstGeom prst="rect">
              <a:avLst/>
            </a:prstGeom>
          </p:spPr>
        </p:pic>
        <p:sp>
          <p:nvSpPr>
            <p:cNvPr id="69" name="Rounded Rectangle 95"/>
            <p:cNvSpPr/>
            <p:nvPr>
              <p:custDataLst>
                <p:tags r:id="rId36"/>
              </p:custDataLst>
            </p:nvPr>
          </p:nvSpPr>
          <p:spPr>
            <a:xfrm>
              <a:off x="2487265" y="3518564"/>
              <a:ext cx="1904949" cy="514762"/>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70" name="Group 99"/>
            <p:cNvGrpSpPr/>
            <p:nvPr/>
          </p:nvGrpSpPr>
          <p:grpSpPr>
            <a:xfrm>
              <a:off x="2985217" y="3487210"/>
              <a:ext cx="1129509" cy="405042"/>
              <a:chOff x="526261" y="13281"/>
              <a:chExt cx="1193720" cy="405763"/>
            </a:xfrm>
          </p:grpSpPr>
          <p:sp>
            <p:nvSpPr>
              <p:cNvPr id="78" name="Zone de texte 2"/>
              <p:cNvSpPr txBox="1">
                <a:spLocks noChangeArrowheads="1"/>
              </p:cNvSpPr>
              <p:nvPr>
                <p:custDataLst>
                  <p:tags r:id="rId41"/>
                </p:custDataLst>
              </p:nvPr>
            </p:nvSpPr>
            <p:spPr bwMode="auto">
              <a:xfrm>
                <a:off x="526261" y="13281"/>
                <a:ext cx="621432" cy="270716"/>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7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(a) </a:t>
                </a:r>
                <a:endParaRPr kumimoji="0" lang="en-CA" sz="1100" b="0" i="0" u="none" strike="noStrike" kern="0" cap="none" spc="0" normalizeH="0" baseline="0" noProof="0" dirty="0">
                  <a:ln>
                    <a:noFill/>
                  </a:ln>
                  <a:solidFill>
                    <a:srgbClr val="000000"/>
                  </a:solidFill>
                  <a:effectLst/>
                  <a:uLnTx/>
                  <a:uFillTx/>
                  <a:latin typeface="Calibri"/>
                  <a:ea typeface="Calibri"/>
                  <a:cs typeface="Times New Roman"/>
                </a:endParaRPr>
              </a:p>
            </p:txBody>
          </p:sp>
          <p:sp>
            <p:nvSpPr>
              <p:cNvPr id="79" name="Zone de texte 2"/>
              <p:cNvSpPr txBox="1">
                <a:spLocks noChangeArrowheads="1"/>
              </p:cNvSpPr>
              <p:nvPr>
                <p:custDataLst>
                  <p:tags r:id="rId42"/>
                </p:custDataLst>
              </p:nvPr>
            </p:nvSpPr>
            <p:spPr bwMode="auto">
              <a:xfrm>
                <a:off x="1064601" y="148534"/>
                <a:ext cx="655380" cy="270510"/>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(b)</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71" name="Picture 104"/>
            <p:cNvPicPr/>
            <p:nvPr>
              <p:custDataLst>
                <p:tags r:id="rId37"/>
              </p:custDataLst>
            </p:nvPr>
          </p:nvPicPr>
          <p:blipFill>
            <a:blip r:embed="rId77"/>
            <a:stretch>
              <a:fillRect/>
            </a:stretch>
          </p:blipFill>
          <p:spPr>
            <a:xfrm>
              <a:off x="2510315" y="3672317"/>
              <a:ext cx="1237507" cy="170682"/>
            </a:xfrm>
            <a:prstGeom prst="rect">
              <a:avLst/>
            </a:prstGeom>
          </p:spPr>
        </p:pic>
        <p:pic>
          <p:nvPicPr>
            <p:cNvPr id="72" name="Picture 105"/>
            <p:cNvPicPr>
              <a:picLocks noChangeAspect="1"/>
            </p:cNvPicPr>
            <p:nvPr>
              <p:custDataLst>
                <p:tags r:id="rId38"/>
              </p:custDataLst>
            </p:nvPr>
          </p:nvPicPr>
          <p:blipFill>
            <a:blip r:embed="rId78"/>
            <a:stretch>
              <a:fillRect/>
            </a:stretch>
          </p:blipFill>
          <p:spPr>
            <a:xfrm>
              <a:off x="2542914" y="3842998"/>
              <a:ext cx="1742704" cy="190328"/>
            </a:xfrm>
            <a:prstGeom prst="rect">
              <a:avLst/>
            </a:prstGeom>
          </p:spPr>
        </p:pic>
        <p:sp>
          <p:nvSpPr>
            <p:cNvPr id="76" name="Rectangle 75"/>
            <p:cNvSpPr/>
            <p:nvPr>
              <p:custDataLst>
                <p:tags r:id="rId39"/>
              </p:custDataLst>
            </p:nvPr>
          </p:nvSpPr>
          <p:spPr>
            <a:xfrm>
              <a:off x="4114726" y="3837282"/>
              <a:ext cx="216024" cy="144125"/>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77" name="Zone de texte 2"/>
            <p:cNvSpPr txBox="1">
              <a:spLocks noChangeArrowheads="1"/>
            </p:cNvSpPr>
            <p:nvPr>
              <p:custDataLst>
                <p:tags r:id="rId40"/>
              </p:custDataLst>
            </p:nvPr>
          </p:nvSpPr>
          <p:spPr bwMode="auto">
            <a:xfrm>
              <a:off x="3759454" y="3763661"/>
              <a:ext cx="657486" cy="26966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(c)</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grpSp>
        <p:nvGrpSpPr>
          <p:cNvPr id="82" name="Groupe 81"/>
          <p:cNvGrpSpPr/>
          <p:nvPr/>
        </p:nvGrpSpPr>
        <p:grpSpPr>
          <a:xfrm>
            <a:off x="2951582" y="3045540"/>
            <a:ext cx="3114519" cy="543369"/>
            <a:chOff x="2951582" y="3045540"/>
            <a:chExt cx="3114519" cy="623799"/>
          </a:xfrm>
        </p:grpSpPr>
        <p:grpSp>
          <p:nvGrpSpPr>
            <p:cNvPr id="46" name="Group 2"/>
            <p:cNvGrpSpPr/>
            <p:nvPr/>
          </p:nvGrpSpPr>
          <p:grpSpPr>
            <a:xfrm>
              <a:off x="2951582" y="3045540"/>
              <a:ext cx="3114519" cy="623799"/>
              <a:chOff x="3300729" y="2371746"/>
              <a:chExt cx="2896742" cy="583642"/>
            </a:xfrm>
          </p:grpSpPr>
          <p:sp>
            <p:nvSpPr>
              <p:cNvPr id="47" name="Rounded Rectangle 90"/>
              <p:cNvSpPr/>
              <p:nvPr>
                <p:custDataLst>
                  <p:tags r:id="rId31"/>
                </p:custDataLst>
              </p:nvPr>
            </p:nvSpPr>
            <p:spPr>
              <a:xfrm>
                <a:off x="3300729" y="2404362"/>
                <a:ext cx="2740869" cy="545047"/>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48" name="Zone de texte 2"/>
              <p:cNvSpPr txBox="1">
                <a:spLocks noChangeArrowheads="1"/>
              </p:cNvSpPr>
              <p:nvPr>
                <p:custDataLst>
                  <p:tags r:id="rId32"/>
                </p:custDataLst>
              </p:nvPr>
            </p:nvSpPr>
            <p:spPr bwMode="auto">
              <a:xfrm>
                <a:off x="3354070" y="2511677"/>
                <a:ext cx="1136650" cy="269875"/>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900" b="0" i="0" u="none" strike="noStrike" kern="0" cap="none" spc="0" normalizeH="0" baseline="0" noProof="0" dirty="0">
                    <a:ln>
                      <a:noFill/>
                    </a:ln>
                    <a:solidFill>
                      <a:srgbClr val="000000"/>
                    </a:solidFill>
                    <a:effectLst/>
                    <a:uLnTx/>
                    <a:uFillTx/>
                    <a:latin typeface="Calibri"/>
                    <a:ea typeface="+mn-ea"/>
                    <a:cs typeface="+mn-cs"/>
                  </a:rPr>
                  <a:t>On acceptance: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49" name="Zone de texte 2"/>
              <p:cNvSpPr txBox="1">
                <a:spLocks noChangeArrowheads="1"/>
              </p:cNvSpPr>
              <p:nvPr>
                <p:custDataLst>
                  <p:tags r:id="rId33"/>
                </p:custDataLst>
              </p:nvPr>
            </p:nvSpPr>
            <p:spPr bwMode="auto">
              <a:xfrm>
                <a:off x="3370669" y="2725906"/>
                <a:ext cx="2332787" cy="229482"/>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900" b="0" i="0" u="none" strike="noStrike" kern="0" cap="none" spc="0" normalizeH="0" baseline="0" noProof="0" dirty="0">
                    <a:ln>
                      <a:noFill/>
                    </a:ln>
                    <a:solidFill>
                      <a:srgbClr val="000000"/>
                    </a:solidFill>
                    <a:effectLst/>
                    <a:uLnTx/>
                    <a:uFillTx/>
                    <a:latin typeface="Calibri"/>
                    <a:ea typeface="+mn-ea"/>
                    <a:cs typeface="+mn-cs"/>
                  </a:rPr>
                  <a:t>On rejection: Return to the initial state</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sp>
            <p:nvSpPr>
              <p:cNvPr id="50" name="Zone de texte 2"/>
              <p:cNvSpPr txBox="1">
                <a:spLocks noChangeArrowheads="1"/>
              </p:cNvSpPr>
              <p:nvPr>
                <p:custDataLst>
                  <p:tags r:id="rId34"/>
                </p:custDataLst>
              </p:nvPr>
            </p:nvSpPr>
            <p:spPr bwMode="auto">
              <a:xfrm>
                <a:off x="3305175" y="2371746"/>
                <a:ext cx="2892296" cy="383868"/>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For an L1 publication request only</a:t>
                </a:r>
                <a:endParaRPr kumimoji="0" lang="en-CA" sz="10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88" name="Picture 120"/>
            <p:cNvPicPr>
              <a:picLocks noChangeAspect="1"/>
            </p:cNvPicPr>
            <p:nvPr>
              <p:custDataLst>
                <p:tags r:id="rId30"/>
              </p:custDataLst>
            </p:nvPr>
          </p:nvPicPr>
          <p:blipFill>
            <a:blip r:embed="rId75"/>
            <a:stretch>
              <a:fillRect/>
            </a:stretch>
          </p:blipFill>
          <p:spPr>
            <a:xfrm>
              <a:off x="3879251" y="3266274"/>
              <a:ext cx="1965840" cy="202796"/>
            </a:xfrm>
            <a:prstGeom prst="rect">
              <a:avLst/>
            </a:prstGeom>
            <a:ln>
              <a:noFill/>
            </a:ln>
          </p:spPr>
        </p:pic>
      </p:grpSp>
      <p:pic>
        <p:nvPicPr>
          <p:cNvPr id="3" name="Audio 2">
            <a:hlinkClick r:id="" action="ppaction://media"/>
          </p:cNvPr>
          <p:cNvPicPr>
            <a:picLocks noChangeAspect="1"/>
          </p:cNvPicPr>
          <p:nvPr>
            <a:audioFile r:link="rId29"/>
            <p:extLst>
              <p:ext uri="{DAA4B4D4-6D71-4841-9C94-3DE7FCFB9230}">
                <p14:media xmlns:p14="http://schemas.microsoft.com/office/powerpoint/2010/main" r:embed="rId28"/>
              </p:ext>
            </p:extLst>
          </p:nvPr>
        </p:nvPicPr>
        <p:blipFill>
          <a:blip r:embed="rId7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438513815"/>
      </p:ext>
    </p:extLst>
  </p:cSld>
  <p:clrMapOvr>
    <a:masterClrMapping/>
  </p:clrMapOvr>
  <mc:AlternateContent xmlns:mc="http://schemas.openxmlformats.org/markup-compatibility/2006" xmlns:p14="http://schemas.microsoft.com/office/powerpoint/2010/main">
    <mc:Choice Requires="p14">
      <p:transition spd="slow" p14:dur="2000" advTm="52580"/>
    </mc:Choice>
    <mc:Fallback xmlns="">
      <p:transition spd="slow" advTm="52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1000"/>
                                        <p:tgtEl>
                                          <p:spTgt spid="82"/>
                                        </p:tgtEl>
                                      </p:cBhvr>
                                    </p:animEffect>
                                    <p:anim calcmode="lin" valueType="num">
                                      <p:cBhvr>
                                        <p:cTn id="16" dur="1000" fill="hold"/>
                                        <p:tgtEl>
                                          <p:spTgt spid="82"/>
                                        </p:tgtEl>
                                        <p:attrNameLst>
                                          <p:attrName>ppt_x</p:attrName>
                                        </p:attrNameLst>
                                      </p:cBhvr>
                                      <p:tavLst>
                                        <p:tav tm="0">
                                          <p:val>
                                            <p:strVal val="#ppt_x"/>
                                          </p:val>
                                        </p:tav>
                                        <p:tav tm="100000">
                                          <p:val>
                                            <p:strVal val="#ppt_x"/>
                                          </p:val>
                                        </p:tav>
                                      </p:tavLst>
                                    </p:anim>
                                    <p:anim calcmode="lin" valueType="num">
                                      <p:cBhvr>
                                        <p:cTn id="17"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ppt_x"/>
                                          </p:val>
                                        </p:tav>
                                        <p:tav tm="100000">
                                          <p:val>
                                            <p:strVal val="#ppt_x"/>
                                          </p:val>
                                        </p:tav>
                                      </p:tavLst>
                                    </p:anim>
                                    <p:anim calcmode="lin" valueType="num">
                                      <p:cBhvr additive="base">
                                        <p:cTn id="27" dur="500" fill="hold"/>
                                        <p:tgtEl>
                                          <p:spTgt spid="4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42"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3"/>
                </p:tgtEl>
              </p:cMediaNode>
            </p:audio>
          </p:childTnLst>
        </p:cTn>
      </p:par>
    </p:tnLst>
    <p:bldLst>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2"/>
            </p:custDataLst>
          </p:nvPr>
        </p:nvSpPr>
        <p:spPr/>
        <p:txBody>
          <a:bodyPr/>
          <a:lstStyle/>
          <a:p>
            <a:r>
              <a:rPr lang="en-CA" noProof="0" dirty="0"/>
              <a:t>Approval of Content Reviewer - Level 2 (L2)</a:t>
            </a:r>
          </a:p>
        </p:txBody>
      </p:sp>
      <p:sp>
        <p:nvSpPr>
          <p:cNvPr id="80" name="Organigramme : Procédé prédéfini 3"/>
          <p:cNvSpPr/>
          <p:nvPr>
            <p:custDataLst>
              <p:tags r:id="rId3"/>
            </p:custDataLst>
          </p:nvPr>
        </p:nvSpPr>
        <p:spPr>
          <a:xfrm>
            <a:off x="7153592" y="2803526"/>
            <a:ext cx="845185" cy="692785"/>
          </a:xfrm>
          <a:prstGeom prst="flowChartPredefinedProcess">
            <a:avLst/>
          </a:prstGeom>
          <a:solidFill>
            <a:srgbClr val="2D2D8A">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0" cap="none" spc="0" normalizeH="0" baseline="0" noProof="0" dirty="0">
                <a:ln>
                  <a:noFill/>
                </a:ln>
                <a:solidFill>
                  <a:srgbClr val="FFFFFF"/>
                </a:solidFill>
                <a:effectLst/>
                <a:uLnTx/>
                <a:uFillTx/>
                <a:latin typeface="Tahoma"/>
                <a:ea typeface="+mn-ea"/>
                <a:cs typeface="+mn-cs"/>
              </a:rPr>
              <a:t>Open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0" cap="none" spc="0" normalizeH="0" baseline="0" noProof="0" dirty="0">
                <a:ln>
                  <a:noFill/>
                </a:ln>
                <a:solidFill>
                  <a:srgbClr val="FFFFFF"/>
                </a:solidFill>
                <a:effectLst/>
                <a:uLnTx/>
                <a:uFillTx/>
                <a:latin typeface="Times New Roman"/>
                <a:ea typeface="+mn-ea"/>
                <a:cs typeface="+mn-cs"/>
              </a:rPr>
              <a:t>Maps</a:t>
            </a:r>
            <a:endParaRPr kumimoji="0" lang="en-CA" sz="11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81" name="Flèche droite 20"/>
          <p:cNvSpPr/>
          <p:nvPr>
            <p:custDataLst>
              <p:tags r:id="rId4"/>
            </p:custDataLst>
          </p:nvPr>
        </p:nvSpPr>
        <p:spPr>
          <a:xfrm rot="10800000" flipH="1">
            <a:off x="1804352" y="2803526"/>
            <a:ext cx="3058795" cy="392430"/>
          </a:xfrm>
          <a:prstGeom prst="right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82" name="ZoneTexte 25"/>
          <p:cNvSpPr txBox="1"/>
          <p:nvPr>
            <p:custDataLst>
              <p:tags r:id="rId5"/>
            </p:custDataLst>
          </p:nvPr>
        </p:nvSpPr>
        <p:spPr>
          <a:xfrm>
            <a:off x="1884362" y="3097531"/>
            <a:ext cx="244009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Assessment and Approval of the publication</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83" name="Groupe 31"/>
          <p:cNvGrpSpPr/>
          <p:nvPr>
            <p:custDataLst>
              <p:tags r:id="rId6"/>
            </p:custDataLst>
          </p:nvPr>
        </p:nvGrpSpPr>
        <p:grpSpPr>
          <a:xfrm>
            <a:off x="4788024" y="2776856"/>
            <a:ext cx="1153413" cy="913130"/>
            <a:chOff x="9041351" y="3434957"/>
            <a:chExt cx="1232302" cy="913673"/>
          </a:xfrm>
        </p:grpSpPr>
        <p:sp>
          <p:nvSpPr>
            <p:cNvPr id="84" name="Organigramme : Procédé prédéfini 23"/>
            <p:cNvSpPr/>
            <p:nvPr>
              <p:custDataLst>
                <p:tags r:id="rId61"/>
              </p:custDataLst>
            </p:nvPr>
          </p:nvSpPr>
          <p:spPr>
            <a:xfrm>
              <a:off x="9118285" y="3434957"/>
              <a:ext cx="1094327" cy="700243"/>
            </a:xfrm>
            <a:prstGeom prst="flowChartPredefinedProcess">
              <a:avLst/>
            </a:prstGeom>
            <a:solidFill>
              <a:srgbClr val="2D2D8A">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srgbClr val="FFFFFF"/>
                  </a:solidFill>
                  <a:effectLst/>
                  <a:uLnTx/>
                  <a:uFillTx/>
                  <a:latin typeface="Tahoma"/>
                  <a:ea typeface="+mn-ea"/>
                  <a:cs typeface="+mn-cs"/>
                </a:rPr>
                <a:t>External </a:t>
              </a:r>
              <a:r>
                <a:rPr kumimoji="0" lang="en-CA" sz="1400" b="0" i="0" u="none" strike="noStrike" kern="0" cap="none" spc="0" normalizeH="0" baseline="0" noProof="0" dirty="0" smtClean="0">
                  <a:ln>
                    <a:noFill/>
                  </a:ln>
                  <a:solidFill>
                    <a:srgbClr val="FFFFFF"/>
                  </a:solidFill>
                  <a:effectLst/>
                  <a:uLnTx/>
                  <a:uFillTx/>
                  <a:latin typeface="Tahoma"/>
                  <a:ea typeface="+mn-ea"/>
                  <a:cs typeface="+mn-cs"/>
                </a:rPr>
                <a:t>FGP</a:t>
              </a:r>
              <a:endParaRPr kumimoji="0" lang="en-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sp>
          <p:nvSpPr>
            <p:cNvPr id="85" name="ZoneTexte 10"/>
            <p:cNvSpPr txBox="1"/>
            <p:nvPr>
              <p:custDataLst>
                <p:tags r:id="rId62"/>
              </p:custDataLst>
            </p:nvPr>
          </p:nvSpPr>
          <p:spPr>
            <a:xfrm>
              <a:off x="9041351" y="4086375"/>
              <a:ext cx="1232302" cy="26225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1F3864"/>
                  </a:solidFill>
                  <a:effectLst/>
                  <a:uLnTx/>
                  <a:uFillTx/>
                  <a:latin typeface="Calibri"/>
                  <a:ea typeface="+mn-ea"/>
                  <a:cs typeface="+mn-cs"/>
                </a:rPr>
                <a:t>csw.gcgeo.gc.ca</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86" name="Flèche droite 40"/>
          <p:cNvSpPr/>
          <p:nvPr>
            <p:custDataLst>
              <p:tags r:id="rId7"/>
            </p:custDataLst>
          </p:nvPr>
        </p:nvSpPr>
        <p:spPr>
          <a:xfrm rot="10800000" flipH="1">
            <a:off x="5941437" y="2776220"/>
            <a:ext cx="1211520" cy="598487"/>
          </a:xfrm>
          <a:prstGeom prst="rightArrow">
            <a:avLst/>
          </a:prstGeom>
          <a:gradFill rotWithShape="1">
            <a:gsLst>
              <a:gs pos="0">
                <a:srgbClr val="BBE0E3">
                  <a:satMod val="103000"/>
                  <a:lumMod val="102000"/>
                  <a:tint val="94000"/>
                </a:srgbClr>
              </a:gs>
              <a:gs pos="50000">
                <a:srgbClr val="BBE0E3">
                  <a:satMod val="110000"/>
                  <a:lumMod val="100000"/>
                  <a:shade val="100000"/>
                </a:srgbClr>
              </a:gs>
              <a:gs pos="100000">
                <a:srgbClr val="BBE0E3">
                  <a:lumMod val="99000"/>
                  <a:satMod val="120000"/>
                  <a:shade val="78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87" name="Flèche droite 35"/>
          <p:cNvSpPr/>
          <p:nvPr>
            <p:custDataLst>
              <p:tags r:id="rId8"/>
            </p:custDataLst>
          </p:nvPr>
        </p:nvSpPr>
        <p:spPr>
          <a:xfrm rot="16200000" flipH="1">
            <a:off x="6169122" y="3465360"/>
            <a:ext cx="1182652" cy="200025"/>
          </a:xfrm>
          <a:prstGeom prst="rightArrow">
            <a:avLst/>
          </a:prstGeom>
          <a:solidFill>
            <a:srgbClr val="FF505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Tahoma"/>
                <a:ea typeface="+mn-ea"/>
                <a:cs typeface="+mn-cs"/>
              </a:rPr>
              <a:t> </a:t>
            </a:r>
            <a:endParaRPr kumimoji="0" lang="en-CA" sz="1200" b="0" i="0" u="none" strike="noStrike" kern="0" cap="none" spc="0" normalizeH="0" baseline="0" noProof="0" dirty="0">
              <a:ln>
                <a:noFill/>
              </a:ln>
              <a:solidFill>
                <a:srgbClr val="FFFFFF"/>
              </a:solidFill>
              <a:effectLst/>
              <a:uLnTx/>
              <a:uFillTx/>
              <a:latin typeface="Times New Roman"/>
              <a:ea typeface="Times New Roman"/>
              <a:cs typeface="Arial"/>
            </a:endParaRPr>
          </a:p>
        </p:txBody>
      </p:sp>
      <p:grpSp>
        <p:nvGrpSpPr>
          <p:cNvPr id="88" name="Groupe 94"/>
          <p:cNvGrpSpPr/>
          <p:nvPr>
            <p:custDataLst>
              <p:tags r:id="rId9"/>
            </p:custDataLst>
          </p:nvPr>
        </p:nvGrpSpPr>
        <p:grpSpPr>
          <a:xfrm>
            <a:off x="1948496" y="3534257"/>
            <a:ext cx="2512876" cy="338554"/>
            <a:chOff x="4372581" y="7204183"/>
            <a:chExt cx="2375874" cy="338554"/>
          </a:xfrm>
        </p:grpSpPr>
        <p:sp>
          <p:nvSpPr>
            <p:cNvPr id="89" name="ZoneTexte 25"/>
            <p:cNvSpPr txBox="1"/>
            <p:nvPr>
              <p:custDataLst>
                <p:tags r:id="rId59"/>
              </p:custDataLst>
            </p:nvPr>
          </p:nvSpPr>
          <p:spPr>
            <a:xfrm>
              <a:off x="4545974" y="7204183"/>
              <a:ext cx="220248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1200" cap="none" spc="0" normalizeH="0" baseline="0" noProof="0" dirty="0">
                  <a:ln>
                    <a:noFill/>
                  </a:ln>
                  <a:solidFill>
                    <a:srgbClr val="000000"/>
                  </a:solidFill>
                  <a:effectLst/>
                  <a:uLnTx/>
                  <a:uFillTx/>
                  <a:latin typeface="Calibri"/>
                  <a:ea typeface="+mn-ea"/>
                  <a:cs typeface="+mn-cs"/>
                </a:rPr>
                <a:t>Content Reviewer L1</a:t>
              </a:r>
              <a:endParaRPr kumimoji="0" lang="en-CA" sz="800" b="0" i="0" u="none" strike="noStrike" kern="120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1200" cap="none" spc="0" normalizeH="0" baseline="0" noProof="0" dirty="0">
                  <a:ln>
                    <a:noFill/>
                  </a:ln>
                  <a:solidFill>
                    <a:srgbClr val="000000"/>
                  </a:solidFill>
                  <a:effectLst/>
                  <a:uLnTx/>
                  <a:uFillTx/>
                  <a:latin typeface="Calibri"/>
                  <a:ea typeface="+mn-ea"/>
                  <a:cs typeface="+mn-cs"/>
                </a:rPr>
                <a:t>Publication </a:t>
              </a:r>
              <a:r>
                <a:rPr kumimoji="0" lang="en-CA" sz="800" b="0" i="0" u="none" strike="noStrike" kern="1200" cap="none" spc="0" normalizeH="0" baseline="0" noProof="0" dirty="0">
                  <a:ln>
                    <a:noFill/>
                  </a:ln>
                  <a:solidFill>
                    <a:srgbClr val="000000"/>
                  </a:solidFill>
                  <a:effectLst/>
                  <a:uLnTx/>
                  <a:uFillTx/>
                  <a:latin typeface="Times New Roman"/>
                  <a:ea typeface="+mn-ea"/>
                  <a:cs typeface="+mn-cs"/>
                </a:rPr>
                <a:t>on the </a:t>
              </a:r>
              <a:r>
                <a:rPr kumimoji="0" lang="en-CA" sz="800" b="0" i="0" u="none" strike="noStrike" kern="1200" cap="none" spc="0" normalizeH="0" baseline="0" noProof="0" dirty="0">
                  <a:ln>
                    <a:noFill/>
                  </a:ln>
                  <a:solidFill>
                    <a:srgbClr val="000000"/>
                  </a:solidFill>
                  <a:effectLst/>
                  <a:uLnTx/>
                  <a:uFillTx/>
                  <a:latin typeface="Calibri"/>
                  <a:ea typeface="+mn-ea"/>
                  <a:cs typeface="+mn-cs"/>
                </a:rPr>
                <a:t>External FGP </a:t>
              </a:r>
              <a:r>
                <a:rPr kumimoji="0" lang="en-CA" sz="800" b="1" i="0" u="none" strike="noStrike" kern="1200" cap="none" spc="0" normalizeH="0" baseline="0" noProof="0" dirty="0">
                  <a:ln>
                    <a:noFill/>
                  </a:ln>
                  <a:solidFill>
                    <a:srgbClr val="00B050"/>
                  </a:solidFill>
                  <a:effectLst/>
                  <a:uLnTx/>
                  <a:uFillTx/>
                  <a:latin typeface="Calibri"/>
                  <a:ea typeface="+mn-ea"/>
                  <a:cs typeface="+mn-cs"/>
                </a:rPr>
                <a:t>Accepted</a:t>
              </a:r>
              <a:endParaRPr kumimoji="0" lang="en-CA" sz="800" b="0" i="0" u="none" strike="noStrike" kern="1200" cap="none" spc="0" normalizeH="0" baseline="0" noProof="0" dirty="0">
                <a:ln>
                  <a:noFill/>
                </a:ln>
                <a:solidFill>
                  <a:srgbClr val="00B050"/>
                </a:solidFill>
                <a:effectLst/>
                <a:uLnTx/>
                <a:uFillTx/>
                <a:latin typeface="Times New Roman"/>
                <a:ea typeface="Times New Roman"/>
                <a:cs typeface="Arial"/>
              </a:endParaRPr>
            </a:p>
          </p:txBody>
        </p:sp>
        <p:pic>
          <p:nvPicPr>
            <p:cNvPr id="90" name="Image 80"/>
            <p:cNvPicPr/>
            <p:nvPr>
              <p:custDataLst>
                <p:tags r:id="rId60"/>
              </p:custDataLst>
            </p:nvPr>
          </p:nvPicPr>
          <p:blipFill rotWithShape="1">
            <a:blip r:embed="rId65"/>
            <a:srcRect l="11893" t="15538" r="11905" b="9969"/>
            <a:stretch/>
          </p:blipFill>
          <p:spPr>
            <a:xfrm>
              <a:off x="4372581" y="7299112"/>
              <a:ext cx="189590" cy="150433"/>
            </a:xfrm>
            <a:prstGeom prst="rect">
              <a:avLst/>
            </a:prstGeom>
          </p:spPr>
        </p:pic>
      </p:grpSp>
      <p:sp>
        <p:nvSpPr>
          <p:cNvPr id="91" name="ZoneTexte 25"/>
          <p:cNvSpPr txBox="1"/>
          <p:nvPr>
            <p:custDataLst>
              <p:tags r:id="rId10"/>
            </p:custDataLst>
          </p:nvPr>
        </p:nvSpPr>
        <p:spPr>
          <a:xfrm>
            <a:off x="1998662" y="2861946"/>
            <a:ext cx="247856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For publication on the External FGP (L2)</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92" name="ZoneTexte 25"/>
          <p:cNvSpPr txBox="1"/>
          <p:nvPr>
            <p:custDataLst>
              <p:tags r:id="rId11"/>
            </p:custDataLst>
          </p:nvPr>
        </p:nvSpPr>
        <p:spPr>
          <a:xfrm>
            <a:off x="5889857" y="2851144"/>
            <a:ext cx="1017193" cy="414648"/>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Harvesting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process</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 </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93" name="ZoneTexte 25"/>
          <p:cNvSpPr txBox="1"/>
          <p:nvPr>
            <p:custDataLst>
              <p:tags r:id="rId12"/>
            </p:custDataLst>
          </p:nvPr>
        </p:nvSpPr>
        <p:spPr>
          <a:xfrm rot="16200000">
            <a:off x="6646626" y="3114041"/>
            <a:ext cx="750570" cy="2463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If errors </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94" name="Group 122"/>
          <p:cNvGrpSpPr/>
          <p:nvPr>
            <p:custDataLst>
              <p:tags r:id="rId13"/>
            </p:custDataLst>
          </p:nvPr>
        </p:nvGrpSpPr>
        <p:grpSpPr>
          <a:xfrm>
            <a:off x="92421" y="2792731"/>
            <a:ext cx="1631921" cy="791210"/>
            <a:chOff x="18962" y="0"/>
            <a:chExt cx="1956414" cy="791539"/>
          </a:xfrm>
        </p:grpSpPr>
        <p:pic>
          <p:nvPicPr>
            <p:cNvPr id="95" name="Picture 220"/>
            <p:cNvPicPr>
              <a:picLocks noChangeAspect="1"/>
            </p:cNvPicPr>
            <p:nvPr>
              <p:custDataLst>
                <p:tags r:id="rId57"/>
              </p:custDataLst>
            </p:nvPr>
          </p:nvPicPr>
          <p:blipFill>
            <a:blip r:embed="rId66"/>
            <a:stretch>
              <a:fillRect/>
            </a:stretch>
          </p:blipFill>
          <p:spPr>
            <a:xfrm>
              <a:off x="1183913" y="0"/>
              <a:ext cx="791463" cy="791539"/>
            </a:xfrm>
            <a:prstGeom prst="rect">
              <a:avLst/>
            </a:prstGeom>
            <a:ln w="19050">
              <a:solidFill>
                <a:srgbClr val="BBE0E3">
                  <a:lumMod val="50000"/>
                </a:srgbClr>
              </a:solidFill>
            </a:ln>
          </p:spPr>
        </p:pic>
        <p:sp>
          <p:nvSpPr>
            <p:cNvPr id="96" name="Text Box 6"/>
            <p:cNvSpPr txBox="1"/>
            <p:nvPr>
              <p:custDataLst>
                <p:tags r:id="rId58"/>
              </p:custDataLst>
            </p:nvPr>
          </p:nvSpPr>
          <p:spPr>
            <a:xfrm>
              <a:off x="18962" y="39104"/>
              <a:ext cx="1226648" cy="664486"/>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Level 2</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Content </a:t>
              </a:r>
              <a:endParaRPr kumimoji="0" lang="en-CA" sz="1200" b="1" i="0" u="none" strike="noStrike" kern="0" cap="none" spc="0" normalizeH="0" baseline="0" noProof="0" dirty="0">
                <a:ln>
                  <a:noFill/>
                </a:ln>
                <a:solidFill>
                  <a:srgbClr val="1F4E79"/>
                </a:solidFill>
                <a:effectLst/>
                <a:uLnTx/>
                <a:uFillTx/>
                <a:latin typeface="Tahoma"/>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CA" sz="1200" b="1" i="0" u="none" strike="noStrike" kern="0" cap="none" spc="0" normalizeH="0" baseline="0" noProof="0" dirty="0" smtClean="0">
                  <a:ln>
                    <a:noFill/>
                  </a:ln>
                  <a:solidFill>
                    <a:srgbClr val="1F4E79"/>
                  </a:solidFill>
                  <a:effectLst/>
                  <a:uLnTx/>
                  <a:uFillTx/>
                  <a:latin typeface="Tahoma"/>
                  <a:ea typeface="+mn-ea"/>
                  <a:cs typeface="+mn-cs"/>
                </a:rPr>
                <a:t>Reviewer</a:t>
              </a:r>
              <a:endParaRPr kumimoji="0" lang="en-CA" sz="11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CA" sz="1000" b="0" i="0" u="none" strike="noStrike" kern="0" cap="none" spc="0" normalizeH="0" baseline="0" noProof="0" dirty="0">
                  <a:ln>
                    <a:noFill/>
                  </a:ln>
                  <a:solidFill>
                    <a:srgbClr val="000000"/>
                  </a:solidFill>
                  <a:effectLst/>
                  <a:uLnTx/>
                  <a:uFillTx/>
                  <a:latin typeface="Times New Roman"/>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grpSp>
        <p:nvGrpSpPr>
          <p:cNvPr id="99" name="Groupe 232"/>
          <p:cNvGrpSpPr/>
          <p:nvPr>
            <p:custDataLst>
              <p:tags r:id="rId14"/>
            </p:custDataLst>
          </p:nvPr>
        </p:nvGrpSpPr>
        <p:grpSpPr>
          <a:xfrm>
            <a:off x="1869120" y="3865727"/>
            <a:ext cx="2702881" cy="339725"/>
            <a:chOff x="2002475" y="6648057"/>
            <a:chExt cx="2703458" cy="339725"/>
          </a:xfrm>
        </p:grpSpPr>
        <p:grpSp>
          <p:nvGrpSpPr>
            <p:cNvPr id="100" name="Groupe 95"/>
            <p:cNvGrpSpPr/>
            <p:nvPr/>
          </p:nvGrpSpPr>
          <p:grpSpPr>
            <a:xfrm>
              <a:off x="2098892" y="6648057"/>
              <a:ext cx="2607041" cy="338554"/>
              <a:chOff x="4378983" y="7807433"/>
              <a:chExt cx="2607041" cy="338554"/>
            </a:xfrm>
          </p:grpSpPr>
          <p:sp>
            <p:nvSpPr>
              <p:cNvPr id="102" name="ZoneTexte 25"/>
              <p:cNvSpPr txBox="1"/>
              <p:nvPr>
                <p:custDataLst>
                  <p:tags r:id="rId55"/>
                </p:custDataLst>
              </p:nvPr>
            </p:nvSpPr>
            <p:spPr>
              <a:xfrm>
                <a:off x="4545974" y="7807433"/>
                <a:ext cx="24400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Applicant Publisher</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on the External FGP </a:t>
                </a:r>
                <a:r>
                  <a:rPr kumimoji="0" lang="en-CA" sz="800" b="1" i="0" u="none" strike="noStrike" kern="0" cap="none" spc="0" normalizeH="0" baseline="0" noProof="0" dirty="0">
                    <a:ln>
                      <a:noFill/>
                    </a:ln>
                    <a:solidFill>
                      <a:srgbClr val="00B050"/>
                    </a:solidFill>
                    <a:effectLst/>
                    <a:uLnTx/>
                    <a:uFillTx/>
                    <a:latin typeface="Calibri"/>
                    <a:ea typeface="+mn-ea"/>
                    <a:cs typeface="+mn-cs"/>
                  </a:rPr>
                  <a:t>Accepted</a:t>
                </a:r>
                <a:endParaRPr kumimoji="0" lang="en-CA" sz="800" b="0" i="0" u="none" strike="noStrike" kern="0" cap="none" spc="0" normalizeH="0" baseline="0" noProof="0" dirty="0">
                  <a:ln>
                    <a:noFill/>
                  </a:ln>
                  <a:solidFill>
                    <a:srgbClr val="00B050"/>
                  </a:solidFill>
                  <a:effectLst/>
                  <a:uLnTx/>
                  <a:uFillTx/>
                  <a:latin typeface="Times New Roman"/>
                  <a:ea typeface="Times New Roman"/>
                  <a:cs typeface="Arial"/>
                </a:endParaRPr>
              </a:p>
            </p:txBody>
          </p:sp>
          <p:pic>
            <p:nvPicPr>
              <p:cNvPr id="103" name="Image 82"/>
              <p:cNvPicPr/>
              <p:nvPr>
                <p:custDataLst>
                  <p:tags r:id="rId56"/>
                </p:custDataLst>
              </p:nvPr>
            </p:nvPicPr>
            <p:blipFill rotWithShape="1">
              <a:blip r:embed="rId65"/>
              <a:srcRect l="11893" t="15538" r="11905" b="9969"/>
              <a:stretch/>
            </p:blipFill>
            <p:spPr>
              <a:xfrm>
                <a:off x="4378983" y="7927126"/>
                <a:ext cx="172766" cy="144339"/>
              </a:xfrm>
              <a:prstGeom prst="rect">
                <a:avLst/>
              </a:prstGeom>
            </p:spPr>
          </p:pic>
        </p:grpSp>
        <p:sp>
          <p:nvSpPr>
            <p:cNvPr id="101" name="Rectangle à coins arrondis 102"/>
            <p:cNvSpPr/>
            <p:nvPr>
              <p:custDataLst>
                <p:tags r:id="rId54"/>
              </p:custDataLst>
            </p:nvPr>
          </p:nvSpPr>
          <p:spPr>
            <a:xfrm>
              <a:off x="2002475" y="6680764"/>
              <a:ext cx="2576595" cy="307018"/>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104" name="Groupe 7"/>
          <p:cNvGrpSpPr/>
          <p:nvPr>
            <p:custDataLst>
              <p:tags r:id="rId15"/>
            </p:custDataLst>
          </p:nvPr>
        </p:nvGrpSpPr>
        <p:grpSpPr>
          <a:xfrm>
            <a:off x="1860231" y="4468565"/>
            <a:ext cx="2711770" cy="468630"/>
            <a:chOff x="391768" y="8477331"/>
            <a:chExt cx="2711840" cy="509905"/>
          </a:xfrm>
        </p:grpSpPr>
        <p:grpSp>
          <p:nvGrpSpPr>
            <p:cNvPr id="105" name="Groupe 94"/>
            <p:cNvGrpSpPr/>
            <p:nvPr/>
          </p:nvGrpSpPr>
          <p:grpSpPr>
            <a:xfrm>
              <a:off x="474180" y="8477331"/>
              <a:ext cx="2629428" cy="509905"/>
              <a:chOff x="435543" y="133975"/>
              <a:chExt cx="2629428" cy="509905"/>
            </a:xfrm>
          </p:grpSpPr>
          <p:sp>
            <p:nvSpPr>
              <p:cNvPr id="107" name="ZoneTexte 25"/>
              <p:cNvSpPr txBox="1"/>
              <p:nvPr>
                <p:custDataLst>
                  <p:tags r:id="rId52"/>
                </p:custDataLst>
              </p:nvPr>
            </p:nvSpPr>
            <p:spPr>
              <a:xfrm>
                <a:off x="604520" y="133975"/>
                <a:ext cx="2460451" cy="50990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Applicant Publisher</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cc:</a:t>
                </a:r>
                <a:r>
                  <a:rPr kumimoji="0" lang="en-CA" sz="800" b="0" i="0" u="none" strike="noStrike" kern="0" cap="none" spc="0" normalizeH="0" baseline="0" noProof="0" dirty="0">
                    <a:ln>
                      <a:noFill/>
                    </a:ln>
                    <a:solidFill>
                      <a:srgbClr val="000000"/>
                    </a:solidFill>
                    <a:effectLst/>
                    <a:uLnTx/>
                    <a:uFillTx/>
                    <a:latin typeface="Calibri"/>
                    <a:ea typeface="+mn-ea"/>
                    <a:cs typeface="+mn-cs"/>
                  </a:rPr>
                  <a:t> Content Reviewer </a:t>
                </a:r>
                <a:r>
                  <a:rPr kumimoji="0" lang="en-CA" sz="800" b="0" i="0" u="none" strike="noStrike" kern="0" cap="none" spc="0" normalizeH="0" baseline="0" noProof="0" dirty="0" smtClean="0">
                    <a:ln>
                      <a:noFill/>
                    </a:ln>
                    <a:solidFill>
                      <a:srgbClr val="000000"/>
                    </a:solidFill>
                    <a:effectLst/>
                    <a:uLnTx/>
                    <a:uFillTx/>
                    <a:latin typeface="Calibri"/>
                    <a:ea typeface="+mn-ea"/>
                    <a:cs typeface="+mn-cs"/>
                  </a:rPr>
                  <a:t>L1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smtClean="0">
                    <a:ln>
                      <a:noFill/>
                    </a:ln>
                    <a:solidFill>
                      <a:srgbClr val="2E75B6"/>
                    </a:solidFill>
                    <a:effectLst/>
                    <a:uLnTx/>
                    <a:uFillTx/>
                    <a:latin typeface="Calibri"/>
                    <a:ea typeface="+mn-ea"/>
                    <a:cs typeface="+mn-cs"/>
                  </a:rPr>
                  <a:t>Message</a:t>
                </a:r>
                <a:r>
                  <a:rPr kumimoji="0" lang="en-CA" sz="800" b="1" i="0" u="none" strike="noStrike" kern="0" cap="none" spc="0" normalizeH="0" baseline="0" noProof="0" dirty="0">
                    <a:ln>
                      <a:noFill/>
                    </a:ln>
                    <a:solidFill>
                      <a:srgbClr val="2E75B6"/>
                    </a:solidFill>
                    <a:effectLst/>
                    <a:uLnTx/>
                    <a:uFillTx/>
                    <a:latin typeface="Calibri"/>
                    <a:ea typeface="+mn-ea"/>
                    <a:cs typeface="+mn-cs"/>
                  </a:rPr>
                  <a:t>:</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on the External FGP </a:t>
                </a:r>
                <a:r>
                  <a:rPr kumimoji="0" lang="en-CA" sz="800" b="1" i="0" u="none" strike="noStrike" kern="0" cap="none" spc="0" normalizeH="0" baseline="0" noProof="0" dirty="0">
                    <a:ln>
                      <a:noFill/>
                    </a:ln>
                    <a:solidFill>
                      <a:srgbClr val="FF0000"/>
                    </a:solidFill>
                    <a:effectLst/>
                    <a:uLnTx/>
                    <a:uFillTx/>
                    <a:latin typeface="Calibri"/>
                    <a:ea typeface="+mn-ea"/>
                    <a:cs typeface="+mn-cs"/>
                  </a:rPr>
                  <a:t>Rejected</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endParaRPr kumimoji="0" lang="en-CA" sz="800" b="0" i="0" u="none" strike="noStrike" kern="0" cap="none" spc="0" normalizeH="0" baseline="0" noProof="0" dirty="0">
                  <a:ln>
                    <a:noFill/>
                  </a:ln>
                  <a:solidFill>
                    <a:srgbClr val="FF0000"/>
                  </a:solidFill>
                  <a:effectLst/>
                  <a:uLnTx/>
                  <a:uFillTx/>
                  <a:latin typeface="Times New Roman"/>
                  <a:ea typeface="Times New Roman"/>
                  <a:cs typeface="Arial"/>
                </a:endParaRPr>
              </a:p>
            </p:txBody>
          </p:sp>
          <p:pic>
            <p:nvPicPr>
              <p:cNvPr id="108" name="Image 80"/>
              <p:cNvPicPr/>
              <p:nvPr>
                <p:custDataLst>
                  <p:tags r:id="rId53"/>
                </p:custDataLst>
              </p:nvPr>
            </p:nvPicPr>
            <p:blipFill rotWithShape="1">
              <a:blip r:embed="rId65"/>
              <a:srcRect l="11893" t="15538" r="11905" b="9969"/>
              <a:stretch/>
            </p:blipFill>
            <p:spPr>
              <a:xfrm>
                <a:off x="435543" y="308665"/>
                <a:ext cx="190500" cy="175458"/>
              </a:xfrm>
              <a:prstGeom prst="rect">
                <a:avLst/>
              </a:prstGeom>
            </p:spPr>
          </p:pic>
        </p:grpSp>
        <p:sp>
          <p:nvSpPr>
            <p:cNvPr id="106" name="Rectangle à coins arrondis 102"/>
            <p:cNvSpPr/>
            <p:nvPr>
              <p:custDataLst>
                <p:tags r:id="rId51"/>
              </p:custDataLst>
            </p:nvPr>
          </p:nvSpPr>
          <p:spPr>
            <a:xfrm>
              <a:off x="391768" y="8507439"/>
              <a:ext cx="2474653" cy="455259"/>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109" name="Rectangle à coins arrondis 102"/>
          <p:cNvSpPr/>
          <p:nvPr>
            <p:custDataLst>
              <p:tags r:id="rId16"/>
            </p:custDataLst>
          </p:nvPr>
        </p:nvSpPr>
        <p:spPr>
          <a:xfrm>
            <a:off x="1869121" y="3565372"/>
            <a:ext cx="2576045" cy="299720"/>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110" name="Groupe 13"/>
          <p:cNvGrpSpPr/>
          <p:nvPr>
            <p:custDataLst>
              <p:tags r:id="rId17"/>
            </p:custDataLst>
          </p:nvPr>
        </p:nvGrpSpPr>
        <p:grpSpPr>
          <a:xfrm>
            <a:off x="6398452" y="4167498"/>
            <a:ext cx="2609353" cy="339725"/>
            <a:chOff x="10037820" y="8149424"/>
            <a:chExt cx="1962150" cy="339725"/>
          </a:xfrm>
        </p:grpSpPr>
        <p:grpSp>
          <p:nvGrpSpPr>
            <p:cNvPr id="111" name="Groupe 93"/>
            <p:cNvGrpSpPr/>
            <p:nvPr/>
          </p:nvGrpSpPr>
          <p:grpSpPr>
            <a:xfrm>
              <a:off x="10072848" y="8149424"/>
              <a:ext cx="1631072" cy="338554"/>
              <a:chOff x="10309059" y="7772393"/>
              <a:chExt cx="1631072" cy="338554"/>
            </a:xfrm>
          </p:grpSpPr>
          <p:sp>
            <p:nvSpPr>
              <p:cNvPr id="113" name="ZoneTexte 25"/>
              <p:cNvSpPr txBox="1"/>
              <p:nvPr>
                <p:custDataLst>
                  <p:tags r:id="rId49"/>
                </p:custDataLst>
              </p:nvPr>
            </p:nvSpPr>
            <p:spPr>
              <a:xfrm>
                <a:off x="10476525" y="7772393"/>
                <a:ext cx="14636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FGP Contributor Support</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FF0000"/>
                    </a:solidFill>
                    <a:effectLst/>
                    <a:uLnTx/>
                    <a:uFillTx/>
                    <a:latin typeface="Calibri"/>
                    <a:ea typeface="+mn-ea"/>
                    <a:cs typeface="+mn-cs"/>
                  </a:rPr>
                  <a:t>Errors detected </a:t>
                </a:r>
                <a:r>
                  <a:rPr kumimoji="0" lang="en-CA" sz="800" b="0" i="0" u="none" strike="noStrike" kern="0" cap="none" spc="0" normalizeH="0" baseline="0" noProof="0" dirty="0">
                    <a:ln>
                      <a:noFill/>
                    </a:ln>
                    <a:solidFill>
                      <a:srgbClr val="000000"/>
                    </a:solidFill>
                    <a:effectLst/>
                    <a:uLnTx/>
                    <a:uFillTx/>
                    <a:latin typeface="Calibri"/>
                    <a:ea typeface="+mn-ea"/>
                    <a:cs typeface="+mn-cs"/>
                  </a:rPr>
                  <a:t>in the metadata</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114" name="Image 65"/>
              <p:cNvPicPr/>
              <p:nvPr>
                <p:custDataLst>
                  <p:tags r:id="rId50"/>
                </p:custDataLst>
              </p:nvPr>
            </p:nvPicPr>
            <p:blipFill rotWithShape="1">
              <a:blip r:embed="rId65"/>
              <a:srcRect l="11893" t="15538" r="11905" b="9969"/>
              <a:stretch/>
            </p:blipFill>
            <p:spPr>
              <a:xfrm>
                <a:off x="10309059" y="7849700"/>
                <a:ext cx="218941" cy="190697"/>
              </a:xfrm>
              <a:prstGeom prst="rect">
                <a:avLst/>
              </a:prstGeom>
            </p:spPr>
          </p:pic>
        </p:grpSp>
        <p:sp>
          <p:nvSpPr>
            <p:cNvPr id="112" name="Rectangle à coins arrondis 102"/>
            <p:cNvSpPr/>
            <p:nvPr>
              <p:custDataLst>
                <p:tags r:id="rId48"/>
              </p:custDataLst>
            </p:nvPr>
          </p:nvSpPr>
          <p:spPr>
            <a:xfrm>
              <a:off x="10037820" y="8194234"/>
              <a:ext cx="1962150" cy="294915"/>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sp>
        <p:nvSpPr>
          <p:cNvPr id="115" name="ZoneTexte 25"/>
          <p:cNvSpPr txBox="1"/>
          <p:nvPr>
            <p:custDataLst>
              <p:tags r:id="rId18"/>
            </p:custDataLst>
          </p:nvPr>
        </p:nvSpPr>
        <p:spPr>
          <a:xfrm>
            <a:off x="2905123" y="4205452"/>
            <a:ext cx="35137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Or</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116" name="Flèche vers le haut 8"/>
          <p:cNvSpPr/>
          <p:nvPr>
            <p:custDataLst>
              <p:tags r:id="rId19"/>
            </p:custDataLst>
          </p:nvPr>
        </p:nvSpPr>
        <p:spPr>
          <a:xfrm rot="10800000">
            <a:off x="1189036" y="1124742"/>
            <a:ext cx="405765" cy="1528923"/>
          </a:xfrm>
          <a:prstGeom prst="upArrow">
            <a:avLst/>
          </a:prstGeom>
          <a:gradFill rotWithShape="1">
            <a:gsLst>
              <a:gs pos="0">
                <a:srgbClr val="BBE0E3">
                  <a:shade val="51000"/>
                  <a:satMod val="130000"/>
                </a:srgbClr>
              </a:gs>
              <a:gs pos="80000">
                <a:srgbClr val="BBE0E3">
                  <a:shade val="93000"/>
                  <a:satMod val="130000"/>
                </a:srgbClr>
              </a:gs>
              <a:gs pos="100000">
                <a:srgbClr val="BBE0E3">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17" name="ZoneTexte 25"/>
          <p:cNvSpPr txBox="1"/>
          <p:nvPr>
            <p:custDataLst>
              <p:tags r:id="rId20"/>
            </p:custDataLst>
          </p:nvPr>
        </p:nvSpPr>
        <p:spPr>
          <a:xfrm rot="16200000">
            <a:off x="934673" y="1369965"/>
            <a:ext cx="1519015" cy="884555"/>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Recommendation for</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Publication on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Calibri"/>
                <a:ea typeface="+mn-ea"/>
                <a:cs typeface="+mn-cs"/>
              </a:rPr>
              <a:t>External FGP (L2)</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grpSp>
        <p:nvGrpSpPr>
          <p:cNvPr id="118" name="Group 172"/>
          <p:cNvGrpSpPr/>
          <p:nvPr>
            <p:custDataLst>
              <p:tags r:id="rId21"/>
            </p:custDataLst>
          </p:nvPr>
        </p:nvGrpSpPr>
        <p:grpSpPr>
          <a:xfrm>
            <a:off x="1940285" y="1544991"/>
            <a:ext cx="2774124" cy="338554"/>
            <a:chOff x="6152927" y="5706758"/>
            <a:chExt cx="2413543" cy="338554"/>
          </a:xfrm>
        </p:grpSpPr>
        <p:grpSp>
          <p:nvGrpSpPr>
            <p:cNvPr id="119" name="Group 198"/>
            <p:cNvGrpSpPr/>
            <p:nvPr/>
          </p:nvGrpSpPr>
          <p:grpSpPr>
            <a:xfrm>
              <a:off x="6208700" y="5706758"/>
              <a:ext cx="2357770" cy="338554"/>
              <a:chOff x="6776022" y="5283115"/>
              <a:chExt cx="2357770" cy="338554"/>
            </a:xfrm>
          </p:grpSpPr>
          <p:sp>
            <p:nvSpPr>
              <p:cNvPr id="121" name="ZoneTexte 25"/>
              <p:cNvSpPr txBox="1"/>
              <p:nvPr>
                <p:custDataLst>
                  <p:tags r:id="rId46"/>
                </p:custDataLst>
              </p:nvPr>
            </p:nvSpPr>
            <p:spPr>
              <a:xfrm>
                <a:off x="7048868" y="5283115"/>
                <a:ext cx="20849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To:</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Content Reviewer L2</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1" i="0" u="none" strike="noStrike" kern="0" cap="none" spc="0" normalizeH="0" baseline="0" noProof="0" dirty="0">
                    <a:ln>
                      <a:noFill/>
                    </a:ln>
                    <a:solidFill>
                      <a:srgbClr val="2E75B6"/>
                    </a:solidFill>
                    <a:effectLst/>
                    <a:uLnTx/>
                    <a:uFillTx/>
                    <a:latin typeface="Calibri"/>
                    <a:ea typeface="+mn-ea"/>
                    <a:cs typeface="+mn-cs"/>
                  </a:rPr>
                  <a:t>Message:</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1" i="0" u="none" strike="noStrike" kern="0" cap="none" spc="0" normalizeH="0" baseline="0" noProof="0" dirty="0">
                    <a:ln>
                      <a:noFill/>
                    </a:ln>
                    <a:solidFill>
                      <a:srgbClr val="00B050"/>
                    </a:solidFill>
                    <a:effectLst/>
                    <a:uLnTx/>
                    <a:uFillTx/>
                    <a:latin typeface="Calibri"/>
                    <a:ea typeface="+mn-ea"/>
                    <a:cs typeface="+mn-cs"/>
                  </a:rPr>
                  <a:t>Recommendation</a:t>
                </a:r>
                <a:r>
                  <a:rPr kumimoji="0" lang="en-CA"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en-CA" sz="800" b="0" i="0" u="none" strike="noStrike" kern="0" cap="none" spc="0" normalizeH="0" baseline="0" noProof="0" dirty="0">
                    <a:ln>
                      <a:noFill/>
                    </a:ln>
                    <a:solidFill>
                      <a:srgbClr val="000000"/>
                    </a:solidFill>
                    <a:effectLst/>
                    <a:uLnTx/>
                    <a:uFillTx/>
                    <a:latin typeface="Calibri"/>
                    <a:ea typeface="+mn-ea"/>
                    <a:cs typeface="+mn-cs"/>
                  </a:rPr>
                  <a:t>Publication L2 </a:t>
                </a:r>
                <a:endParaRPr kumimoji="0" lang="en-CA" sz="8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122" name="Image 66"/>
              <p:cNvPicPr/>
              <p:nvPr>
                <p:custDataLst>
                  <p:tags r:id="rId47"/>
                </p:custDataLst>
              </p:nvPr>
            </p:nvPicPr>
            <p:blipFill rotWithShape="1">
              <a:blip r:embed="rId65"/>
              <a:srcRect l="11893" t="15538" r="11905" b="9969"/>
              <a:stretch/>
            </p:blipFill>
            <p:spPr>
              <a:xfrm>
                <a:off x="6776022" y="5366400"/>
                <a:ext cx="192984" cy="156293"/>
              </a:xfrm>
              <a:prstGeom prst="rect">
                <a:avLst/>
              </a:prstGeom>
            </p:spPr>
          </p:pic>
        </p:grpSp>
        <p:sp>
          <p:nvSpPr>
            <p:cNvPr id="120" name="Rectangle à coins arrondis 102"/>
            <p:cNvSpPr/>
            <p:nvPr>
              <p:custDataLst>
                <p:tags r:id="rId45"/>
              </p:custDataLst>
            </p:nvPr>
          </p:nvSpPr>
          <p:spPr>
            <a:xfrm>
              <a:off x="6152927" y="5755037"/>
              <a:ext cx="2195830" cy="278199"/>
            </a:xfrm>
            <a:prstGeom prst="roundRect">
              <a:avLst/>
            </a:prstGeom>
            <a:noFill/>
            <a:ln w="25400" cap="flat" cmpd="sng" algn="ctr">
              <a:solidFill>
                <a:srgbClr val="BBE0E3">
                  <a:lumMod val="50000"/>
                </a:srgbClr>
              </a:solidFill>
              <a:prstDash val="solid"/>
            </a:ln>
            <a:effectLst>
              <a:outerShdw blurRad="50800" dist="50800" dir="5400000" algn="ctr" rotWithShape="0">
                <a:srgbClr val="000000">
                  <a:alpha val="34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grpSp>
        <p:nvGrpSpPr>
          <p:cNvPr id="123" name="Groupe 24"/>
          <p:cNvGrpSpPr/>
          <p:nvPr>
            <p:custDataLst>
              <p:tags r:id="rId22"/>
            </p:custDataLst>
          </p:nvPr>
        </p:nvGrpSpPr>
        <p:grpSpPr>
          <a:xfrm>
            <a:off x="8105946" y="2851144"/>
            <a:ext cx="931545" cy="942974"/>
            <a:chOff x="13068019" y="6979920"/>
            <a:chExt cx="931730" cy="943543"/>
          </a:xfrm>
        </p:grpSpPr>
        <p:sp>
          <p:nvSpPr>
            <p:cNvPr id="124" name="Text Box 13"/>
            <p:cNvSpPr txBox="1"/>
            <p:nvPr>
              <p:custDataLst>
                <p:tags r:id="rId43"/>
              </p:custDataLst>
            </p:nvPr>
          </p:nvSpPr>
          <p:spPr>
            <a:xfrm>
              <a:off x="13068020" y="7585322"/>
              <a:ext cx="931729" cy="33814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CA" sz="1400" b="1" i="0" u="none" strike="noStrike" kern="0" cap="none" spc="0" normalizeH="0" baseline="0" noProof="0" dirty="0">
                  <a:ln>
                    <a:noFill/>
                  </a:ln>
                  <a:solidFill>
                    <a:srgbClr val="1F4E79"/>
                  </a:solidFill>
                  <a:effectLst/>
                  <a:uLnTx/>
                  <a:uFillTx/>
                  <a:latin typeface="Tahoma"/>
                  <a:ea typeface="+mn-ea"/>
                  <a:cs typeface="+mn-cs"/>
                </a:rPr>
                <a:t>PUBLIC</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pic>
          <p:nvPicPr>
            <p:cNvPr id="125" name="Image 84"/>
            <p:cNvPicPr>
              <a:picLocks noChangeAspect="1"/>
            </p:cNvPicPr>
            <p:nvPr>
              <p:custDataLst>
                <p:tags r:id="rId44"/>
              </p:custDataLst>
            </p:nvPr>
          </p:nvPicPr>
          <p:blipFill rotWithShape="1">
            <a:blip r:embed="rId67"/>
            <a:srcRect t="11162" b="14396"/>
            <a:stretch/>
          </p:blipFill>
          <p:spPr>
            <a:xfrm>
              <a:off x="13068019" y="6979920"/>
              <a:ext cx="931730" cy="693591"/>
            </a:xfrm>
            <a:prstGeom prst="rect">
              <a:avLst/>
            </a:prstGeom>
          </p:spPr>
        </p:pic>
      </p:grpSp>
      <p:sp>
        <p:nvSpPr>
          <p:cNvPr id="126" name="Double flèche horizontale 178"/>
          <p:cNvSpPr/>
          <p:nvPr>
            <p:custDataLst>
              <p:tags r:id="rId23"/>
            </p:custDataLst>
          </p:nvPr>
        </p:nvSpPr>
        <p:spPr>
          <a:xfrm>
            <a:off x="8039417" y="2926716"/>
            <a:ext cx="343535" cy="170180"/>
          </a:xfrm>
          <a:prstGeom prst="leftRightArrow">
            <a:avLst/>
          </a:prstGeom>
          <a:noFill/>
          <a:ln w="25400" cap="flat" cmpd="sng" algn="ctr">
            <a:solidFill>
              <a:srgbClr val="BBE0E3">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28" name="Zone de texte 2"/>
          <p:cNvSpPr txBox="1">
            <a:spLocks noChangeArrowheads="1"/>
          </p:cNvSpPr>
          <p:nvPr>
            <p:custDataLst>
              <p:tags r:id="rId24"/>
            </p:custDataLst>
          </p:nvPr>
        </p:nvSpPr>
        <p:spPr bwMode="auto">
          <a:xfrm>
            <a:off x="5190232" y="3239771"/>
            <a:ext cx="399415" cy="269875"/>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1000" b="0" i="0" u="none" strike="noStrike" kern="1200" cap="none" spc="0" normalizeH="0" baseline="0" noProof="0" dirty="0">
                <a:ln>
                  <a:noFill/>
                </a:ln>
                <a:solidFill>
                  <a:srgbClr val="000000"/>
                </a:solidFill>
                <a:effectLst/>
                <a:uLnTx/>
                <a:uFillTx/>
                <a:latin typeface="Calibri"/>
                <a:ea typeface="+mn-ea"/>
                <a:cs typeface="+mn-cs"/>
              </a:rPr>
              <a:t> (9)</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sp>
        <p:nvSpPr>
          <p:cNvPr id="129" name="Rectangle 128"/>
          <p:cNvSpPr/>
          <p:nvPr>
            <p:custDataLst>
              <p:tags r:id="rId25"/>
            </p:custDataLst>
          </p:nvPr>
        </p:nvSpPr>
        <p:spPr>
          <a:xfrm>
            <a:off x="7056619" y="3494344"/>
            <a:ext cx="108234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smtClean="0">
                <a:ln>
                  <a:noFill/>
                </a:ln>
                <a:solidFill>
                  <a:srgbClr val="1F3864"/>
                </a:solidFill>
                <a:effectLst/>
                <a:uLnTx/>
                <a:uFillTx/>
                <a:latin typeface="Calibri"/>
                <a:ea typeface="+mn-ea"/>
                <a:cs typeface="+mn-cs"/>
              </a:rPr>
              <a:t>open.canada.ca</a:t>
            </a:r>
            <a:endParaRPr kumimoji="0" lang="en-CA" sz="1100" b="0" i="0" u="none" strike="noStrike" kern="1200" cap="none" spc="0" normalizeH="0" baseline="0" noProof="0" dirty="0">
              <a:ln>
                <a:noFill/>
              </a:ln>
              <a:solidFill>
                <a:srgbClr val="1F3864"/>
              </a:solidFill>
              <a:effectLst/>
              <a:uLnTx/>
              <a:uFillTx/>
              <a:latin typeface="Calibri"/>
              <a:ea typeface="+mn-ea"/>
              <a:cs typeface="+mn-cs"/>
            </a:endParaRPr>
          </a:p>
        </p:txBody>
      </p:sp>
      <p:grpSp>
        <p:nvGrpSpPr>
          <p:cNvPr id="132" name="Group 89"/>
          <p:cNvGrpSpPr/>
          <p:nvPr>
            <p:custDataLst>
              <p:tags r:id="rId26"/>
            </p:custDataLst>
          </p:nvPr>
        </p:nvGrpSpPr>
        <p:grpSpPr>
          <a:xfrm>
            <a:off x="1940285" y="1956560"/>
            <a:ext cx="1929675" cy="546116"/>
            <a:chOff x="2487265" y="3487210"/>
            <a:chExt cx="1929675" cy="546116"/>
          </a:xfrm>
        </p:grpSpPr>
        <p:pic>
          <p:nvPicPr>
            <p:cNvPr id="133" name="Picture 94"/>
            <p:cNvPicPr>
              <a:picLocks noChangeAspect="1"/>
            </p:cNvPicPr>
            <p:nvPr>
              <p:custDataLst>
                <p:tags r:id="rId35"/>
              </p:custDataLst>
            </p:nvPr>
          </p:nvPicPr>
          <p:blipFill>
            <a:blip r:embed="rId68"/>
            <a:stretch>
              <a:fillRect/>
            </a:stretch>
          </p:blipFill>
          <p:spPr>
            <a:xfrm>
              <a:off x="2503517" y="3552287"/>
              <a:ext cx="580901" cy="171296"/>
            </a:xfrm>
            <a:prstGeom prst="rect">
              <a:avLst/>
            </a:prstGeom>
          </p:spPr>
        </p:pic>
        <p:sp>
          <p:nvSpPr>
            <p:cNvPr id="134" name="Rounded Rectangle 95"/>
            <p:cNvSpPr/>
            <p:nvPr>
              <p:custDataLst>
                <p:tags r:id="rId36"/>
              </p:custDataLst>
            </p:nvPr>
          </p:nvSpPr>
          <p:spPr>
            <a:xfrm>
              <a:off x="2487265" y="3518564"/>
              <a:ext cx="1904949" cy="514762"/>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nvGrpSpPr>
            <p:cNvPr id="135" name="Group 99"/>
            <p:cNvGrpSpPr/>
            <p:nvPr/>
          </p:nvGrpSpPr>
          <p:grpSpPr>
            <a:xfrm>
              <a:off x="2985217" y="3487210"/>
              <a:ext cx="1129509" cy="405042"/>
              <a:chOff x="526261" y="13281"/>
              <a:chExt cx="1193720" cy="405763"/>
            </a:xfrm>
          </p:grpSpPr>
          <p:sp>
            <p:nvSpPr>
              <p:cNvPr id="143" name="Zone de texte 2"/>
              <p:cNvSpPr txBox="1">
                <a:spLocks noChangeArrowheads="1"/>
              </p:cNvSpPr>
              <p:nvPr>
                <p:custDataLst>
                  <p:tags r:id="rId41"/>
                </p:custDataLst>
              </p:nvPr>
            </p:nvSpPr>
            <p:spPr bwMode="auto">
              <a:xfrm>
                <a:off x="526261" y="13281"/>
                <a:ext cx="621432" cy="270716"/>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7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(a) </a:t>
                </a:r>
                <a:endParaRPr kumimoji="0" lang="en-CA" sz="1100" b="0" i="0" u="none" strike="noStrike" kern="0" cap="none" spc="0" normalizeH="0" baseline="0" noProof="0" dirty="0">
                  <a:ln>
                    <a:noFill/>
                  </a:ln>
                  <a:solidFill>
                    <a:srgbClr val="000000"/>
                  </a:solidFill>
                  <a:effectLst/>
                  <a:uLnTx/>
                  <a:uFillTx/>
                  <a:latin typeface="Calibri"/>
                  <a:ea typeface="Calibri"/>
                  <a:cs typeface="Times New Roman"/>
                </a:endParaRPr>
              </a:p>
            </p:txBody>
          </p:sp>
          <p:sp>
            <p:nvSpPr>
              <p:cNvPr id="144" name="Zone de texte 2"/>
              <p:cNvSpPr txBox="1">
                <a:spLocks noChangeArrowheads="1"/>
              </p:cNvSpPr>
              <p:nvPr>
                <p:custDataLst>
                  <p:tags r:id="rId42"/>
                </p:custDataLst>
              </p:nvPr>
            </p:nvSpPr>
            <p:spPr bwMode="auto">
              <a:xfrm>
                <a:off x="1064601" y="148534"/>
                <a:ext cx="655380" cy="270510"/>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(b)</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pic>
          <p:nvPicPr>
            <p:cNvPr id="136" name="Picture 104"/>
            <p:cNvPicPr/>
            <p:nvPr>
              <p:custDataLst>
                <p:tags r:id="rId37"/>
              </p:custDataLst>
            </p:nvPr>
          </p:nvPicPr>
          <p:blipFill>
            <a:blip r:embed="rId69"/>
            <a:stretch>
              <a:fillRect/>
            </a:stretch>
          </p:blipFill>
          <p:spPr>
            <a:xfrm>
              <a:off x="2510315" y="3672317"/>
              <a:ext cx="1237507" cy="170682"/>
            </a:xfrm>
            <a:prstGeom prst="rect">
              <a:avLst/>
            </a:prstGeom>
          </p:spPr>
        </p:pic>
        <p:pic>
          <p:nvPicPr>
            <p:cNvPr id="137" name="Picture 105"/>
            <p:cNvPicPr>
              <a:picLocks noChangeAspect="1"/>
            </p:cNvPicPr>
            <p:nvPr>
              <p:custDataLst>
                <p:tags r:id="rId38"/>
              </p:custDataLst>
            </p:nvPr>
          </p:nvPicPr>
          <p:blipFill>
            <a:blip r:embed="rId70"/>
            <a:stretch>
              <a:fillRect/>
            </a:stretch>
          </p:blipFill>
          <p:spPr>
            <a:xfrm>
              <a:off x="2542914" y="3861662"/>
              <a:ext cx="1571812" cy="171664"/>
            </a:xfrm>
            <a:prstGeom prst="rect">
              <a:avLst/>
            </a:prstGeom>
          </p:spPr>
        </p:pic>
        <p:sp>
          <p:nvSpPr>
            <p:cNvPr id="141" name="Rectangle 140"/>
            <p:cNvSpPr/>
            <p:nvPr>
              <p:custDataLst>
                <p:tags r:id="rId39"/>
              </p:custDataLst>
            </p:nvPr>
          </p:nvSpPr>
          <p:spPr>
            <a:xfrm>
              <a:off x="4114726" y="3837282"/>
              <a:ext cx="216024" cy="144125"/>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sp>
          <p:nvSpPr>
            <p:cNvPr id="142" name="Zone de texte 2"/>
            <p:cNvSpPr txBox="1">
              <a:spLocks noChangeArrowheads="1"/>
            </p:cNvSpPr>
            <p:nvPr>
              <p:custDataLst>
                <p:tags r:id="rId40"/>
              </p:custDataLst>
            </p:nvPr>
          </p:nvSpPr>
          <p:spPr bwMode="auto">
            <a:xfrm>
              <a:off x="3759454" y="3763661"/>
              <a:ext cx="657486" cy="269665"/>
            </a:xfrm>
            <a:prstGeom prst="rect">
              <a:avLst/>
            </a:prstGeom>
            <a:noFill/>
            <a:ln w="9525">
              <a:noFill/>
              <a:miter lim="800000"/>
              <a:headEnd/>
              <a:tailEnd/>
            </a:ln>
          </p:spPr>
          <p:txBody>
            <a:bodyPr rot="0" vert="horz" wrap="square" lIns="91440" tIns="45720" rIns="91440" bIns="45720" anchor="t" anchorCtr="0">
              <a:noAutofit/>
            </a:bodyPr>
            <a:lstStyle/>
            <a:p>
              <a:pPr marL="228600" marR="0" lvl="0" indent="0" algn="l" defTabSz="914400" rtl="0" eaLnBrk="1" fontAlgn="auto" latinLnBrk="0" hangingPunct="1">
                <a:lnSpc>
                  <a:spcPct val="105000"/>
                </a:lnSpc>
                <a:spcBef>
                  <a:spcPts val="0"/>
                </a:spcBef>
                <a:spcAft>
                  <a:spcPts val="800"/>
                </a:spcAft>
                <a:buClrTx/>
                <a:buSzTx/>
                <a:buFontTx/>
                <a:buNone/>
                <a:tabLst>
                  <a:tab pos="457200" algn="l"/>
                </a:tabLst>
                <a:defRPr/>
              </a:pPr>
              <a:r>
                <a:rPr kumimoji="0" lang="en-CA" sz="1000" b="0" i="0" u="none" strike="noStrike" kern="0" cap="none" spc="0" normalizeH="0" baseline="0" noProof="0" dirty="0">
                  <a:ln>
                    <a:noFill/>
                  </a:ln>
                  <a:solidFill>
                    <a:srgbClr val="000000"/>
                  </a:solidFill>
                  <a:effectLst/>
                  <a:uLnTx/>
                  <a:uFillTx/>
                  <a:latin typeface="Calibri"/>
                  <a:ea typeface="+mn-ea"/>
                  <a:cs typeface="+mn-cs"/>
                </a:rPr>
                <a:t>(c)</a:t>
              </a:r>
              <a:r>
                <a:rPr kumimoji="0" lang="en-CA" sz="1100" b="0" i="0" u="none" strike="noStrike" kern="0" cap="none" spc="0" normalizeH="0" baseline="0" noProof="0" dirty="0">
                  <a:ln>
                    <a:noFill/>
                  </a:ln>
                  <a:solidFill>
                    <a:srgbClr val="000000"/>
                  </a:solidFill>
                  <a:effectLst/>
                  <a:uLnTx/>
                  <a:uFillTx/>
                  <a:latin typeface="Calibri"/>
                  <a:ea typeface="+mn-ea"/>
                  <a:cs typeface="+mn-cs"/>
                </a:rPr>
                <a:t> </a:t>
              </a:r>
              <a:endParaRPr kumimoji="0" lang="en-CA" sz="1200" b="0" i="0" u="none" strike="noStrike" kern="0" cap="none" spc="0" normalizeH="0" baseline="0" noProof="0" dirty="0">
                <a:ln>
                  <a:noFill/>
                </a:ln>
                <a:solidFill>
                  <a:srgbClr val="000000"/>
                </a:solidFill>
                <a:effectLst/>
                <a:uLnTx/>
                <a:uFillTx/>
                <a:latin typeface="Times New Roman"/>
                <a:ea typeface="Times New Roman"/>
                <a:cs typeface="Arial"/>
              </a:endParaRPr>
            </a:p>
          </p:txBody>
        </p:sp>
      </p:grpSp>
      <p:sp>
        <p:nvSpPr>
          <p:cNvPr id="146" name="Organigramme : Alternative 145"/>
          <p:cNvSpPr/>
          <p:nvPr>
            <p:custDataLst>
              <p:tags r:id="rId27"/>
            </p:custDataLst>
          </p:nvPr>
        </p:nvSpPr>
        <p:spPr>
          <a:xfrm>
            <a:off x="112211" y="2691218"/>
            <a:ext cx="8866976" cy="298294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7" name="Group 6"/>
          <p:cNvGrpSpPr/>
          <p:nvPr>
            <p:custDataLst>
              <p:tags r:id="rId28"/>
            </p:custDataLst>
          </p:nvPr>
        </p:nvGrpSpPr>
        <p:grpSpPr>
          <a:xfrm>
            <a:off x="1831656" y="5015822"/>
            <a:ext cx="3358577" cy="553328"/>
            <a:chOff x="1831656" y="5015822"/>
            <a:chExt cx="3358577" cy="553328"/>
          </a:xfrm>
        </p:grpSpPr>
        <p:sp>
          <p:nvSpPr>
            <p:cNvPr id="97" name="Zone de texte 2"/>
            <p:cNvSpPr txBox="1">
              <a:spLocks noChangeArrowheads="1"/>
            </p:cNvSpPr>
            <p:nvPr>
              <p:custDataLst>
                <p:tags r:id="rId31"/>
              </p:custDataLst>
            </p:nvPr>
          </p:nvSpPr>
          <p:spPr bwMode="auto">
            <a:xfrm>
              <a:off x="1839276" y="5015822"/>
              <a:ext cx="1137285" cy="270510"/>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tab pos="457200" algn="l"/>
                </a:tabLst>
                <a:defRPr/>
              </a:pPr>
              <a:r>
                <a:rPr kumimoji="0" lang="en-CA" sz="900" b="0" i="0" u="none" strike="noStrike" kern="1200" cap="none" spc="0" normalizeH="0" baseline="0" noProof="0" dirty="0">
                  <a:ln>
                    <a:noFill/>
                  </a:ln>
                  <a:solidFill>
                    <a:srgbClr val="000000"/>
                  </a:solidFill>
                  <a:effectLst/>
                  <a:uLnTx/>
                  <a:uFillTx/>
                  <a:latin typeface="Calibri"/>
                  <a:ea typeface="+mn-ea"/>
                  <a:cs typeface="+mn-cs"/>
                </a:rPr>
                <a:t>On acceptance  </a:t>
              </a:r>
              <a:endParaRPr kumimoji="0" lang="en-CA" sz="1100" b="0" i="0" u="none" strike="noStrike" kern="1200" cap="none" spc="0" normalizeH="0" baseline="0" noProof="0" dirty="0">
                <a:ln>
                  <a:noFill/>
                </a:ln>
                <a:solidFill>
                  <a:srgbClr val="000000"/>
                </a:solidFill>
                <a:effectLst/>
                <a:uLnTx/>
                <a:uFillTx/>
                <a:latin typeface="Calibri"/>
                <a:ea typeface="Calibri"/>
                <a:cs typeface="Times New Roman"/>
              </a:endParaRPr>
            </a:p>
          </p:txBody>
        </p:sp>
        <p:sp>
          <p:nvSpPr>
            <p:cNvPr id="98" name="Zone de texte 2"/>
            <p:cNvSpPr txBox="1">
              <a:spLocks noChangeArrowheads="1"/>
            </p:cNvSpPr>
            <p:nvPr>
              <p:custDataLst>
                <p:tags r:id="rId32"/>
              </p:custDataLst>
            </p:nvPr>
          </p:nvSpPr>
          <p:spPr bwMode="auto">
            <a:xfrm>
              <a:off x="1831656" y="5246722"/>
              <a:ext cx="2236288" cy="270510"/>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6000"/>
                </a:lnSpc>
                <a:spcBef>
                  <a:spcPts val="0"/>
                </a:spcBef>
                <a:spcAft>
                  <a:spcPts val="800"/>
                </a:spcAft>
                <a:buClrTx/>
                <a:buSzTx/>
                <a:buFontTx/>
                <a:buNone/>
                <a:tabLst>
                  <a:tab pos="457200" algn="l"/>
                </a:tabLst>
                <a:defRPr/>
              </a:pPr>
              <a:r>
                <a:rPr kumimoji="0" lang="en-CA" sz="900" b="0" i="0" u="none" strike="noStrike" kern="1200" cap="none" spc="0" normalizeH="0" baseline="0" noProof="0" dirty="0">
                  <a:ln>
                    <a:noFill/>
                  </a:ln>
                  <a:solidFill>
                    <a:srgbClr val="000000"/>
                  </a:solidFill>
                  <a:effectLst/>
                  <a:uLnTx/>
                  <a:uFillTx/>
                  <a:latin typeface="Calibri"/>
                  <a:ea typeface="+mn-ea"/>
                  <a:cs typeface="+mn-cs"/>
                </a:rPr>
                <a:t>On rejection: Return to the initial state</a:t>
              </a:r>
              <a:endParaRPr kumimoji="0" lang="en-CA" sz="1200" b="0" i="0" u="none" strike="noStrike" kern="1200" cap="none" spc="0" normalizeH="0" baseline="0" noProof="0" dirty="0">
                <a:ln>
                  <a:noFill/>
                </a:ln>
                <a:solidFill>
                  <a:srgbClr val="000000"/>
                </a:solidFill>
                <a:effectLst/>
                <a:uLnTx/>
                <a:uFillTx/>
                <a:latin typeface="Times New Roman"/>
                <a:ea typeface="Times New Roman"/>
                <a:cs typeface="Arial"/>
              </a:endParaRPr>
            </a:p>
          </p:txBody>
        </p:sp>
        <p:pic>
          <p:nvPicPr>
            <p:cNvPr id="127" name="Picture 178"/>
            <p:cNvPicPr/>
            <p:nvPr>
              <p:custDataLst>
                <p:tags r:id="rId33"/>
              </p:custDataLst>
            </p:nvPr>
          </p:nvPicPr>
          <p:blipFill>
            <a:blip r:embed="rId71"/>
            <a:stretch>
              <a:fillRect/>
            </a:stretch>
          </p:blipFill>
          <p:spPr>
            <a:xfrm>
              <a:off x="2729546" y="5041222"/>
              <a:ext cx="2104390" cy="218440"/>
            </a:xfrm>
            <a:prstGeom prst="rect">
              <a:avLst/>
            </a:prstGeom>
          </p:spPr>
        </p:pic>
        <p:sp>
          <p:nvSpPr>
            <p:cNvPr id="131" name="Rounded Rectangle 179"/>
            <p:cNvSpPr/>
            <p:nvPr>
              <p:custDataLst>
                <p:tags r:id="rId34"/>
              </p:custDataLst>
            </p:nvPr>
          </p:nvSpPr>
          <p:spPr>
            <a:xfrm>
              <a:off x="1869121" y="5045031"/>
              <a:ext cx="3321112" cy="524119"/>
            </a:xfrm>
            <a:prstGeom prst="roundRect">
              <a:avLst/>
            </a:prstGeom>
            <a:noFill/>
            <a:ln w="25400" cap="flat" cmpd="sng" algn="ctr">
              <a:solidFill>
                <a:srgbClr val="92D05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dirty="0">
                <a:ln>
                  <a:noFill/>
                </a:ln>
                <a:solidFill>
                  <a:srgbClr val="FFFFFF"/>
                </a:solidFill>
                <a:effectLst/>
                <a:uLnTx/>
                <a:uFillTx/>
                <a:latin typeface="Tahoma"/>
                <a:ea typeface="+mn-ea"/>
                <a:cs typeface="Arial"/>
              </a:endParaRPr>
            </a:p>
          </p:txBody>
        </p:sp>
      </p:grpSp>
      <p:pic>
        <p:nvPicPr>
          <p:cNvPr id="5" name="Audio 4">
            <a:hlinkClick r:id="" action="ppaction://media"/>
          </p:cNvPr>
          <p:cNvPicPr>
            <a:picLocks noChangeAspect="1"/>
          </p:cNvPicPr>
          <p:nvPr>
            <a:audioFile r:link="rId30"/>
            <p:extLst>
              <p:ext uri="{DAA4B4D4-6D71-4841-9C94-3DE7FCFB9230}">
                <p14:media xmlns:p14="http://schemas.microsoft.com/office/powerpoint/2010/main" r:embed="rId29"/>
              </p:ext>
            </p:extLst>
          </p:nvPr>
        </p:nvPicPr>
        <p:blipFill>
          <a:blip r:embed="rId7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209503636"/>
      </p:ext>
    </p:extLst>
  </p:cSld>
  <p:clrMapOvr>
    <a:masterClrMapping/>
  </p:clrMapOvr>
  <mc:AlternateContent xmlns:mc="http://schemas.openxmlformats.org/markup-compatibility/2006" xmlns:p14="http://schemas.microsoft.com/office/powerpoint/2010/main">
    <mc:Choice Requires="p14">
      <p:transition spd="slow" p14:dur="2000" advTm="91453"/>
    </mc:Choice>
    <mc:Fallback xmlns="">
      <p:transition spd="slow" advTm="91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500" fill="hold"/>
                                        <p:tgtEl>
                                          <p:spTgt spid="81"/>
                                        </p:tgtEl>
                                        <p:attrNameLst>
                                          <p:attrName>ppt_x</p:attrName>
                                        </p:attrNameLst>
                                      </p:cBhvr>
                                      <p:tavLst>
                                        <p:tav tm="0">
                                          <p:val>
                                            <p:strVal val="#ppt_x"/>
                                          </p:val>
                                        </p:tav>
                                        <p:tav tm="100000">
                                          <p:val>
                                            <p:strVal val="#ppt_x"/>
                                          </p:val>
                                        </p:tav>
                                      </p:tavLst>
                                    </p:anim>
                                    <p:anim calcmode="lin" valueType="num">
                                      <p:cBhvr additive="base">
                                        <p:cTn id="12" dur="50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ppt_x"/>
                                          </p:val>
                                        </p:tav>
                                        <p:tav tm="100000">
                                          <p:val>
                                            <p:strVal val="#ppt_x"/>
                                          </p:val>
                                        </p:tav>
                                      </p:tavLst>
                                    </p:anim>
                                    <p:anim calcmode="lin" valueType="num">
                                      <p:cBhvr additive="base">
                                        <p:cTn id="16" dur="500" fill="hold"/>
                                        <p:tgtEl>
                                          <p:spTgt spid="8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fill="hold"/>
                                        <p:tgtEl>
                                          <p:spTgt spid="83"/>
                                        </p:tgtEl>
                                        <p:attrNameLst>
                                          <p:attrName>ppt_x</p:attrName>
                                        </p:attrNameLst>
                                      </p:cBhvr>
                                      <p:tavLst>
                                        <p:tav tm="0">
                                          <p:val>
                                            <p:strVal val="#ppt_x"/>
                                          </p:val>
                                        </p:tav>
                                        <p:tav tm="100000">
                                          <p:val>
                                            <p:strVal val="#ppt_x"/>
                                          </p:val>
                                        </p:tav>
                                      </p:tavLst>
                                    </p:anim>
                                    <p:anim calcmode="lin" valueType="num">
                                      <p:cBhvr additive="base">
                                        <p:cTn id="20" dur="500" fill="hold"/>
                                        <p:tgtEl>
                                          <p:spTgt spid="8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ppt_x"/>
                                          </p:val>
                                        </p:tav>
                                        <p:tav tm="100000">
                                          <p:val>
                                            <p:strVal val="#ppt_x"/>
                                          </p:val>
                                        </p:tav>
                                      </p:tavLst>
                                    </p:anim>
                                    <p:anim calcmode="lin" valueType="num">
                                      <p:cBhvr additive="base">
                                        <p:cTn id="24" dur="500" fill="hold"/>
                                        <p:tgtEl>
                                          <p:spTgt spid="9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 calcmode="lin" valueType="num">
                                      <p:cBhvr additive="base">
                                        <p:cTn id="27" dur="500" fill="hold"/>
                                        <p:tgtEl>
                                          <p:spTgt spid="128"/>
                                        </p:tgtEl>
                                        <p:attrNameLst>
                                          <p:attrName>ppt_x</p:attrName>
                                        </p:attrNameLst>
                                      </p:cBhvr>
                                      <p:tavLst>
                                        <p:tav tm="0">
                                          <p:val>
                                            <p:strVal val="#ppt_x"/>
                                          </p:val>
                                        </p:tav>
                                        <p:tav tm="100000">
                                          <p:val>
                                            <p:strVal val="#ppt_x"/>
                                          </p:val>
                                        </p:tav>
                                      </p:tavLst>
                                    </p:anim>
                                    <p:anim calcmode="lin" valueType="num">
                                      <p:cBhvr additive="base">
                                        <p:cTn id="2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500" fill="hold"/>
                                        <p:tgtEl>
                                          <p:spTgt spid="88"/>
                                        </p:tgtEl>
                                        <p:attrNameLst>
                                          <p:attrName>ppt_x</p:attrName>
                                        </p:attrNameLst>
                                      </p:cBhvr>
                                      <p:tavLst>
                                        <p:tav tm="0">
                                          <p:val>
                                            <p:strVal val="#ppt_x"/>
                                          </p:val>
                                        </p:tav>
                                        <p:tav tm="100000">
                                          <p:val>
                                            <p:strVal val="#ppt_x"/>
                                          </p:val>
                                        </p:tav>
                                      </p:tavLst>
                                    </p:anim>
                                    <p:anim calcmode="lin" valueType="num">
                                      <p:cBhvr additive="base">
                                        <p:cTn id="34" dur="500" fill="hold"/>
                                        <p:tgtEl>
                                          <p:spTgt spid="8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additive="base">
                                        <p:cTn id="37" dur="500" fill="hold"/>
                                        <p:tgtEl>
                                          <p:spTgt spid="99"/>
                                        </p:tgtEl>
                                        <p:attrNameLst>
                                          <p:attrName>ppt_x</p:attrName>
                                        </p:attrNameLst>
                                      </p:cBhvr>
                                      <p:tavLst>
                                        <p:tav tm="0">
                                          <p:val>
                                            <p:strVal val="#ppt_x"/>
                                          </p:val>
                                        </p:tav>
                                        <p:tav tm="100000">
                                          <p:val>
                                            <p:strVal val="#ppt_x"/>
                                          </p:val>
                                        </p:tav>
                                      </p:tavLst>
                                    </p:anim>
                                    <p:anim calcmode="lin" valueType="num">
                                      <p:cBhvr additive="base">
                                        <p:cTn id="38" dur="500" fill="hold"/>
                                        <p:tgtEl>
                                          <p:spTgt spid="9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 calcmode="lin" valueType="num">
                                      <p:cBhvr additive="base">
                                        <p:cTn id="41" dur="500" fill="hold"/>
                                        <p:tgtEl>
                                          <p:spTgt spid="109"/>
                                        </p:tgtEl>
                                        <p:attrNameLst>
                                          <p:attrName>ppt_x</p:attrName>
                                        </p:attrNameLst>
                                      </p:cBhvr>
                                      <p:tavLst>
                                        <p:tav tm="0">
                                          <p:val>
                                            <p:strVal val="#ppt_x"/>
                                          </p:val>
                                        </p:tav>
                                        <p:tav tm="100000">
                                          <p:val>
                                            <p:strVal val="#ppt_x"/>
                                          </p:val>
                                        </p:tav>
                                      </p:tavLst>
                                    </p:anim>
                                    <p:anim calcmode="lin" valueType="num">
                                      <p:cBhvr additive="base">
                                        <p:cTn id="42" dur="500" fill="hold"/>
                                        <p:tgtEl>
                                          <p:spTgt spid="109"/>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115"/>
                                        </p:tgtEl>
                                        <p:attrNameLst>
                                          <p:attrName>style.visibility</p:attrName>
                                        </p:attrNameLst>
                                      </p:cBhvr>
                                      <p:to>
                                        <p:strVal val="visible"/>
                                      </p:to>
                                    </p:set>
                                    <p:anim calcmode="lin" valueType="num">
                                      <p:cBhvr additive="base">
                                        <p:cTn id="46" dur="500" fill="hold"/>
                                        <p:tgtEl>
                                          <p:spTgt spid="115"/>
                                        </p:tgtEl>
                                        <p:attrNameLst>
                                          <p:attrName>ppt_x</p:attrName>
                                        </p:attrNameLst>
                                      </p:cBhvr>
                                      <p:tavLst>
                                        <p:tav tm="0">
                                          <p:val>
                                            <p:strVal val="#ppt_x"/>
                                          </p:val>
                                        </p:tav>
                                        <p:tav tm="100000">
                                          <p:val>
                                            <p:strVal val="#ppt_x"/>
                                          </p:val>
                                        </p:tav>
                                      </p:tavLst>
                                    </p:anim>
                                    <p:anim calcmode="lin" valueType="num">
                                      <p:cBhvr additive="base">
                                        <p:cTn id="47" dur="500" fill="hold"/>
                                        <p:tgtEl>
                                          <p:spTgt spid="115"/>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2" presetClass="entr" presetSubtype="4"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additive="base">
                                        <p:cTn id="51" dur="500" fill="hold"/>
                                        <p:tgtEl>
                                          <p:spTgt spid="104"/>
                                        </p:tgtEl>
                                        <p:attrNameLst>
                                          <p:attrName>ppt_x</p:attrName>
                                        </p:attrNameLst>
                                      </p:cBhvr>
                                      <p:tavLst>
                                        <p:tav tm="0">
                                          <p:val>
                                            <p:strVal val="#ppt_x"/>
                                          </p:val>
                                        </p:tav>
                                        <p:tav tm="100000">
                                          <p:val>
                                            <p:strVal val="#ppt_x"/>
                                          </p:val>
                                        </p:tav>
                                      </p:tavLst>
                                    </p:anim>
                                    <p:anim calcmode="lin" valueType="num">
                                      <p:cBhvr additive="base">
                                        <p:cTn id="52"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0"/>
                                        </p:tgtEl>
                                        <p:attrNameLst>
                                          <p:attrName>style.visibility</p:attrName>
                                        </p:attrNameLst>
                                      </p:cBhvr>
                                      <p:to>
                                        <p:strVal val="visible"/>
                                      </p:to>
                                    </p:set>
                                    <p:anim calcmode="lin" valueType="num">
                                      <p:cBhvr additive="base">
                                        <p:cTn id="64" dur="500" fill="hold"/>
                                        <p:tgtEl>
                                          <p:spTgt spid="80"/>
                                        </p:tgtEl>
                                        <p:attrNameLst>
                                          <p:attrName>ppt_x</p:attrName>
                                        </p:attrNameLst>
                                      </p:cBhvr>
                                      <p:tavLst>
                                        <p:tav tm="0">
                                          <p:val>
                                            <p:strVal val="#ppt_x"/>
                                          </p:val>
                                        </p:tav>
                                        <p:tav tm="100000">
                                          <p:val>
                                            <p:strVal val="#ppt_x"/>
                                          </p:val>
                                        </p:tav>
                                      </p:tavLst>
                                    </p:anim>
                                    <p:anim calcmode="lin" valueType="num">
                                      <p:cBhvr additive="base">
                                        <p:cTn id="65" dur="500" fill="hold"/>
                                        <p:tgtEl>
                                          <p:spTgt spid="80"/>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additive="base">
                                        <p:cTn id="68" dur="500" fill="hold"/>
                                        <p:tgtEl>
                                          <p:spTgt spid="86"/>
                                        </p:tgtEl>
                                        <p:attrNameLst>
                                          <p:attrName>ppt_x</p:attrName>
                                        </p:attrNameLst>
                                      </p:cBhvr>
                                      <p:tavLst>
                                        <p:tav tm="0">
                                          <p:val>
                                            <p:strVal val="#ppt_x"/>
                                          </p:val>
                                        </p:tav>
                                        <p:tav tm="100000">
                                          <p:val>
                                            <p:strVal val="#ppt_x"/>
                                          </p:val>
                                        </p:tav>
                                      </p:tavLst>
                                    </p:anim>
                                    <p:anim calcmode="lin" valueType="num">
                                      <p:cBhvr additive="base">
                                        <p:cTn id="69" dur="500" fill="hold"/>
                                        <p:tgtEl>
                                          <p:spTgt spid="86"/>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92"/>
                                        </p:tgtEl>
                                        <p:attrNameLst>
                                          <p:attrName>style.visibility</p:attrName>
                                        </p:attrNameLst>
                                      </p:cBhvr>
                                      <p:to>
                                        <p:strVal val="visible"/>
                                      </p:to>
                                    </p:set>
                                    <p:anim calcmode="lin" valueType="num">
                                      <p:cBhvr additive="base">
                                        <p:cTn id="72" dur="500" fill="hold"/>
                                        <p:tgtEl>
                                          <p:spTgt spid="92"/>
                                        </p:tgtEl>
                                        <p:attrNameLst>
                                          <p:attrName>ppt_x</p:attrName>
                                        </p:attrNameLst>
                                      </p:cBhvr>
                                      <p:tavLst>
                                        <p:tav tm="0">
                                          <p:val>
                                            <p:strVal val="#ppt_x"/>
                                          </p:val>
                                        </p:tav>
                                        <p:tav tm="100000">
                                          <p:val>
                                            <p:strVal val="#ppt_x"/>
                                          </p:val>
                                        </p:tav>
                                      </p:tavLst>
                                    </p:anim>
                                    <p:anim calcmode="lin" valueType="num">
                                      <p:cBhvr additive="base">
                                        <p:cTn id="73" dur="500" fill="hold"/>
                                        <p:tgtEl>
                                          <p:spTgt spid="92"/>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 calcmode="lin" valueType="num">
                                      <p:cBhvr additive="base">
                                        <p:cTn id="76" dur="500" fill="hold"/>
                                        <p:tgtEl>
                                          <p:spTgt spid="126"/>
                                        </p:tgtEl>
                                        <p:attrNameLst>
                                          <p:attrName>ppt_x</p:attrName>
                                        </p:attrNameLst>
                                      </p:cBhvr>
                                      <p:tavLst>
                                        <p:tav tm="0">
                                          <p:val>
                                            <p:strVal val="#ppt_x"/>
                                          </p:val>
                                        </p:tav>
                                        <p:tav tm="100000">
                                          <p:val>
                                            <p:strVal val="#ppt_x"/>
                                          </p:val>
                                        </p:tav>
                                      </p:tavLst>
                                    </p:anim>
                                    <p:anim calcmode="lin" valueType="num">
                                      <p:cBhvr additive="base">
                                        <p:cTn id="77" dur="500" fill="hold"/>
                                        <p:tgtEl>
                                          <p:spTgt spid="126"/>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23"/>
                                        </p:tgtEl>
                                        <p:attrNameLst>
                                          <p:attrName>style.visibility</p:attrName>
                                        </p:attrNameLst>
                                      </p:cBhvr>
                                      <p:to>
                                        <p:strVal val="visible"/>
                                      </p:to>
                                    </p:set>
                                    <p:anim calcmode="lin" valueType="num">
                                      <p:cBhvr additive="base">
                                        <p:cTn id="80" dur="500" fill="hold"/>
                                        <p:tgtEl>
                                          <p:spTgt spid="123"/>
                                        </p:tgtEl>
                                        <p:attrNameLst>
                                          <p:attrName>ppt_x</p:attrName>
                                        </p:attrNameLst>
                                      </p:cBhvr>
                                      <p:tavLst>
                                        <p:tav tm="0">
                                          <p:val>
                                            <p:strVal val="#ppt_x"/>
                                          </p:val>
                                        </p:tav>
                                        <p:tav tm="100000">
                                          <p:val>
                                            <p:strVal val="#ppt_x"/>
                                          </p:val>
                                        </p:tav>
                                      </p:tavLst>
                                    </p:anim>
                                    <p:anim calcmode="lin" valueType="num">
                                      <p:cBhvr additive="base">
                                        <p:cTn id="81" dur="500" fill="hold"/>
                                        <p:tgtEl>
                                          <p:spTgt spid="12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129"/>
                                        </p:tgtEl>
                                        <p:attrNameLst>
                                          <p:attrName>style.visibility</p:attrName>
                                        </p:attrNameLst>
                                      </p:cBhvr>
                                      <p:to>
                                        <p:strVal val="visible"/>
                                      </p:to>
                                    </p:set>
                                    <p:anim calcmode="lin" valueType="num">
                                      <p:cBhvr additive="base">
                                        <p:cTn id="84" dur="500" fill="hold"/>
                                        <p:tgtEl>
                                          <p:spTgt spid="129"/>
                                        </p:tgtEl>
                                        <p:attrNameLst>
                                          <p:attrName>ppt_x</p:attrName>
                                        </p:attrNameLst>
                                      </p:cBhvr>
                                      <p:tavLst>
                                        <p:tav tm="0">
                                          <p:val>
                                            <p:strVal val="#ppt_x"/>
                                          </p:val>
                                        </p:tav>
                                        <p:tav tm="100000">
                                          <p:val>
                                            <p:strVal val="#ppt_x"/>
                                          </p:val>
                                        </p:tav>
                                      </p:tavLst>
                                    </p:anim>
                                    <p:anim calcmode="lin" valueType="num">
                                      <p:cBhvr additive="base">
                                        <p:cTn id="85"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93"/>
                                        </p:tgtEl>
                                        <p:attrNameLst>
                                          <p:attrName>style.visibility</p:attrName>
                                        </p:attrNameLst>
                                      </p:cBhvr>
                                      <p:to>
                                        <p:strVal val="visible"/>
                                      </p:to>
                                    </p:set>
                                    <p:anim calcmode="lin" valueType="num">
                                      <p:cBhvr additive="base">
                                        <p:cTn id="90" dur="500" fill="hold"/>
                                        <p:tgtEl>
                                          <p:spTgt spid="93"/>
                                        </p:tgtEl>
                                        <p:attrNameLst>
                                          <p:attrName>ppt_x</p:attrName>
                                        </p:attrNameLst>
                                      </p:cBhvr>
                                      <p:tavLst>
                                        <p:tav tm="0">
                                          <p:val>
                                            <p:strVal val="#ppt_x"/>
                                          </p:val>
                                        </p:tav>
                                        <p:tav tm="100000">
                                          <p:val>
                                            <p:strVal val="#ppt_x"/>
                                          </p:val>
                                        </p:tav>
                                      </p:tavLst>
                                    </p:anim>
                                    <p:anim calcmode="lin" valueType="num">
                                      <p:cBhvr additive="base">
                                        <p:cTn id="91" dur="500" fill="hold"/>
                                        <p:tgtEl>
                                          <p:spTgt spid="93"/>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87"/>
                                        </p:tgtEl>
                                        <p:attrNameLst>
                                          <p:attrName>style.visibility</p:attrName>
                                        </p:attrNameLst>
                                      </p:cBhvr>
                                      <p:to>
                                        <p:strVal val="visible"/>
                                      </p:to>
                                    </p:set>
                                    <p:anim calcmode="lin" valueType="num">
                                      <p:cBhvr additive="base">
                                        <p:cTn id="94" dur="500" fill="hold"/>
                                        <p:tgtEl>
                                          <p:spTgt spid="87"/>
                                        </p:tgtEl>
                                        <p:attrNameLst>
                                          <p:attrName>ppt_x</p:attrName>
                                        </p:attrNameLst>
                                      </p:cBhvr>
                                      <p:tavLst>
                                        <p:tav tm="0">
                                          <p:val>
                                            <p:strVal val="#ppt_x"/>
                                          </p:val>
                                        </p:tav>
                                        <p:tav tm="100000">
                                          <p:val>
                                            <p:strVal val="#ppt_x"/>
                                          </p:val>
                                        </p:tav>
                                      </p:tavLst>
                                    </p:anim>
                                    <p:anim calcmode="lin" valueType="num">
                                      <p:cBhvr additive="base">
                                        <p:cTn id="95" dur="500" fill="hold"/>
                                        <p:tgtEl>
                                          <p:spTgt spid="87"/>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110"/>
                                        </p:tgtEl>
                                        <p:attrNameLst>
                                          <p:attrName>style.visibility</p:attrName>
                                        </p:attrNameLst>
                                      </p:cBhvr>
                                      <p:to>
                                        <p:strVal val="visible"/>
                                      </p:to>
                                    </p:set>
                                    <p:anim calcmode="lin" valueType="num">
                                      <p:cBhvr additive="base">
                                        <p:cTn id="98" dur="500" fill="hold"/>
                                        <p:tgtEl>
                                          <p:spTgt spid="110"/>
                                        </p:tgtEl>
                                        <p:attrNameLst>
                                          <p:attrName>ppt_x</p:attrName>
                                        </p:attrNameLst>
                                      </p:cBhvr>
                                      <p:tavLst>
                                        <p:tav tm="0">
                                          <p:val>
                                            <p:strVal val="#ppt_x"/>
                                          </p:val>
                                        </p:tav>
                                        <p:tav tm="100000">
                                          <p:val>
                                            <p:strVal val="#ppt_x"/>
                                          </p:val>
                                        </p:tav>
                                      </p:tavLst>
                                    </p:anim>
                                    <p:anim calcmode="lin" valueType="num">
                                      <p:cBhvr additive="base">
                                        <p:cTn id="99"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0" fill="hold" display="0">
                  <p:stCondLst>
                    <p:cond delay="indefinite"/>
                  </p:stCondLst>
                  <p:endCondLst>
                    <p:cond evt="onStopAudio" delay="0">
                      <p:tgtEl>
                        <p:sldTgt/>
                      </p:tgtEl>
                    </p:cond>
                  </p:endCondLst>
                </p:cTn>
                <p:tgtEl>
                  <p:spTgt spid="5"/>
                </p:tgtEl>
              </p:cMediaNode>
            </p:audio>
          </p:childTnLst>
        </p:cTn>
      </p:par>
    </p:tnLst>
    <p:bldLst>
      <p:bldP spid="80" grpId="0" animBg="1"/>
      <p:bldP spid="81" grpId="0" animBg="1"/>
      <p:bldP spid="82" grpId="0"/>
      <p:bldP spid="86" grpId="0" animBg="1"/>
      <p:bldP spid="87" grpId="0" animBg="1"/>
      <p:bldP spid="91" grpId="0"/>
      <p:bldP spid="92" grpId="0"/>
      <p:bldP spid="93" grpId="0"/>
      <p:bldP spid="109" grpId="0" animBg="1"/>
      <p:bldP spid="115" grpId="0"/>
      <p:bldP spid="126" grpId="0" animBg="1"/>
      <p:bldP spid="128" grpId="0"/>
      <p:bldP spid="1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noProof="0" dirty="0"/>
              <a:t>Unpublishing</a:t>
            </a:r>
          </a:p>
        </p:txBody>
      </p:sp>
      <p:sp>
        <p:nvSpPr>
          <p:cNvPr id="3" name="Espace réservé du contenu 2"/>
          <p:cNvSpPr>
            <a:spLocks noGrp="1"/>
          </p:cNvSpPr>
          <p:nvPr>
            <p:ph idx="1"/>
            <p:custDataLst>
              <p:tags r:id="rId2"/>
            </p:custDataLst>
          </p:nvPr>
        </p:nvSpPr>
        <p:spPr/>
        <p:txBody>
          <a:bodyPr/>
          <a:lstStyle/>
          <a:p>
            <a:pPr marL="0" indent="0">
              <a:buNone/>
            </a:pPr>
            <a:r>
              <a:rPr lang="en-CA" sz="2400" noProof="0" dirty="0"/>
              <a:t>Same process as for publication with the following exceptions:</a:t>
            </a:r>
          </a:p>
          <a:p>
            <a:r>
              <a:rPr lang="en-CA" sz="2400" noProof="0" dirty="0"/>
              <a:t>Already published on Open Maps and FGP </a:t>
            </a:r>
          </a:p>
          <a:p>
            <a:pPr lvl="1"/>
            <a:r>
              <a:rPr lang="en-CA" sz="2000" noProof="0" dirty="0"/>
              <a:t>Forbidden to </a:t>
            </a:r>
            <a:r>
              <a:rPr lang="en-CA" sz="2000" noProof="0" dirty="0" err="1"/>
              <a:t>unpublish</a:t>
            </a:r>
            <a:r>
              <a:rPr lang="en-CA" sz="2000" noProof="0" dirty="0"/>
              <a:t> </a:t>
            </a:r>
            <a:r>
              <a:rPr lang="en-CA" sz="2000" noProof="0" dirty="0" smtClean="0"/>
              <a:t>record on FGP only</a:t>
            </a:r>
            <a:endParaRPr lang="en-CA" sz="2000" noProof="0" dirty="0"/>
          </a:p>
          <a:p>
            <a:r>
              <a:rPr lang="en-CA" sz="2400" noProof="0" dirty="0"/>
              <a:t>To unpublish </a:t>
            </a:r>
            <a:r>
              <a:rPr lang="en-CA" sz="2400" noProof="0" dirty="0" smtClean="0"/>
              <a:t>in Open Maps </a:t>
            </a:r>
            <a:endParaRPr lang="en-CA" sz="2400" noProof="0" dirty="0"/>
          </a:p>
          <a:p>
            <a:pPr lvl="1"/>
            <a:r>
              <a:rPr lang="en-CA" sz="2000" noProof="0" dirty="0"/>
              <a:t>Approval of </a:t>
            </a:r>
            <a:r>
              <a:rPr lang="en-CA" sz="2000" noProof="0" dirty="0" smtClean="0"/>
              <a:t>Level </a:t>
            </a:r>
            <a:r>
              <a:rPr lang="en-CA" sz="2000" noProof="0" dirty="0"/>
              <a:t>1 and Level 2 </a:t>
            </a:r>
            <a:r>
              <a:rPr lang="en-CA" sz="2000" noProof="0" dirty="0" smtClean="0"/>
              <a:t>Content Reviewers is </a:t>
            </a:r>
            <a:r>
              <a:rPr lang="en-CA" sz="2000" noProof="0" dirty="0"/>
              <a:t>required</a:t>
            </a:r>
          </a:p>
          <a:p>
            <a:r>
              <a:rPr lang="en-CA" sz="2400" noProof="0" dirty="0"/>
              <a:t>To unpublish on the </a:t>
            </a:r>
            <a:r>
              <a:rPr lang="en-CA" sz="2400" noProof="0" dirty="0" smtClean="0"/>
              <a:t>FGP</a:t>
            </a:r>
            <a:endParaRPr lang="en-CA" sz="2400" noProof="0" dirty="0"/>
          </a:p>
          <a:p>
            <a:pPr lvl="1"/>
            <a:r>
              <a:rPr lang="en-CA" sz="2000" noProof="0" dirty="0"/>
              <a:t>Only </a:t>
            </a:r>
            <a:r>
              <a:rPr lang="en-CA" sz="2000" noProof="0" dirty="0" smtClean="0"/>
              <a:t>the approval </a:t>
            </a:r>
            <a:r>
              <a:rPr lang="en-CA" sz="2000" noProof="0" dirty="0"/>
              <a:t>of the </a:t>
            </a:r>
            <a:r>
              <a:rPr lang="en-CA" sz="2000" noProof="0" dirty="0" smtClean="0"/>
              <a:t>Level 1 Content </a:t>
            </a:r>
            <a:r>
              <a:rPr lang="en-CA" sz="2000" noProof="0" dirty="0"/>
              <a:t>Reviewer </a:t>
            </a:r>
            <a:r>
              <a:rPr lang="en-CA" sz="2000" noProof="0" dirty="0" smtClean="0"/>
              <a:t>is </a:t>
            </a:r>
            <a:r>
              <a:rPr lang="en-CA" sz="2000" noProof="0" dirty="0"/>
              <a:t>required</a:t>
            </a:r>
            <a:endParaRPr lang="en-CA" sz="2400" noProof="0" dirty="0"/>
          </a:p>
          <a:p>
            <a:endParaRPr lang="en-CA" sz="2400" noProof="0" dirty="0"/>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36182566"/>
      </p:ext>
    </p:extLst>
  </p:cSld>
  <p:clrMapOvr>
    <a:masterClrMapping/>
  </p:clrMapOvr>
  <mc:AlternateContent xmlns:mc="http://schemas.openxmlformats.org/markup-compatibility/2006" xmlns:p14="http://schemas.microsoft.com/office/powerpoint/2010/main">
    <mc:Choice Requires="p14">
      <p:transition spd="slow" p14:dur="2000" advTm="50934"/>
    </mc:Choice>
    <mc:Fallback xmlns="">
      <p:transition spd="slow" advTm="50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noProof="0" dirty="0"/>
              <a:t>Unpublishing – Status after unpublishing</a:t>
            </a:r>
          </a:p>
        </p:txBody>
      </p:sp>
      <p:sp>
        <p:nvSpPr>
          <p:cNvPr id="3" name="Espace réservé du contenu 2"/>
          <p:cNvSpPr>
            <a:spLocks noGrp="1"/>
          </p:cNvSpPr>
          <p:nvPr>
            <p:ph idx="1"/>
            <p:custDataLst>
              <p:tags r:id="rId2"/>
            </p:custDataLst>
          </p:nvPr>
        </p:nvSpPr>
        <p:spPr/>
        <p:txBody>
          <a:bodyPr/>
          <a:lstStyle/>
          <a:p>
            <a:pPr marL="0" indent="0">
              <a:buNone/>
            </a:pPr>
            <a:r>
              <a:rPr lang="en-CA" sz="2800" noProof="0" dirty="0"/>
              <a:t>After Open Maps unpublishing only,</a:t>
            </a:r>
          </a:p>
          <a:p>
            <a:r>
              <a:rPr lang="en-CA" sz="2800" noProof="0" dirty="0"/>
              <a:t> the record is published in the PGF only</a:t>
            </a:r>
          </a:p>
          <a:p>
            <a:pPr marL="0" indent="0">
              <a:buNone/>
            </a:pPr>
            <a:endParaRPr lang="en-CA" sz="2800" noProof="0" dirty="0"/>
          </a:p>
          <a:p>
            <a:pPr marL="0" indent="0">
              <a:buNone/>
            </a:pPr>
            <a:endParaRPr lang="en-CA" sz="2800" noProof="0" dirty="0"/>
          </a:p>
          <a:p>
            <a:pPr marL="0" indent="0">
              <a:buNone/>
            </a:pPr>
            <a:r>
              <a:rPr lang="en-CA" sz="2800" noProof="0" dirty="0"/>
              <a:t>After FGP unpublishing</a:t>
            </a:r>
          </a:p>
          <a:p>
            <a:pPr marL="0" indent="0">
              <a:buNone/>
            </a:pPr>
            <a:endParaRPr lang="en-CA" sz="2800" noProof="0" dirty="0"/>
          </a:p>
          <a:p>
            <a:r>
              <a:rPr lang="en-CA" sz="2800" noProof="0" dirty="0"/>
              <a:t>The record returns to draft status</a:t>
            </a:r>
          </a:p>
        </p:txBody>
      </p:sp>
      <p:pic>
        <p:nvPicPr>
          <p:cNvPr id="6" name="Picture 4"/>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bwMode="auto">
          <a:xfrm>
            <a:off x="1033255" y="5028379"/>
            <a:ext cx="874449" cy="353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bwMode="auto">
          <a:xfrm>
            <a:off x="968184" y="2708920"/>
            <a:ext cx="2434230" cy="324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2809130"/>
      </p:ext>
    </p:extLst>
  </p:cSld>
  <p:clrMapOvr>
    <a:masterClrMapping/>
  </p:clrMapOvr>
  <mc:AlternateContent xmlns:mc="http://schemas.openxmlformats.org/markup-compatibility/2006" xmlns:p14="http://schemas.microsoft.com/office/powerpoint/2010/main">
    <mc:Choice Requires="p14">
      <p:transition spd="slow" p14:dur="2000" advTm="23223"/>
    </mc:Choice>
    <mc:Fallback xmlns="">
      <p:transition spd="slow" advTm="23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p:cNvSpPr/>
          <p:nvPr>
            <p:custDataLst>
              <p:tags r:id="rId1"/>
            </p:custDataLst>
          </p:nvPr>
        </p:nvSpPr>
        <p:spPr>
          <a:xfrm>
            <a:off x="683568" y="3302988"/>
            <a:ext cx="7931224" cy="2286252"/>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400050" marR="0" lvl="1"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PLEASE </a:t>
            </a:r>
          </a:p>
          <a:p>
            <a:pPr marL="400050" marR="0" lvl="1"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Notify Contributor Support </a:t>
            </a:r>
          </a:p>
          <a:p>
            <a:pPr marL="400050" marR="0" lvl="1"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when you unpublish </a:t>
            </a:r>
            <a:r>
              <a:rPr kumimoji="0" lang="en-CA" sz="3200" b="0" i="0" u="none" strike="noStrike" kern="1200" cap="none" spc="0" normalizeH="0" baseline="0" noProof="0" dirty="0" smtClean="0">
                <a:ln>
                  <a:noFill/>
                </a:ln>
                <a:solidFill>
                  <a:prstClr val="white"/>
                </a:solidFill>
                <a:effectLst/>
                <a:uLnTx/>
                <a:uFillTx/>
                <a:latin typeface="Calibri"/>
                <a:ea typeface="+mn-ea"/>
                <a:cs typeface="+mn-cs"/>
              </a:rPr>
              <a:t>a record in</a:t>
            </a:r>
            <a:endParaRPr kumimoji="0" lang="en-CA" sz="3200" b="0" i="0" u="none" strike="noStrike" kern="1200" cap="none" spc="0" normalizeH="0" baseline="0" noProof="0" dirty="0">
              <a:ln>
                <a:noFill/>
              </a:ln>
              <a:solidFill>
                <a:prstClr val="white"/>
              </a:solidFill>
              <a:effectLst/>
              <a:uLnTx/>
              <a:uFillTx/>
              <a:latin typeface="Calibri"/>
              <a:ea typeface="+mn-ea"/>
              <a:cs typeface="+mn-cs"/>
            </a:endParaRPr>
          </a:p>
          <a:p>
            <a:pPr marL="400050" marR="0" lvl="1"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Open Maps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p:cNvSpPr>
            <a:spLocks noGrp="1"/>
          </p:cNvSpPr>
          <p:nvPr>
            <p:ph type="title"/>
            <p:custDataLst>
              <p:tags r:id="rId2"/>
            </p:custDataLst>
          </p:nvPr>
        </p:nvSpPr>
        <p:spPr/>
        <p:txBody>
          <a:bodyPr/>
          <a:lstStyle/>
          <a:p>
            <a:r>
              <a:rPr lang="en-CA" noProof="0" dirty="0" smtClean="0"/>
              <a:t>Unpublishing in Open </a:t>
            </a:r>
            <a:r>
              <a:rPr lang="en-CA" noProof="0" dirty="0"/>
              <a:t>Maps</a:t>
            </a:r>
          </a:p>
        </p:txBody>
      </p:sp>
      <p:sp>
        <p:nvSpPr>
          <p:cNvPr id="3" name="Espace réservé du contenu 2"/>
          <p:cNvSpPr>
            <a:spLocks noGrp="1"/>
          </p:cNvSpPr>
          <p:nvPr>
            <p:ph idx="1"/>
            <p:custDataLst>
              <p:tags r:id="rId3"/>
            </p:custDataLst>
          </p:nvPr>
        </p:nvSpPr>
        <p:spPr>
          <a:xfrm>
            <a:off x="457200" y="1142747"/>
            <a:ext cx="8229600" cy="1998222"/>
          </a:xfrm>
        </p:spPr>
        <p:txBody>
          <a:bodyPr/>
          <a:lstStyle/>
          <a:p>
            <a:pPr marL="0" indent="0">
              <a:buNone/>
            </a:pPr>
            <a:r>
              <a:rPr lang="en-CA" noProof="0" dirty="0"/>
              <a:t>When </a:t>
            </a:r>
            <a:r>
              <a:rPr lang="en-CA" noProof="0" dirty="0" smtClean="0"/>
              <a:t>a </a:t>
            </a:r>
            <a:r>
              <a:rPr lang="en-CA" dirty="0" smtClean="0"/>
              <a:t>record </a:t>
            </a:r>
            <a:r>
              <a:rPr lang="en-CA" noProof="0" dirty="0" smtClean="0"/>
              <a:t>is unpublished in </a:t>
            </a:r>
            <a:r>
              <a:rPr lang="en-CA" noProof="0" dirty="0"/>
              <a:t>Open Maps,</a:t>
            </a:r>
          </a:p>
          <a:p>
            <a:r>
              <a:rPr lang="en-CA" noProof="0" dirty="0"/>
              <a:t>Action </a:t>
            </a:r>
            <a:r>
              <a:rPr lang="en-CA" noProof="0" dirty="0" smtClean="0"/>
              <a:t>by </a:t>
            </a:r>
            <a:r>
              <a:rPr lang="en-CA" noProof="0" dirty="0"/>
              <a:t>the Contributor Support </a:t>
            </a:r>
            <a:r>
              <a:rPr lang="en-CA" noProof="0" dirty="0" smtClean="0"/>
              <a:t>Team is required</a:t>
            </a:r>
            <a:endParaRPr lang="en-CA" noProof="0" dirty="0"/>
          </a:p>
          <a:p>
            <a:endParaRPr lang="en-CA" noProof="0" dirty="0"/>
          </a:p>
        </p:txBody>
      </p:sp>
      <p:pic>
        <p:nvPicPr>
          <p:cNvPr id="7" name="Audio 6">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00615756"/>
      </p:ext>
    </p:extLst>
  </p:cSld>
  <p:clrMapOvr>
    <a:masterClrMapping/>
  </p:clrMapOvr>
  <mc:AlternateContent xmlns:mc="http://schemas.openxmlformats.org/markup-compatibility/2006" xmlns:p14="http://schemas.microsoft.com/office/powerpoint/2010/main">
    <mc:Choice Requires="p14">
      <p:transition spd="slow" p14:dur="2000" advTm="35340"/>
    </mc:Choice>
    <mc:Fallback xmlns="">
      <p:transition spd="slow" advTm="35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noProof="0" dirty="0"/>
              <a:t>Updating a </a:t>
            </a:r>
            <a:r>
              <a:rPr lang="en-CA" noProof="0" dirty="0" smtClean="0"/>
              <a:t>record</a:t>
            </a:r>
            <a:endParaRPr lang="en-CA" noProof="0" dirty="0"/>
          </a:p>
        </p:txBody>
      </p:sp>
      <p:sp>
        <p:nvSpPr>
          <p:cNvPr id="3" name="Espace réservé du contenu 2"/>
          <p:cNvSpPr>
            <a:spLocks noGrp="1"/>
          </p:cNvSpPr>
          <p:nvPr>
            <p:ph idx="1"/>
            <p:custDataLst>
              <p:tags r:id="rId2"/>
            </p:custDataLst>
          </p:nvPr>
        </p:nvSpPr>
        <p:spPr>
          <a:xfrm>
            <a:off x="976772" y="3686382"/>
            <a:ext cx="7344816" cy="1998222"/>
          </a:xfrm>
        </p:spPr>
        <p:txBody>
          <a:bodyPr/>
          <a:lstStyle/>
          <a:p>
            <a:pPr marL="0" indent="0">
              <a:buNone/>
            </a:pPr>
            <a:r>
              <a:rPr lang="en-CA" noProof="0" dirty="0"/>
              <a:t>There is currently no way around this approval process for minor changes.</a:t>
            </a:r>
          </a:p>
          <a:p>
            <a:pPr marL="0" indent="0">
              <a:buNone/>
            </a:pPr>
            <a:endParaRPr lang="en-CA" dirty="0"/>
          </a:p>
        </p:txBody>
      </p:sp>
      <p:sp>
        <p:nvSpPr>
          <p:cNvPr id="6" name="Rectangle : coins arrondis 5"/>
          <p:cNvSpPr/>
          <p:nvPr>
            <p:custDataLst>
              <p:tags r:id="rId3"/>
            </p:custDataLst>
          </p:nvPr>
        </p:nvSpPr>
        <p:spPr>
          <a:xfrm>
            <a:off x="683568" y="1454134"/>
            <a:ext cx="7931224" cy="1758842"/>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For any </a:t>
            </a:r>
            <a:r>
              <a:rPr kumimoji="0" lang="en-CA" sz="3200" b="0" i="0" u="none" strike="noStrike" kern="1200" cap="none" spc="0" normalizeH="0" baseline="0" noProof="0" dirty="0" smtClean="0">
                <a:ln>
                  <a:noFill/>
                </a:ln>
                <a:solidFill>
                  <a:prstClr val="white"/>
                </a:solidFill>
                <a:effectLst/>
                <a:uLnTx/>
                <a:uFillTx/>
                <a:latin typeface="Calibri"/>
                <a:ea typeface="+mn-ea"/>
                <a:cs typeface="+mn-cs"/>
              </a:rPr>
              <a:t>changes </a:t>
            </a:r>
            <a:r>
              <a:rPr kumimoji="0" lang="en-CA" sz="3200" b="0" i="0" u="none" strike="noStrike" kern="1200" cap="none" spc="0" normalizeH="0" baseline="0" noProof="0" dirty="0">
                <a:ln>
                  <a:noFill/>
                </a:ln>
                <a:solidFill>
                  <a:prstClr val="white"/>
                </a:solidFill>
                <a:effectLst/>
                <a:uLnTx/>
                <a:uFillTx/>
                <a:latin typeface="Calibri"/>
                <a:ea typeface="+mn-ea"/>
                <a:cs typeface="+mn-cs"/>
              </a:rPr>
              <a:t>to an already published record, the Publisher must reinitialize a request for publication.</a:t>
            </a:r>
          </a:p>
        </p:txBody>
      </p:sp>
      <p:pic>
        <p:nvPicPr>
          <p:cNvPr id="5" name="Audio 4">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76682495"/>
      </p:ext>
    </p:extLst>
  </p:cSld>
  <p:clrMapOvr>
    <a:masterClrMapping/>
  </p:clrMapOvr>
  <mc:AlternateContent xmlns:mc="http://schemas.openxmlformats.org/markup-compatibility/2006" xmlns:p14="http://schemas.microsoft.com/office/powerpoint/2010/main">
    <mc:Choice Requires="p14">
      <p:transition spd="slow" p14:dur="2000" advTm="26291"/>
    </mc:Choice>
    <mc:Fallback xmlns="">
      <p:transition spd="slow" advTm="26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en-CA" dirty="0"/>
              <a:t>Want to know more?</a:t>
            </a:r>
          </a:p>
          <a:p>
            <a:pPr marL="0" indent="0">
              <a:buNone/>
            </a:pPr>
            <a:endParaRPr lang="en-CA" dirty="0"/>
          </a:p>
          <a:p>
            <a:pPr marL="0" indent="0" algn="ctr">
              <a:buNone/>
            </a:pPr>
            <a:r>
              <a:rPr lang="en-CA" dirty="0"/>
              <a:t>Contact the Customer Service Team</a:t>
            </a:r>
          </a:p>
          <a:p>
            <a:pPr marL="0" indent="0" algn="ctr">
              <a:buNone/>
            </a:pPr>
            <a:r>
              <a:rPr lang="en-CA" dirty="0"/>
              <a:t>NRCan.fgp-pgf.RNCan@Canada.ca</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99017755"/>
      </p:ext>
    </p:extLst>
  </p:cSld>
  <p:clrMapOvr>
    <a:masterClrMapping/>
  </p:clrMapOvr>
  <mc:AlternateContent xmlns:mc="http://schemas.openxmlformats.org/markup-compatibility/2006" xmlns:p14="http://schemas.microsoft.com/office/powerpoint/2010/main">
    <mc:Choice Requires="p14">
      <p:transition spd="slow" p14:dur="2000" advTm="10114"/>
    </mc:Choice>
    <mc:Fallback xmlns="">
      <p:transition spd="slow" advTm="10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8.6|26.8|17.3"/>
</p:tagLst>
</file>

<file path=ppt/tags/tag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4"/>
  <p:tag name="{FUSIONTAGSHAPEID}" val="SlideShape_4"/>
</p:tagLst>
</file>

<file path=ppt/tags/tag6.xml><?xml version="1.0" encoding="utf-8"?>
<p:tagLst xmlns:a="http://schemas.openxmlformats.org/drawingml/2006/main" xmlns:r="http://schemas.openxmlformats.org/officeDocument/2006/relationships" xmlns:p="http://schemas.openxmlformats.org/presentationml/2006/main">
  <p:tag name="NUM" val="5"/>
  <p:tag name="{FUSIONTAGSHAPEID}" val="SlideShape_5"/>
</p:tagLst>
</file>

<file path=ppt/tags/tag7.xml><?xml version="1.0" encoding="utf-8"?>
<p:tagLst xmlns:a="http://schemas.openxmlformats.org/drawingml/2006/main" xmlns:r="http://schemas.openxmlformats.org/officeDocument/2006/relationships" xmlns:p="http://schemas.openxmlformats.org/presentationml/2006/main">
  <p:tag name="NUM" val="6"/>
  <p:tag name="{FUSIONTAGSHAPEID}" val="SlideShape_6"/>
</p:tagLst>
</file>

<file path=ppt/tags/tag8.xml><?xml version="1.0" encoding="utf-8"?>
<p:tagLst xmlns:a="http://schemas.openxmlformats.org/drawingml/2006/main" xmlns:r="http://schemas.openxmlformats.org/officeDocument/2006/relationships" xmlns:p="http://schemas.openxmlformats.org/presentationml/2006/main">
  <p:tag name="NUM" val="7"/>
  <p:tag name="{FUSIONTAGSHAPEID}" val="SlideShape_7"/>
</p:tagLst>
</file>

<file path=ppt/tags/tag9.xml><?xml version="1.0" encoding="utf-8"?>
<p:tagLst xmlns:a="http://schemas.openxmlformats.org/drawingml/2006/main" xmlns:r="http://schemas.openxmlformats.org/officeDocument/2006/relationships" xmlns:p="http://schemas.openxmlformats.org/presentationml/2006/main">
  <p:tag name="NUM" val="8"/>
  <p:tag name="{FUSIONTAGSHAPEID}" val="SlideShape_8"/>
</p:tagLst>
</file>

<file path=ppt/tags/tag10.xml><?xml version="1.0" encoding="utf-8"?>
<p:tagLst xmlns:a="http://schemas.openxmlformats.org/drawingml/2006/main" xmlns:r="http://schemas.openxmlformats.org/officeDocument/2006/relationships" xmlns:p="http://schemas.openxmlformats.org/presentationml/2006/main">
  <p:tag name="NUM" val="9"/>
</p:tagLst>
</file>

<file path=ppt/tags/tag11.xml><?xml version="1.0" encoding="utf-8"?>
<p:tagLst xmlns:a="http://schemas.openxmlformats.org/drawingml/2006/main" xmlns:r="http://schemas.openxmlformats.org/officeDocument/2006/relationships" xmlns:p="http://schemas.openxmlformats.org/presentationml/2006/main">
  <p:tag name="NUM" val="10"/>
</p:tagLst>
</file>

<file path=ppt/tags/tag12.xml><?xml version="1.0" encoding="utf-8"?>
<p:tagLst xmlns:a="http://schemas.openxmlformats.org/drawingml/2006/main" xmlns:r="http://schemas.openxmlformats.org/officeDocument/2006/relationships" xmlns:p="http://schemas.openxmlformats.org/presentationml/2006/main">
  <p:tag name="NUM" val="11"/>
</p:tagLst>
</file>

<file path=ppt/tags/tag13.xml><?xml version="1.0" encoding="utf-8"?>
<p:tagLst xmlns:a="http://schemas.openxmlformats.org/drawingml/2006/main" xmlns:r="http://schemas.openxmlformats.org/officeDocument/2006/relationships" xmlns:p="http://schemas.openxmlformats.org/presentationml/2006/main">
  <p:tag name="NUM" val="12"/>
  <p:tag name="{FUSIONTAGSHAPEID}" val="SlideShape_17"/>
</p:tagLst>
</file>

<file path=ppt/tags/tag14.xml><?xml version="1.0" encoding="utf-8"?>
<p:tagLst xmlns:a="http://schemas.openxmlformats.org/drawingml/2006/main" xmlns:r="http://schemas.openxmlformats.org/officeDocument/2006/relationships" xmlns:p="http://schemas.openxmlformats.org/presentationml/2006/main">
  <p:tag name="NUM" val="13"/>
  <p:tag name="{FUSIONTAGSHAPEID}" val="SlideShape_18"/>
</p:tagLst>
</file>

<file path=ppt/tags/tag15.xml><?xml version="1.0" encoding="utf-8"?>
<p:tagLst xmlns:a="http://schemas.openxmlformats.org/drawingml/2006/main" xmlns:r="http://schemas.openxmlformats.org/officeDocument/2006/relationships" xmlns:p="http://schemas.openxmlformats.org/presentationml/2006/main">
  <p:tag name="NUM" val="16"/>
  <p:tag name="{FUSIONTAGSHAPEID}" val="SlideShape_37"/>
</p:tagLst>
</file>

<file path=ppt/tags/tag16.xml><?xml version="1.0" encoding="utf-8"?>
<p:tagLst xmlns:a="http://schemas.openxmlformats.org/drawingml/2006/main" xmlns:r="http://schemas.openxmlformats.org/officeDocument/2006/relationships" xmlns:p="http://schemas.openxmlformats.org/presentationml/2006/main">
  <p:tag name="NUM" val="17"/>
  <p:tag name="{FUSIONTAGSHAPEID}" val="SlideShape_38"/>
</p:tagLst>
</file>

<file path=ppt/tags/tag17.xml><?xml version="1.0" encoding="utf-8"?>
<p:tagLst xmlns:a="http://schemas.openxmlformats.org/drawingml/2006/main" xmlns:r="http://schemas.openxmlformats.org/officeDocument/2006/relationships" xmlns:p="http://schemas.openxmlformats.org/presentationml/2006/main">
  <p:tag name="{FUSIONTAGSHAPEID}" val="SlideShape_59"/>
</p:tagLst>
</file>

<file path=ppt/tags/tag18.xml><?xml version="1.0" encoding="utf-8"?>
<p:tagLst xmlns:a="http://schemas.openxmlformats.org/drawingml/2006/main" xmlns:r="http://schemas.openxmlformats.org/officeDocument/2006/relationships" xmlns:p="http://schemas.openxmlformats.org/presentationml/2006/main">
  <p:tag name="{FUSIONTAGSHAPEID}" val="SlideShape_53"/>
</p:tagLst>
</file>

<file path=ppt/tags/tag19.xml><?xml version="1.0" encoding="utf-8"?>
<p:tagLst xmlns:a="http://schemas.openxmlformats.org/drawingml/2006/main" xmlns:r="http://schemas.openxmlformats.org/officeDocument/2006/relationships" xmlns:p="http://schemas.openxmlformats.org/presentationml/2006/main">
  <p:tag name="{FUSIONTAGSHAPEID}" val="SlideShape_53"/>
</p:tagLst>
</file>

<file path=ppt/tags/tag20.xml><?xml version="1.0" encoding="utf-8"?>
<p:tagLst xmlns:a="http://schemas.openxmlformats.org/drawingml/2006/main" xmlns:r="http://schemas.openxmlformats.org/officeDocument/2006/relationships" xmlns:p="http://schemas.openxmlformats.org/presentationml/2006/main">
  <p:tag name="{FUSIONTAGSHAPEID}" val="SlideShape_50"/>
</p:tagLst>
</file>

<file path=ppt/tags/tag21.xml><?xml version="1.0" encoding="utf-8"?>
<p:tagLst xmlns:a="http://schemas.openxmlformats.org/drawingml/2006/main" xmlns:r="http://schemas.openxmlformats.org/officeDocument/2006/relationships" xmlns:p="http://schemas.openxmlformats.org/presentationml/2006/main">
  <p:tag name="{FUSIONTAGSHAPEID}" val="SlideShape_54"/>
</p:tagLst>
</file>

<file path=ppt/tags/tag22.xml><?xml version="1.0" encoding="utf-8"?>
<p:tagLst xmlns:a="http://schemas.openxmlformats.org/drawingml/2006/main" xmlns:r="http://schemas.openxmlformats.org/officeDocument/2006/relationships" xmlns:p="http://schemas.openxmlformats.org/presentationml/2006/main">
  <p:tag name="{FUSIONTAGSHAPEID}" val="SlideShape_55"/>
</p:tagLst>
</file>

<file path=ppt/tags/tag23.xml><?xml version="1.0" encoding="utf-8"?>
<p:tagLst xmlns:a="http://schemas.openxmlformats.org/drawingml/2006/main" xmlns:r="http://schemas.openxmlformats.org/officeDocument/2006/relationships" xmlns:p="http://schemas.openxmlformats.org/presentationml/2006/main">
  <p:tag name="{FUSIONTAGSHAPEID}" val="SlideShape_60"/>
</p:tagLst>
</file>

<file path=ppt/tags/tag24.xml><?xml version="1.0" encoding="utf-8"?>
<p:tagLst xmlns:a="http://schemas.openxmlformats.org/drawingml/2006/main" xmlns:r="http://schemas.openxmlformats.org/officeDocument/2006/relationships" xmlns:p="http://schemas.openxmlformats.org/presentationml/2006/main">
  <p:tag name="{FUSIONTAGSHAPEID}" val="SlideShape_51"/>
</p:tagLst>
</file>

<file path=ppt/tags/tag25.xml><?xml version="1.0" encoding="utf-8"?>
<p:tagLst xmlns:a="http://schemas.openxmlformats.org/drawingml/2006/main" xmlns:r="http://schemas.openxmlformats.org/officeDocument/2006/relationships" xmlns:p="http://schemas.openxmlformats.org/presentationml/2006/main">
  <p:tag name="{FUSIONTAGSHAPEID}" val="SlideShape_50"/>
</p:tagLst>
</file>

<file path=ppt/tags/tag26.xml><?xml version="1.0" encoding="utf-8"?>
<p:tagLst xmlns:a="http://schemas.openxmlformats.org/drawingml/2006/main" xmlns:r="http://schemas.openxmlformats.org/officeDocument/2006/relationships" xmlns:p="http://schemas.openxmlformats.org/presentationml/2006/main">
  <p:tag name="{FUSIONTAGSHAPEID}" val="SlideShape_54"/>
</p:tagLst>
</file>

<file path=ppt/tags/tag27.xml><?xml version="1.0" encoding="utf-8"?>
<p:tagLst xmlns:a="http://schemas.openxmlformats.org/drawingml/2006/main" xmlns:r="http://schemas.openxmlformats.org/officeDocument/2006/relationships" xmlns:p="http://schemas.openxmlformats.org/presentationml/2006/main">
  <p:tag name="{FUSIONTAGSHAPEID}" val="SlideShape_55"/>
</p:tagLst>
</file>

<file path=ppt/tags/tag28.xml><?xml version="1.0" encoding="utf-8"?>
<p:tagLst xmlns:a="http://schemas.openxmlformats.org/drawingml/2006/main" xmlns:r="http://schemas.openxmlformats.org/officeDocument/2006/relationships" xmlns:p="http://schemas.openxmlformats.org/presentationml/2006/main">
  <p:tag name="{FUSIONTAGSHAPEID}" val="SlideShape_60"/>
</p:tagLst>
</file>

<file path=ppt/tags/tag29.xml><?xml version="1.0" encoding="utf-8"?>
<p:tagLst xmlns:a="http://schemas.openxmlformats.org/drawingml/2006/main" xmlns:r="http://schemas.openxmlformats.org/officeDocument/2006/relationships" xmlns:p="http://schemas.openxmlformats.org/presentationml/2006/main">
  <p:tag name="{FUSIONTAGSHAPEID}" val="SlideShape_51"/>
</p:tagLst>
</file>

<file path=ppt/tags/tag30.xml><?xml version="1.0" encoding="utf-8"?>
<p:tagLst xmlns:a="http://schemas.openxmlformats.org/drawingml/2006/main" xmlns:r="http://schemas.openxmlformats.org/officeDocument/2006/relationships" xmlns:p="http://schemas.openxmlformats.org/presentationml/2006/main">
  <p:tag name="{FUSIONTAGSHAPEID}" val="SlideShape_52"/>
</p:tagLst>
</file>

<file path=ppt/tags/tag31.xml><?xml version="1.0" encoding="utf-8"?>
<p:tagLst xmlns:a="http://schemas.openxmlformats.org/drawingml/2006/main" xmlns:r="http://schemas.openxmlformats.org/officeDocument/2006/relationships" xmlns:p="http://schemas.openxmlformats.org/presentationml/2006/main">
  <p:tag name="{FUSIONTAGSHAPEID}" val="SlideShape_53"/>
</p:tagLst>
</file>

<file path=ppt/tags/tag32.xml><?xml version="1.0" encoding="utf-8"?>
<p:tagLst xmlns:a="http://schemas.openxmlformats.org/drawingml/2006/main" xmlns:r="http://schemas.openxmlformats.org/officeDocument/2006/relationships" xmlns:p="http://schemas.openxmlformats.org/presentationml/2006/main">
  <p:tag name="{FUSIONTAGSHAPEID}" val="SlideShape_15"/>
</p:tagLst>
</file>

<file path=ppt/tags/tag33.xml><?xml version="1.0" encoding="utf-8"?>
<p:tagLst xmlns:a="http://schemas.openxmlformats.org/drawingml/2006/main" xmlns:r="http://schemas.openxmlformats.org/officeDocument/2006/relationships" xmlns:p="http://schemas.openxmlformats.org/presentationml/2006/main">
  <p:tag name="{FUSIONTAGSHAPEID}" val="SlideShape_16"/>
</p:tagLst>
</file>

<file path=ppt/tags/tag34.xml><?xml version="1.0" encoding="utf-8"?>
<p:tagLst xmlns:a="http://schemas.openxmlformats.org/drawingml/2006/main" xmlns:r="http://schemas.openxmlformats.org/officeDocument/2006/relationships" xmlns:p="http://schemas.openxmlformats.org/presentationml/2006/main">
  <p:tag name="{FUSIONTAGSHAPEID}" val="SlideShape_12"/>
</p:tagLst>
</file>

<file path=ppt/tags/tag35.xml><?xml version="1.0" encoding="utf-8"?>
<p:tagLst xmlns:a="http://schemas.openxmlformats.org/drawingml/2006/main" xmlns:r="http://schemas.openxmlformats.org/officeDocument/2006/relationships" xmlns:p="http://schemas.openxmlformats.org/presentationml/2006/main">
  <p:tag name="{FUSIONTAGSHAPEID}" val="SlideShape_13"/>
</p:tagLst>
</file>

<file path=ppt/tags/tag36.xml><?xml version="1.0" encoding="utf-8"?>
<p:tagLst xmlns:a="http://schemas.openxmlformats.org/drawingml/2006/main" xmlns:r="http://schemas.openxmlformats.org/officeDocument/2006/relationships" xmlns:p="http://schemas.openxmlformats.org/presentationml/2006/main">
  <p:tag name="{FUSIONTAGSHAPEID}" val="SlideShape_14"/>
</p:tagLst>
</file>

<file path=ppt/tags/tag37.xml><?xml version="1.0" encoding="utf-8"?>
<p:tagLst xmlns:a="http://schemas.openxmlformats.org/drawingml/2006/main" xmlns:r="http://schemas.openxmlformats.org/officeDocument/2006/relationships" xmlns:p="http://schemas.openxmlformats.org/presentationml/2006/main">
  <p:tag name="{FUSIONTAGSHAPEID}" val="SlideShape_9"/>
</p:tagLst>
</file>

<file path=ppt/tags/tag38.xml><?xml version="1.0" encoding="utf-8"?>
<p:tagLst xmlns:a="http://schemas.openxmlformats.org/drawingml/2006/main" xmlns:r="http://schemas.openxmlformats.org/officeDocument/2006/relationships" xmlns:p="http://schemas.openxmlformats.org/presentationml/2006/main">
  <p:tag name="{FUSIONTAGSHAPEID}" val="SlideShape_10"/>
</p:tagLst>
</file>

<file path=ppt/tags/tag39.xml><?xml version="1.0" encoding="utf-8"?>
<p:tagLst xmlns:a="http://schemas.openxmlformats.org/drawingml/2006/main" xmlns:r="http://schemas.openxmlformats.org/officeDocument/2006/relationships" xmlns:p="http://schemas.openxmlformats.org/presentationml/2006/main">
  <p:tag name="{FUSIONTAGSHAPEID}" val="SlideShape_11"/>
</p:tagLst>
</file>

<file path=ppt/tags/tag40.xml><?xml version="1.0" encoding="utf-8"?>
<p:tagLst xmlns:a="http://schemas.openxmlformats.org/drawingml/2006/main" xmlns:r="http://schemas.openxmlformats.org/officeDocument/2006/relationships" xmlns:p="http://schemas.openxmlformats.org/presentationml/2006/main">
  <p:tag name="{FUSIONTAGSHAPEID}" val="SlideShape_2"/>
</p:tagLst>
</file>

<file path=ppt/tags/tag41.xml><?xml version="1.0" encoding="utf-8"?>
<p:tagLst xmlns:a="http://schemas.openxmlformats.org/drawingml/2006/main" xmlns:r="http://schemas.openxmlformats.org/officeDocument/2006/relationships" xmlns:p="http://schemas.openxmlformats.org/presentationml/2006/main">
  <p:tag name="{FUSIONTAGSHAPEID}" val="SlideShape_3"/>
</p:tagLst>
</file>

<file path=ppt/tags/tag42.xml><?xml version="1.0" encoding="utf-8"?>
<p:tagLst xmlns:a="http://schemas.openxmlformats.org/drawingml/2006/main" xmlns:r="http://schemas.openxmlformats.org/officeDocument/2006/relationships" xmlns:p="http://schemas.openxmlformats.org/presentationml/2006/main">
  <p:tag name="{FUSIONTAGSHAPEID}" val="NotesShape_40"/>
</p:tagLst>
</file>

<file path=ppt/tags/tag43.xml><?xml version="1.0" encoding="utf-8"?>
<p:tagLst xmlns:a="http://schemas.openxmlformats.org/drawingml/2006/main" xmlns:r="http://schemas.openxmlformats.org/officeDocument/2006/relationships" xmlns:p="http://schemas.openxmlformats.org/presentationml/2006/main">
  <p:tag name="{FUSIONTAGSHAPEID}" val="NotesShape_41"/>
</p:tagLst>
</file>

<file path=ppt/tags/tag44.xml><?xml version="1.0" encoding="utf-8"?>
<p:tagLst xmlns:a="http://schemas.openxmlformats.org/drawingml/2006/main" xmlns:r="http://schemas.openxmlformats.org/officeDocument/2006/relationships" xmlns:p="http://schemas.openxmlformats.org/presentationml/2006/main">
  <p:tag name="{FUSIONTAGSHAPEID}" val="NotesShape_42"/>
</p:tagLst>
</file>

<file path=ppt/tags/tag45.xml><?xml version="1.0" encoding="utf-8"?>
<p:tagLst xmlns:a="http://schemas.openxmlformats.org/drawingml/2006/main" xmlns:r="http://schemas.openxmlformats.org/officeDocument/2006/relationships" xmlns:p="http://schemas.openxmlformats.org/presentationml/2006/main">
  <p:tag name="TIMING" val="|13.2|14.1"/>
</p:tagLst>
</file>

<file path=ppt/tags/tag46.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47.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8.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5"/>
  <p:tag name="{FUSIONTAGSHAPEID}" val="SlideShape_5"/>
</p:tagLst>
</file>

<file path=ppt/tags/tag51.xml><?xml version="1.0" encoding="utf-8"?>
<p:tagLst xmlns:a="http://schemas.openxmlformats.org/drawingml/2006/main" xmlns:r="http://schemas.openxmlformats.org/officeDocument/2006/relationships" xmlns:p="http://schemas.openxmlformats.org/presentationml/2006/main">
  <p:tag name="NUM" val="6"/>
  <p:tag name="{FUSIONTAGSHAPEID}" val="SlideShape_6"/>
</p:tagLst>
</file>

<file path=ppt/tags/tag52.xml><?xml version="1.0" encoding="utf-8"?>
<p:tagLst xmlns:a="http://schemas.openxmlformats.org/drawingml/2006/main" xmlns:r="http://schemas.openxmlformats.org/officeDocument/2006/relationships" xmlns:p="http://schemas.openxmlformats.org/presentationml/2006/main">
  <p:tag name="NUM" val="7"/>
</p:tagLst>
</file>

<file path=ppt/tags/tag53.xml><?xml version="1.0" encoding="utf-8"?>
<p:tagLst xmlns:a="http://schemas.openxmlformats.org/drawingml/2006/main" xmlns:r="http://schemas.openxmlformats.org/officeDocument/2006/relationships" xmlns:p="http://schemas.openxmlformats.org/presentationml/2006/main">
  <p:tag name="NUM" val="8"/>
  <p:tag name="{FUSIONTAGSHAPEID}" val="SlideShape_9"/>
</p:tagLst>
</file>

<file path=ppt/tags/tag54.xml><?xml version="1.0" encoding="utf-8"?>
<p:tagLst xmlns:a="http://schemas.openxmlformats.org/drawingml/2006/main" xmlns:r="http://schemas.openxmlformats.org/officeDocument/2006/relationships" xmlns:p="http://schemas.openxmlformats.org/presentationml/2006/main">
  <p:tag name="NUM" val="9"/>
  <p:tag name="{FUSIONTAGSHAPEID}" val="SlideShape_10"/>
</p:tagLst>
</file>

<file path=ppt/tags/tag55.xml><?xml version="1.0" encoding="utf-8"?>
<p:tagLst xmlns:a="http://schemas.openxmlformats.org/drawingml/2006/main" xmlns:r="http://schemas.openxmlformats.org/officeDocument/2006/relationships" xmlns:p="http://schemas.openxmlformats.org/presentationml/2006/main">
  <p:tag name="NUM" val="10"/>
  <p:tag name="{FUSIONTAGSHAPEID}" val="SlideShape_11"/>
</p:tagLst>
</file>

<file path=ppt/tags/tag56.xml><?xml version="1.0" encoding="utf-8"?>
<p:tagLst xmlns:a="http://schemas.openxmlformats.org/drawingml/2006/main" xmlns:r="http://schemas.openxmlformats.org/officeDocument/2006/relationships" xmlns:p="http://schemas.openxmlformats.org/presentationml/2006/main">
  <p:tag name="NUM" val="11"/>
  <p:tag name="{FUSIONTAGSHAPEID}" val="SlideShape_12"/>
</p:tagLst>
</file>

<file path=ppt/tags/tag57.xml><?xml version="1.0" encoding="utf-8"?>
<p:tagLst xmlns:a="http://schemas.openxmlformats.org/drawingml/2006/main" xmlns:r="http://schemas.openxmlformats.org/officeDocument/2006/relationships" xmlns:p="http://schemas.openxmlformats.org/presentationml/2006/main">
  <p:tag name="NUM" val="12"/>
  <p:tag name="{FUSIONTAGSHAPEID}" val="SlideShape_13"/>
</p:tagLst>
</file>

<file path=ppt/tags/tag58.xml><?xml version="1.0" encoding="utf-8"?>
<p:tagLst xmlns:a="http://schemas.openxmlformats.org/drawingml/2006/main" xmlns:r="http://schemas.openxmlformats.org/officeDocument/2006/relationships" xmlns:p="http://schemas.openxmlformats.org/presentationml/2006/main">
  <p:tag name="NUM" val="13"/>
</p:tagLst>
</file>

<file path=ppt/tags/tag59.xml><?xml version="1.0" encoding="utf-8"?>
<p:tagLst xmlns:a="http://schemas.openxmlformats.org/drawingml/2006/main" xmlns:r="http://schemas.openxmlformats.org/officeDocument/2006/relationships" xmlns:p="http://schemas.openxmlformats.org/presentationml/2006/main">
  <p:tag name="NUM" val="14"/>
</p:tagLst>
</file>

<file path=ppt/tags/tag60.xml><?xml version="1.0" encoding="utf-8"?>
<p:tagLst xmlns:a="http://schemas.openxmlformats.org/drawingml/2006/main" xmlns:r="http://schemas.openxmlformats.org/officeDocument/2006/relationships" xmlns:p="http://schemas.openxmlformats.org/presentationml/2006/main">
  <p:tag name="NUM" val="15"/>
</p:tagLst>
</file>

<file path=ppt/tags/tag61.xml><?xml version="1.0" encoding="utf-8"?>
<p:tagLst xmlns:a="http://schemas.openxmlformats.org/drawingml/2006/main" xmlns:r="http://schemas.openxmlformats.org/officeDocument/2006/relationships" xmlns:p="http://schemas.openxmlformats.org/presentationml/2006/main">
  <p:tag name="NUM" val="16"/>
  <p:tag name="{FUSIONTAGSHAPEID}" val="SlideShape_23"/>
</p:tagLst>
</file>

<file path=ppt/tags/tag62.xml><?xml version="1.0" encoding="utf-8"?>
<p:tagLst xmlns:a="http://schemas.openxmlformats.org/drawingml/2006/main" xmlns:r="http://schemas.openxmlformats.org/officeDocument/2006/relationships" xmlns:p="http://schemas.openxmlformats.org/presentationml/2006/main">
  <p:tag name="NUM" val="17"/>
</p:tagLst>
</file>

<file path=ppt/tags/tag63.xml><?xml version="1.0" encoding="utf-8"?>
<p:tagLst xmlns:a="http://schemas.openxmlformats.org/drawingml/2006/main" xmlns:r="http://schemas.openxmlformats.org/officeDocument/2006/relationships" xmlns:p="http://schemas.openxmlformats.org/presentationml/2006/main">
  <p:tag name="NUM" val="18"/>
  <p:tag name="{FUSIONTAGSHAPEID}" val="SlideShape_27"/>
</p:tagLst>
</file>

<file path=ppt/tags/tag64.xml><?xml version="1.0" encoding="utf-8"?>
<p:tagLst xmlns:a="http://schemas.openxmlformats.org/drawingml/2006/main" xmlns:r="http://schemas.openxmlformats.org/officeDocument/2006/relationships" xmlns:p="http://schemas.openxmlformats.org/presentationml/2006/main">
  <p:tag name="NUM" val="19"/>
</p:tagLst>
</file>

<file path=ppt/tags/tag65.xml><?xml version="1.0" encoding="utf-8"?>
<p:tagLst xmlns:a="http://schemas.openxmlformats.org/drawingml/2006/main" xmlns:r="http://schemas.openxmlformats.org/officeDocument/2006/relationships" xmlns:p="http://schemas.openxmlformats.org/presentationml/2006/main">
  <p:tag name="NUM" val="20"/>
</p:tagLst>
</file>

<file path=ppt/tags/tag66.xml><?xml version="1.0" encoding="utf-8"?>
<p:tagLst xmlns:a="http://schemas.openxmlformats.org/drawingml/2006/main" xmlns:r="http://schemas.openxmlformats.org/officeDocument/2006/relationships" xmlns:p="http://schemas.openxmlformats.org/presentationml/2006/main">
  <p:tag name="NUM" val="21"/>
  <p:tag name="{FUSIONTAGSHAPEID}" val="SlideShape_34"/>
</p:tagLst>
</file>

<file path=ppt/tags/tag67.xml><?xml version="1.0" encoding="utf-8"?>
<p:tagLst xmlns:a="http://schemas.openxmlformats.org/drawingml/2006/main" xmlns:r="http://schemas.openxmlformats.org/officeDocument/2006/relationships" xmlns:p="http://schemas.openxmlformats.org/presentationml/2006/main">
  <p:tag name="NUM" val="22"/>
  <p:tag name="{FUSIONTAGSHAPEID}" val="SlideShape_35"/>
</p:tagLst>
</file>

<file path=ppt/tags/tag68.xml><?xml version="1.0" encoding="utf-8"?>
<p:tagLst xmlns:a="http://schemas.openxmlformats.org/drawingml/2006/main" xmlns:r="http://schemas.openxmlformats.org/officeDocument/2006/relationships" xmlns:p="http://schemas.openxmlformats.org/presentationml/2006/main">
  <p:tag name="NUM" val="23"/>
  <p:tag name="{FUSIONTAGSHAPEID}" val="SlideShape_36"/>
</p:tagLst>
</file>

<file path=ppt/tags/tag69.xml><?xml version="1.0" encoding="utf-8"?>
<p:tagLst xmlns:a="http://schemas.openxmlformats.org/drawingml/2006/main" xmlns:r="http://schemas.openxmlformats.org/officeDocument/2006/relationships" xmlns:p="http://schemas.openxmlformats.org/presentationml/2006/main">
  <p:tag name="NUM" val="24"/>
  <p:tag name="{FUSIONTAGSHAPEID}" val="SlideShape_37"/>
</p:tagLst>
</file>

<file path=ppt/tags/tag70.xml><?xml version="1.0" encoding="utf-8"?>
<p:tagLst xmlns:a="http://schemas.openxmlformats.org/drawingml/2006/main" xmlns:r="http://schemas.openxmlformats.org/officeDocument/2006/relationships" xmlns:p="http://schemas.openxmlformats.org/presentationml/2006/main">
  <p:tag name="NUM" val="25"/>
  <p:tag name="{FUSIONTAGSHAPEID}" val="SlideShape_38"/>
</p:tagLst>
</file>

<file path=ppt/tags/tag71.xml><?xml version="1.0" encoding="utf-8"?>
<p:tagLst xmlns:a="http://schemas.openxmlformats.org/drawingml/2006/main" xmlns:r="http://schemas.openxmlformats.org/officeDocument/2006/relationships" xmlns:p="http://schemas.openxmlformats.org/presentationml/2006/main">
  <p:tag name="NUM" val="28"/>
</p:tagLst>
</file>

<file path=ppt/tags/tag72.xml><?xml version="1.0" encoding="utf-8"?>
<p:tagLst xmlns:a="http://schemas.openxmlformats.org/drawingml/2006/main" xmlns:r="http://schemas.openxmlformats.org/officeDocument/2006/relationships" xmlns:p="http://schemas.openxmlformats.org/presentationml/2006/main">
  <p:tag name="{FUSIONTAGSHAPEID}" val="SlideShape_46"/>
</p:tagLst>
</file>

<file path=ppt/tags/tag73.xml><?xml version="1.0" encoding="utf-8"?>
<p:tagLst xmlns:a="http://schemas.openxmlformats.org/drawingml/2006/main" xmlns:r="http://schemas.openxmlformats.org/officeDocument/2006/relationships" xmlns:p="http://schemas.openxmlformats.org/presentationml/2006/main">
  <p:tag name="{FUSIONTAGSHAPEID}" val="SlideShape_39"/>
</p:tagLst>
</file>

<file path=ppt/tags/tag74.xml><?xml version="1.0" encoding="utf-8"?>
<p:tagLst xmlns:a="http://schemas.openxmlformats.org/drawingml/2006/main" xmlns:r="http://schemas.openxmlformats.org/officeDocument/2006/relationships" xmlns:p="http://schemas.openxmlformats.org/presentationml/2006/main">
  <p:tag name="{FUSIONTAGSHAPEID}" val="SlideShape_40"/>
</p:tagLst>
</file>

<file path=ppt/tags/tag75.xml><?xml version="1.0" encoding="utf-8"?>
<p:tagLst xmlns:a="http://schemas.openxmlformats.org/drawingml/2006/main" xmlns:r="http://schemas.openxmlformats.org/officeDocument/2006/relationships" xmlns:p="http://schemas.openxmlformats.org/presentationml/2006/main">
  <p:tag name="{FUSIONTAGSHAPEID}" val="SlideShape_41"/>
</p:tagLst>
</file>

<file path=ppt/tags/tag76.xml><?xml version="1.0" encoding="utf-8"?>
<p:tagLst xmlns:a="http://schemas.openxmlformats.org/drawingml/2006/main" xmlns:r="http://schemas.openxmlformats.org/officeDocument/2006/relationships" xmlns:p="http://schemas.openxmlformats.org/presentationml/2006/main">
  <p:tag name="{FUSIONTAGSHAPEID}" val="SlideShape_42"/>
</p:tagLst>
</file>

<file path=ppt/tags/tag77.xml><?xml version="1.0" encoding="utf-8"?>
<p:tagLst xmlns:a="http://schemas.openxmlformats.org/drawingml/2006/main" xmlns:r="http://schemas.openxmlformats.org/officeDocument/2006/relationships" xmlns:p="http://schemas.openxmlformats.org/presentationml/2006/main">
  <p:tag name="{FUSIONTAGSHAPEID}" val="SlideShape_50"/>
</p:tagLst>
</file>

<file path=ppt/tags/tag78.xml><?xml version="1.0" encoding="utf-8"?>
<p:tagLst xmlns:a="http://schemas.openxmlformats.org/drawingml/2006/main" xmlns:r="http://schemas.openxmlformats.org/officeDocument/2006/relationships" xmlns:p="http://schemas.openxmlformats.org/presentationml/2006/main">
  <p:tag name="{FUSIONTAGSHAPEID}" val="SlideShape_51"/>
</p:tagLst>
</file>

<file path=ppt/tags/tag79.xml><?xml version="1.0" encoding="utf-8"?>
<p:tagLst xmlns:a="http://schemas.openxmlformats.org/drawingml/2006/main" xmlns:r="http://schemas.openxmlformats.org/officeDocument/2006/relationships" xmlns:p="http://schemas.openxmlformats.org/presentationml/2006/main">
  <p:tag name="{FUSIONTAGSHAPEID}" val="SlideShape_54"/>
</p:tagLst>
</file>

<file path=ppt/tags/tag80.xml><?xml version="1.0" encoding="utf-8"?>
<p:tagLst xmlns:a="http://schemas.openxmlformats.org/drawingml/2006/main" xmlns:r="http://schemas.openxmlformats.org/officeDocument/2006/relationships" xmlns:p="http://schemas.openxmlformats.org/presentationml/2006/main">
  <p:tag name="{FUSIONTAGSHAPEID}" val="SlideShape_55"/>
</p:tagLst>
</file>

<file path=ppt/tags/tag81.xml><?xml version="1.0" encoding="utf-8"?>
<p:tagLst xmlns:a="http://schemas.openxmlformats.org/drawingml/2006/main" xmlns:r="http://schemas.openxmlformats.org/officeDocument/2006/relationships" xmlns:p="http://schemas.openxmlformats.org/presentationml/2006/main">
  <p:tag name="{FUSIONTAGSHAPEID}" val="SlideShape_59"/>
</p:tagLst>
</file>

<file path=ppt/tags/tag82.xml><?xml version="1.0" encoding="utf-8"?>
<p:tagLst xmlns:a="http://schemas.openxmlformats.org/drawingml/2006/main" xmlns:r="http://schemas.openxmlformats.org/officeDocument/2006/relationships" xmlns:p="http://schemas.openxmlformats.org/presentationml/2006/main">
  <p:tag name="{FUSIONTAGSHAPEID}" val="SlideShape_60"/>
</p:tagLst>
</file>

<file path=ppt/tags/tag83.xml><?xml version="1.0" encoding="utf-8"?>
<p:tagLst xmlns:a="http://schemas.openxmlformats.org/drawingml/2006/main" xmlns:r="http://schemas.openxmlformats.org/officeDocument/2006/relationships" xmlns:p="http://schemas.openxmlformats.org/presentationml/2006/main">
  <p:tag name="{FUSIONTAGSHAPEID}" val="SlideShape_52"/>
</p:tagLst>
</file>

<file path=ppt/tags/tag84.xml><?xml version="1.0" encoding="utf-8"?>
<p:tagLst xmlns:a="http://schemas.openxmlformats.org/drawingml/2006/main" xmlns:r="http://schemas.openxmlformats.org/officeDocument/2006/relationships" xmlns:p="http://schemas.openxmlformats.org/presentationml/2006/main">
  <p:tag name="{FUSIONTAGSHAPEID}" val="SlideShape_53"/>
</p:tagLst>
</file>

<file path=ppt/tags/tag85.xml><?xml version="1.0" encoding="utf-8"?>
<p:tagLst xmlns:a="http://schemas.openxmlformats.org/drawingml/2006/main" xmlns:r="http://schemas.openxmlformats.org/officeDocument/2006/relationships" xmlns:p="http://schemas.openxmlformats.org/presentationml/2006/main">
  <p:tag name="{FUSIONTAGSHAPEID}" val="SlideShape_44"/>
</p:tagLst>
</file>

<file path=ppt/tags/tag86.xml><?xml version="1.0" encoding="utf-8"?>
<p:tagLst xmlns:a="http://schemas.openxmlformats.org/drawingml/2006/main" xmlns:r="http://schemas.openxmlformats.org/officeDocument/2006/relationships" xmlns:p="http://schemas.openxmlformats.org/presentationml/2006/main">
  <p:tag name="{FUSIONTAGSHAPEID}" val="SlideShape_45"/>
</p:tagLst>
</file>

<file path=ppt/tags/tag87.xml><?xml version="1.0" encoding="utf-8"?>
<p:tagLst xmlns:a="http://schemas.openxmlformats.org/drawingml/2006/main" xmlns:r="http://schemas.openxmlformats.org/officeDocument/2006/relationships" xmlns:p="http://schemas.openxmlformats.org/presentationml/2006/main">
  <p:tag name="{FUSIONTAGSHAPEID}" val="SlideShape_46"/>
</p:tagLst>
</file>

<file path=ppt/tags/tag88.xml><?xml version="1.0" encoding="utf-8"?>
<p:tagLst xmlns:a="http://schemas.openxmlformats.org/drawingml/2006/main" xmlns:r="http://schemas.openxmlformats.org/officeDocument/2006/relationships" xmlns:p="http://schemas.openxmlformats.org/presentationml/2006/main">
  <p:tag name="{FUSIONTAGSHAPEID}" val="SlideShape_47"/>
</p:tagLst>
</file>

<file path=ppt/tags/tag89.xml><?xml version="1.0" encoding="utf-8"?>
<p:tagLst xmlns:a="http://schemas.openxmlformats.org/drawingml/2006/main" xmlns:r="http://schemas.openxmlformats.org/officeDocument/2006/relationships" xmlns:p="http://schemas.openxmlformats.org/presentationml/2006/main">
  <p:tag name="{FUSIONTAGSHAPEID}" val="SlideShape_48"/>
</p:tagLst>
</file>

<file path=ppt/tags/tag90.xml><?xml version="1.0" encoding="utf-8"?>
<p:tagLst xmlns:a="http://schemas.openxmlformats.org/drawingml/2006/main" xmlns:r="http://schemas.openxmlformats.org/officeDocument/2006/relationships" xmlns:p="http://schemas.openxmlformats.org/presentationml/2006/main">
  <p:tag name="{FUSIONTAGSHAPEID}" val="SlideShape_31"/>
</p:tagLst>
</file>

<file path=ppt/tags/tag91.xml><?xml version="1.0" encoding="utf-8"?>
<p:tagLst xmlns:a="http://schemas.openxmlformats.org/drawingml/2006/main" xmlns:r="http://schemas.openxmlformats.org/officeDocument/2006/relationships" xmlns:p="http://schemas.openxmlformats.org/presentationml/2006/main">
  <p:tag name="{FUSIONTAGSHAPEID}" val="SlideShape_32"/>
</p:tagLst>
</file>

<file path=ppt/tags/tag92.xml><?xml version="1.0" encoding="utf-8"?>
<p:tagLst xmlns:a="http://schemas.openxmlformats.org/drawingml/2006/main" xmlns:r="http://schemas.openxmlformats.org/officeDocument/2006/relationships" xmlns:p="http://schemas.openxmlformats.org/presentationml/2006/main">
  <p:tag name="{FUSIONTAGSHAPEID}" val="SlideShape_33"/>
</p:tagLst>
</file>

<file path=ppt/tags/tag93.xml><?xml version="1.0" encoding="utf-8"?>
<p:tagLst xmlns:a="http://schemas.openxmlformats.org/drawingml/2006/main" xmlns:r="http://schemas.openxmlformats.org/officeDocument/2006/relationships" xmlns:p="http://schemas.openxmlformats.org/presentationml/2006/main">
  <p:tag name="{FUSIONTAGSHAPEID}" val="SlideShape_28"/>
</p:tagLst>
</file>

<file path=ppt/tags/tag94.xml><?xml version="1.0" encoding="utf-8"?>
<p:tagLst xmlns:a="http://schemas.openxmlformats.org/drawingml/2006/main" xmlns:r="http://schemas.openxmlformats.org/officeDocument/2006/relationships" xmlns:p="http://schemas.openxmlformats.org/presentationml/2006/main">
  <p:tag name="{FUSIONTAGSHAPEID}" val="SlideShape_29"/>
</p:tagLst>
</file>

<file path=ppt/tags/tag95.xml><?xml version="1.0" encoding="utf-8"?>
<p:tagLst xmlns:a="http://schemas.openxmlformats.org/drawingml/2006/main" xmlns:r="http://schemas.openxmlformats.org/officeDocument/2006/relationships" xmlns:p="http://schemas.openxmlformats.org/presentationml/2006/main">
  <p:tag name="{FUSIONTAGSHAPEID}" val="SlideShape_30"/>
</p:tagLst>
</file>

<file path=ppt/tags/tag96.xml><?xml version="1.0" encoding="utf-8"?>
<p:tagLst xmlns:a="http://schemas.openxmlformats.org/drawingml/2006/main" xmlns:r="http://schemas.openxmlformats.org/officeDocument/2006/relationships" xmlns:p="http://schemas.openxmlformats.org/presentationml/2006/main">
  <p:tag name="{FUSIONTAGSHAPEID}" val="SlideShape_26"/>
</p:tagLst>
</file>

<file path=ppt/tags/tag97.xml><?xml version="1.0" encoding="utf-8"?>
<p:tagLst xmlns:a="http://schemas.openxmlformats.org/drawingml/2006/main" xmlns:r="http://schemas.openxmlformats.org/officeDocument/2006/relationships" xmlns:p="http://schemas.openxmlformats.org/presentationml/2006/main">
  <p:tag name="{FUSIONTAGSHAPEID}" val="SlideShape_24"/>
</p:tagLst>
</file>

<file path=ppt/tags/tag98.xml><?xml version="1.0" encoding="utf-8"?>
<p:tagLst xmlns:a="http://schemas.openxmlformats.org/drawingml/2006/main" xmlns:r="http://schemas.openxmlformats.org/officeDocument/2006/relationships" xmlns:p="http://schemas.openxmlformats.org/presentationml/2006/main">
  <p:tag name="{FUSIONTAGSHAPEID}" val="SlideShape_25"/>
</p:tagLst>
</file>

<file path=ppt/tags/tag99.xml><?xml version="1.0" encoding="utf-8"?>
<p:tagLst xmlns:a="http://schemas.openxmlformats.org/drawingml/2006/main" xmlns:r="http://schemas.openxmlformats.org/officeDocument/2006/relationships" xmlns:p="http://schemas.openxmlformats.org/presentationml/2006/main">
  <p:tag name="{FUSIONTAGSHAPEID}" val="SlideShape_22"/>
</p:tagLst>
</file>

<file path=ppt/tags/tag100.xml><?xml version="1.0" encoding="utf-8"?>
<p:tagLst xmlns:a="http://schemas.openxmlformats.org/drawingml/2006/main" xmlns:r="http://schemas.openxmlformats.org/officeDocument/2006/relationships" xmlns:p="http://schemas.openxmlformats.org/presentationml/2006/main">
  <p:tag name="{FUSIONTAGSHAPEID}" val="SlideShape_20"/>
</p:tagLst>
</file>

<file path=ppt/tags/tag101.xml><?xml version="1.0" encoding="utf-8"?>
<p:tagLst xmlns:a="http://schemas.openxmlformats.org/drawingml/2006/main" xmlns:r="http://schemas.openxmlformats.org/officeDocument/2006/relationships" xmlns:p="http://schemas.openxmlformats.org/presentationml/2006/main">
  <p:tag name="{FUSIONTAGSHAPEID}" val="SlideShape_21"/>
</p:tagLst>
</file>

<file path=ppt/tags/tag102.xml><?xml version="1.0" encoding="utf-8"?>
<p:tagLst xmlns:a="http://schemas.openxmlformats.org/drawingml/2006/main" xmlns:r="http://schemas.openxmlformats.org/officeDocument/2006/relationships" xmlns:p="http://schemas.openxmlformats.org/presentationml/2006/main">
  <p:tag name="{FUSIONTAGSHAPEID}" val="SlideShape_19"/>
</p:tagLst>
</file>

<file path=ppt/tags/tag103.xml><?xml version="1.0" encoding="utf-8"?>
<p:tagLst xmlns:a="http://schemas.openxmlformats.org/drawingml/2006/main" xmlns:r="http://schemas.openxmlformats.org/officeDocument/2006/relationships" xmlns:p="http://schemas.openxmlformats.org/presentationml/2006/main">
  <p:tag name="{FUSIONTAGSHAPEID}" val="SlideShape_17"/>
</p:tagLst>
</file>

<file path=ppt/tags/tag104.xml><?xml version="1.0" encoding="utf-8"?>
<p:tagLst xmlns:a="http://schemas.openxmlformats.org/drawingml/2006/main" xmlns:r="http://schemas.openxmlformats.org/officeDocument/2006/relationships" xmlns:p="http://schemas.openxmlformats.org/presentationml/2006/main">
  <p:tag name="{FUSIONTAGSHAPEID}" val="SlideShape_18"/>
</p:tagLst>
</file>

<file path=ppt/tags/tag105.xml><?xml version="1.0" encoding="utf-8"?>
<p:tagLst xmlns:a="http://schemas.openxmlformats.org/drawingml/2006/main" xmlns:r="http://schemas.openxmlformats.org/officeDocument/2006/relationships" xmlns:p="http://schemas.openxmlformats.org/presentationml/2006/main">
  <p:tag name="{FUSIONTAGSHAPEID}" val="SlideShape_16"/>
</p:tagLst>
</file>

<file path=ppt/tags/tag106.xml><?xml version="1.0" encoding="utf-8"?>
<p:tagLst xmlns:a="http://schemas.openxmlformats.org/drawingml/2006/main" xmlns:r="http://schemas.openxmlformats.org/officeDocument/2006/relationships" xmlns:p="http://schemas.openxmlformats.org/presentationml/2006/main">
  <p:tag name="{FUSIONTAGSHAPEID}" val="SlideShape_14"/>
</p:tagLst>
</file>

<file path=ppt/tags/tag107.xml><?xml version="1.0" encoding="utf-8"?>
<p:tagLst xmlns:a="http://schemas.openxmlformats.org/drawingml/2006/main" xmlns:r="http://schemas.openxmlformats.org/officeDocument/2006/relationships" xmlns:p="http://schemas.openxmlformats.org/presentationml/2006/main">
  <p:tag name="{FUSIONTAGSHAPEID}" val="SlideShape_15"/>
</p:tagLst>
</file>

<file path=ppt/tags/tag108.xml><?xml version="1.0" encoding="utf-8"?>
<p:tagLst xmlns:a="http://schemas.openxmlformats.org/drawingml/2006/main" xmlns:r="http://schemas.openxmlformats.org/officeDocument/2006/relationships" xmlns:p="http://schemas.openxmlformats.org/presentationml/2006/main">
  <p:tag name="{FUSIONTAGSHAPEID}" val="SlideShape_7"/>
</p:tagLst>
</file>

<file path=ppt/tags/tag109.xml><?xml version="1.0" encoding="utf-8"?>
<p:tagLst xmlns:a="http://schemas.openxmlformats.org/drawingml/2006/main" xmlns:r="http://schemas.openxmlformats.org/officeDocument/2006/relationships" xmlns:p="http://schemas.openxmlformats.org/presentationml/2006/main">
  <p:tag name="{FUSIONTAGSHAPEID}" val="SlideShape_8"/>
</p:tagLst>
</file>

<file path=ppt/tags/tag110.xml><?xml version="1.0" encoding="utf-8"?>
<p:tagLst xmlns:a="http://schemas.openxmlformats.org/drawingml/2006/main" xmlns:r="http://schemas.openxmlformats.org/officeDocument/2006/relationships" xmlns:p="http://schemas.openxmlformats.org/presentationml/2006/main">
  <p:tag name="{FUSIONTAGSHAPEID}" val="SlideShape_3"/>
</p:tagLst>
</file>

<file path=ppt/tags/tag111.xml><?xml version="1.0" encoding="utf-8"?>
<p:tagLst xmlns:a="http://schemas.openxmlformats.org/drawingml/2006/main" xmlns:r="http://schemas.openxmlformats.org/officeDocument/2006/relationships" xmlns:p="http://schemas.openxmlformats.org/presentationml/2006/main">
  <p:tag name="{FUSIONTAGSHAPEID}" val="SlideShape_4"/>
</p:tagLst>
</file>

<file path=ppt/tags/tag112.xml><?xml version="1.0" encoding="utf-8"?>
<p:tagLst xmlns:a="http://schemas.openxmlformats.org/drawingml/2006/main" xmlns:r="http://schemas.openxmlformats.org/officeDocument/2006/relationships" xmlns:p="http://schemas.openxmlformats.org/presentationml/2006/main">
  <p:tag name="{FUSIONTAGSHAPEID}" val="NotesShape_62"/>
</p:tagLst>
</file>

<file path=ppt/tags/tag113.xml><?xml version="1.0" encoding="utf-8"?>
<p:tagLst xmlns:a="http://schemas.openxmlformats.org/drawingml/2006/main" xmlns:r="http://schemas.openxmlformats.org/officeDocument/2006/relationships" xmlns:p="http://schemas.openxmlformats.org/presentationml/2006/main">
  <p:tag name="{FUSIONTAGSHAPEID}" val="NotesShape_63"/>
</p:tagLst>
</file>

<file path=ppt/tags/tag114.xml><?xml version="1.0" encoding="utf-8"?>
<p:tagLst xmlns:a="http://schemas.openxmlformats.org/drawingml/2006/main" xmlns:r="http://schemas.openxmlformats.org/officeDocument/2006/relationships" xmlns:p="http://schemas.openxmlformats.org/presentationml/2006/main">
  <p:tag name="{FUSIONTAGSHAPEID}" val="NotesShape_64"/>
</p:tagLst>
</file>

<file path=ppt/tags/tag115.xml><?xml version="1.0" encoding="utf-8"?>
<p:tagLst xmlns:a="http://schemas.openxmlformats.org/drawingml/2006/main" xmlns:r="http://schemas.openxmlformats.org/officeDocument/2006/relationships" xmlns:p="http://schemas.openxmlformats.org/presentationml/2006/main">
  <p:tag name="TIMING" val="|9.8|12.7|13|9.5|38.8"/>
</p:tagLst>
</file>

<file path=ppt/tags/tag116.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17.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18.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119.xml><?xml version="1.0" encoding="utf-8"?>
<p:tagLst xmlns:a="http://schemas.openxmlformats.org/drawingml/2006/main" xmlns:r="http://schemas.openxmlformats.org/officeDocument/2006/relationships" xmlns:p="http://schemas.openxmlformats.org/presentationml/2006/main">
  <p:tag name="NUM" val="4"/>
  <p:tag name="{FUSIONTAGSHAPEID}" val="SlideShape_3"/>
</p:tagLst>
</file>

<file path=ppt/tags/tag120.xml><?xml version="1.0" encoding="utf-8"?>
<p:tagLst xmlns:a="http://schemas.openxmlformats.org/drawingml/2006/main" xmlns:r="http://schemas.openxmlformats.org/officeDocument/2006/relationships" xmlns:p="http://schemas.openxmlformats.org/presentationml/2006/main">
  <p:tag name="NUM" val="5"/>
</p:tagLst>
</file>

<file path=ppt/tags/tag121.xml><?xml version="1.0" encoding="utf-8"?>
<p:tagLst xmlns:a="http://schemas.openxmlformats.org/drawingml/2006/main" xmlns:r="http://schemas.openxmlformats.org/officeDocument/2006/relationships" xmlns:p="http://schemas.openxmlformats.org/presentationml/2006/main">
  <p:tag name="NUM" val="6"/>
  <p:tag name="{FUSIONTAGSHAPEID}" val="SlideShape_6"/>
</p:tagLst>
</file>

<file path=ppt/tags/tag122.xml><?xml version="1.0" encoding="utf-8"?>
<p:tagLst xmlns:a="http://schemas.openxmlformats.org/drawingml/2006/main" xmlns:r="http://schemas.openxmlformats.org/officeDocument/2006/relationships" xmlns:p="http://schemas.openxmlformats.org/presentationml/2006/main">
  <p:tag name="NUM" val="7"/>
  <p:tag name="{FUSIONTAGSHAPEID}" val="SlideShape_7"/>
</p:tagLst>
</file>

<file path=ppt/tags/tag123.xml><?xml version="1.0" encoding="utf-8"?>
<p:tagLst xmlns:a="http://schemas.openxmlformats.org/drawingml/2006/main" xmlns:r="http://schemas.openxmlformats.org/officeDocument/2006/relationships" xmlns:p="http://schemas.openxmlformats.org/presentationml/2006/main">
  <p:tag name="NUM" val="8"/>
</p:tagLst>
</file>

<file path=ppt/tags/tag124.xml><?xml version="1.0" encoding="utf-8"?>
<p:tagLst xmlns:a="http://schemas.openxmlformats.org/drawingml/2006/main" xmlns:r="http://schemas.openxmlformats.org/officeDocument/2006/relationships" xmlns:p="http://schemas.openxmlformats.org/presentationml/2006/main">
  <p:tag name="NUM" val="9"/>
  <p:tag name="{FUSIONTAGSHAPEID}" val="SlideShape_10"/>
</p:tagLst>
</file>

<file path=ppt/tags/tag125.xml><?xml version="1.0" encoding="utf-8"?>
<p:tagLst xmlns:a="http://schemas.openxmlformats.org/drawingml/2006/main" xmlns:r="http://schemas.openxmlformats.org/officeDocument/2006/relationships" xmlns:p="http://schemas.openxmlformats.org/presentationml/2006/main">
  <p:tag name="NUM" val="10"/>
  <p:tag name="{FUSIONTAGSHAPEID}" val="SlideShape_11"/>
</p:tagLst>
</file>

<file path=ppt/tags/tag126.xml><?xml version="1.0" encoding="utf-8"?>
<p:tagLst xmlns:a="http://schemas.openxmlformats.org/drawingml/2006/main" xmlns:r="http://schemas.openxmlformats.org/officeDocument/2006/relationships" xmlns:p="http://schemas.openxmlformats.org/presentationml/2006/main">
  <p:tag name="NUM" val="11"/>
  <p:tag name="{FUSIONTAGSHAPEID}" val="SlideShape_12"/>
</p:tagLst>
</file>

<file path=ppt/tags/tag127.xml><?xml version="1.0" encoding="utf-8"?>
<p:tagLst xmlns:a="http://schemas.openxmlformats.org/drawingml/2006/main" xmlns:r="http://schemas.openxmlformats.org/officeDocument/2006/relationships" xmlns:p="http://schemas.openxmlformats.org/presentationml/2006/main">
  <p:tag name="NUM" val="12"/>
</p:tagLst>
</file>

<file path=ppt/tags/tag128.xml><?xml version="1.0" encoding="utf-8"?>
<p:tagLst xmlns:a="http://schemas.openxmlformats.org/drawingml/2006/main" xmlns:r="http://schemas.openxmlformats.org/officeDocument/2006/relationships" xmlns:p="http://schemas.openxmlformats.org/presentationml/2006/main">
  <p:tag name="NUM" val="13"/>
</p:tagLst>
</file>

<file path=ppt/tags/tag129.xml><?xml version="1.0" encoding="utf-8"?>
<p:tagLst xmlns:a="http://schemas.openxmlformats.org/drawingml/2006/main" xmlns:r="http://schemas.openxmlformats.org/officeDocument/2006/relationships" xmlns:p="http://schemas.openxmlformats.org/presentationml/2006/main">
  <p:tag name="NUM" val="14"/>
</p:tagLst>
</file>

<file path=ppt/tags/tag130.xml><?xml version="1.0" encoding="utf-8"?>
<p:tagLst xmlns:a="http://schemas.openxmlformats.org/drawingml/2006/main" xmlns:r="http://schemas.openxmlformats.org/officeDocument/2006/relationships" xmlns:p="http://schemas.openxmlformats.org/presentationml/2006/main">
  <p:tag name="NUM" val="15"/>
  <p:tag name="{FUSIONTAGSHAPEID}" val="SlideShape_21"/>
</p:tagLst>
</file>

<file path=ppt/tags/tag131.xml><?xml version="1.0" encoding="utf-8"?>
<p:tagLst xmlns:a="http://schemas.openxmlformats.org/drawingml/2006/main" xmlns:r="http://schemas.openxmlformats.org/officeDocument/2006/relationships" xmlns:p="http://schemas.openxmlformats.org/presentationml/2006/main">
  <p:tag name="NUM" val="16"/>
</p:tagLst>
</file>

<file path=ppt/tags/tag132.xml><?xml version="1.0" encoding="utf-8"?>
<p:tagLst xmlns:a="http://schemas.openxmlformats.org/drawingml/2006/main" xmlns:r="http://schemas.openxmlformats.org/officeDocument/2006/relationships" xmlns:p="http://schemas.openxmlformats.org/presentationml/2006/main">
  <p:tag name="NUM" val="17"/>
  <p:tag name="{FUSIONTAGSHAPEID}" val="SlideShape_25"/>
</p:tagLst>
</file>

<file path=ppt/tags/tag133.xml><?xml version="1.0" encoding="utf-8"?>
<p:tagLst xmlns:a="http://schemas.openxmlformats.org/drawingml/2006/main" xmlns:r="http://schemas.openxmlformats.org/officeDocument/2006/relationships" xmlns:p="http://schemas.openxmlformats.org/presentationml/2006/main">
  <p:tag name="NUM" val="18"/>
  <p:tag name="{FUSIONTAGSHAPEID}" val="SlideShape_26"/>
</p:tagLst>
</file>

<file path=ppt/tags/tag134.xml><?xml version="1.0" encoding="utf-8"?>
<p:tagLst xmlns:a="http://schemas.openxmlformats.org/drawingml/2006/main" xmlns:r="http://schemas.openxmlformats.org/officeDocument/2006/relationships" xmlns:p="http://schemas.openxmlformats.org/presentationml/2006/main">
  <p:tag name="NUM" val="19"/>
  <p:tag name="{FUSIONTAGSHAPEID}" val="SlideShape_27"/>
</p:tagLst>
</file>

<file path=ppt/tags/tag135.xml><?xml version="1.0" encoding="utf-8"?>
<p:tagLst xmlns:a="http://schemas.openxmlformats.org/drawingml/2006/main" xmlns:r="http://schemas.openxmlformats.org/officeDocument/2006/relationships" xmlns:p="http://schemas.openxmlformats.org/presentationml/2006/main">
  <p:tag name="NUM" val="20"/>
</p:tagLst>
</file>

<file path=ppt/tags/tag136.xml><?xml version="1.0" encoding="utf-8"?>
<p:tagLst xmlns:a="http://schemas.openxmlformats.org/drawingml/2006/main" xmlns:r="http://schemas.openxmlformats.org/officeDocument/2006/relationships" xmlns:p="http://schemas.openxmlformats.org/presentationml/2006/main">
  <p:tag name="NUM" val="21"/>
</p:tagLst>
</file>

<file path=ppt/tags/tag137.xml><?xml version="1.0" encoding="utf-8"?>
<p:tagLst xmlns:a="http://schemas.openxmlformats.org/drawingml/2006/main" xmlns:r="http://schemas.openxmlformats.org/officeDocument/2006/relationships" xmlns:p="http://schemas.openxmlformats.org/presentationml/2006/main">
  <p:tag name="NUM" val="22"/>
  <p:tag name="{FUSIONTAGSHAPEID}" val="SlideShape_33"/>
</p:tagLst>
</file>

<file path=ppt/tags/tag138.xml><?xml version="1.0" encoding="utf-8"?>
<p:tagLst xmlns:a="http://schemas.openxmlformats.org/drawingml/2006/main" xmlns:r="http://schemas.openxmlformats.org/officeDocument/2006/relationships" xmlns:p="http://schemas.openxmlformats.org/presentationml/2006/main">
  <p:tag name="NUM" val="23"/>
  <p:tag name="{FUSIONTAGSHAPEID}" val="SlideShape_34"/>
</p:tagLst>
</file>

<file path=ppt/tags/tag139.xml><?xml version="1.0" encoding="utf-8"?>
<p:tagLst xmlns:a="http://schemas.openxmlformats.org/drawingml/2006/main" xmlns:r="http://schemas.openxmlformats.org/officeDocument/2006/relationships" xmlns:p="http://schemas.openxmlformats.org/presentationml/2006/main">
  <p:tag name="NUM" val="24"/>
  <p:tag name="{FUSIONTAGSHAPEID}" val="SlideShape_35"/>
</p:tagLst>
</file>

<file path=ppt/tags/tag140.xml><?xml version="1.0" encoding="utf-8"?>
<p:tagLst xmlns:a="http://schemas.openxmlformats.org/drawingml/2006/main" xmlns:r="http://schemas.openxmlformats.org/officeDocument/2006/relationships" xmlns:p="http://schemas.openxmlformats.org/presentationml/2006/main">
  <p:tag name="NUM" val="25"/>
</p:tagLst>
</file>

<file path=ppt/tags/tag141.xml><?xml version="1.0" encoding="utf-8"?>
<p:tagLst xmlns:a="http://schemas.openxmlformats.org/drawingml/2006/main" xmlns:r="http://schemas.openxmlformats.org/officeDocument/2006/relationships" xmlns:p="http://schemas.openxmlformats.org/presentationml/2006/main">
  <p:tag name="NUM" val="26"/>
  <p:tag name="{FUSIONTAGSHAPEID}" val="SlideShape_47"/>
</p:tagLst>
</file>

<file path=ppt/tags/tag142.xml><?xml version="1.0" encoding="utf-8"?>
<p:tagLst xmlns:a="http://schemas.openxmlformats.org/drawingml/2006/main" xmlns:r="http://schemas.openxmlformats.org/officeDocument/2006/relationships" xmlns:p="http://schemas.openxmlformats.org/presentationml/2006/main">
  <p:tag name="NUM" val="27"/>
</p:tagLst>
</file>

<file path=ppt/tags/tag143.xml><?xml version="1.0" encoding="utf-8"?>
<p:tagLst xmlns:a="http://schemas.openxmlformats.org/drawingml/2006/main" xmlns:r="http://schemas.openxmlformats.org/officeDocument/2006/relationships" xmlns:p="http://schemas.openxmlformats.org/presentationml/2006/main">
  <p:tag name="{FUSIONTAGSHAPEID}" val="SlideShape_48"/>
</p:tagLst>
</file>

<file path=ppt/tags/tag144.xml><?xml version="1.0" encoding="utf-8"?>
<p:tagLst xmlns:a="http://schemas.openxmlformats.org/drawingml/2006/main" xmlns:r="http://schemas.openxmlformats.org/officeDocument/2006/relationships" xmlns:p="http://schemas.openxmlformats.org/presentationml/2006/main">
  <p:tag name="{FUSIONTAGSHAPEID}" val="SlideShape_49"/>
</p:tagLst>
</file>

<file path=ppt/tags/tag145.xml><?xml version="1.0" encoding="utf-8"?>
<p:tagLst xmlns:a="http://schemas.openxmlformats.org/drawingml/2006/main" xmlns:r="http://schemas.openxmlformats.org/officeDocument/2006/relationships" xmlns:p="http://schemas.openxmlformats.org/presentationml/2006/main">
  <p:tag name="{FUSIONTAGSHAPEID}" val="SlideShape_50"/>
</p:tagLst>
</file>

<file path=ppt/tags/tag146.xml><?xml version="1.0" encoding="utf-8"?>
<p:tagLst xmlns:a="http://schemas.openxmlformats.org/drawingml/2006/main" xmlns:r="http://schemas.openxmlformats.org/officeDocument/2006/relationships" xmlns:p="http://schemas.openxmlformats.org/presentationml/2006/main">
  <p:tag name="{FUSIONTAGSHAPEID}" val="SlideShape_53"/>
</p:tagLst>
</file>

<file path=ppt/tags/tag147.xml><?xml version="1.0" encoding="utf-8"?>
<p:tagLst xmlns:a="http://schemas.openxmlformats.org/drawingml/2006/main" xmlns:r="http://schemas.openxmlformats.org/officeDocument/2006/relationships" xmlns:p="http://schemas.openxmlformats.org/presentationml/2006/main">
  <p:tag name="{FUSIONTAGSHAPEID}" val="SlideShape_36"/>
</p:tagLst>
</file>

<file path=ppt/tags/tag148.xml><?xml version="1.0" encoding="utf-8"?>
<p:tagLst xmlns:a="http://schemas.openxmlformats.org/drawingml/2006/main" xmlns:r="http://schemas.openxmlformats.org/officeDocument/2006/relationships" xmlns:p="http://schemas.openxmlformats.org/presentationml/2006/main">
  <p:tag name="{FUSIONTAGSHAPEID}" val="SlideShape_37"/>
</p:tagLst>
</file>

<file path=ppt/tags/tag149.xml><?xml version="1.0" encoding="utf-8"?>
<p:tagLst xmlns:a="http://schemas.openxmlformats.org/drawingml/2006/main" xmlns:r="http://schemas.openxmlformats.org/officeDocument/2006/relationships" xmlns:p="http://schemas.openxmlformats.org/presentationml/2006/main">
  <p:tag name="{FUSIONTAGSHAPEID}" val="SlideShape_40"/>
</p:tagLst>
</file>

<file path=ppt/tags/tag150.xml><?xml version="1.0" encoding="utf-8"?>
<p:tagLst xmlns:a="http://schemas.openxmlformats.org/drawingml/2006/main" xmlns:r="http://schemas.openxmlformats.org/officeDocument/2006/relationships" xmlns:p="http://schemas.openxmlformats.org/presentationml/2006/main">
  <p:tag name="{FUSIONTAGSHAPEID}" val="SlideShape_41"/>
</p:tagLst>
</file>

<file path=ppt/tags/tag151.xml><?xml version="1.0" encoding="utf-8"?>
<p:tagLst xmlns:a="http://schemas.openxmlformats.org/drawingml/2006/main" xmlns:r="http://schemas.openxmlformats.org/officeDocument/2006/relationships" xmlns:p="http://schemas.openxmlformats.org/presentationml/2006/main">
  <p:tag name="{FUSIONTAGSHAPEID}" val="SlideShape_45"/>
</p:tagLst>
</file>

<file path=ppt/tags/tag152.xml><?xml version="1.0" encoding="utf-8"?>
<p:tagLst xmlns:a="http://schemas.openxmlformats.org/drawingml/2006/main" xmlns:r="http://schemas.openxmlformats.org/officeDocument/2006/relationships" xmlns:p="http://schemas.openxmlformats.org/presentationml/2006/main">
  <p:tag name="{FUSIONTAGSHAPEID}" val="SlideShape_46"/>
</p:tagLst>
</file>

<file path=ppt/tags/tag153.xml><?xml version="1.0" encoding="utf-8"?>
<p:tagLst xmlns:a="http://schemas.openxmlformats.org/drawingml/2006/main" xmlns:r="http://schemas.openxmlformats.org/officeDocument/2006/relationships" xmlns:p="http://schemas.openxmlformats.org/presentationml/2006/main">
  <p:tag name="{FUSIONTAGSHAPEID}" val="SlideShape_38"/>
</p:tagLst>
</file>

<file path=ppt/tags/tag154.xml><?xml version="1.0" encoding="utf-8"?>
<p:tagLst xmlns:a="http://schemas.openxmlformats.org/drawingml/2006/main" xmlns:r="http://schemas.openxmlformats.org/officeDocument/2006/relationships" xmlns:p="http://schemas.openxmlformats.org/presentationml/2006/main">
  <p:tag name="{FUSIONTAGSHAPEID}" val="SlideShape_39"/>
</p:tagLst>
</file>

<file path=ppt/tags/tag155.xml><?xml version="1.0" encoding="utf-8"?>
<p:tagLst xmlns:a="http://schemas.openxmlformats.org/drawingml/2006/main" xmlns:r="http://schemas.openxmlformats.org/officeDocument/2006/relationships" xmlns:p="http://schemas.openxmlformats.org/presentationml/2006/main">
  <p:tag name="{FUSIONTAGSHAPEID}" val="SlideShape_31"/>
</p:tagLst>
</file>

<file path=ppt/tags/tag156.xml><?xml version="1.0" encoding="utf-8"?>
<p:tagLst xmlns:a="http://schemas.openxmlformats.org/drawingml/2006/main" xmlns:r="http://schemas.openxmlformats.org/officeDocument/2006/relationships" xmlns:p="http://schemas.openxmlformats.org/presentationml/2006/main">
  <p:tag name="{FUSIONTAGSHAPEID}" val="SlideShape_32"/>
</p:tagLst>
</file>

<file path=ppt/tags/tag157.xml><?xml version="1.0" encoding="utf-8"?>
<p:tagLst xmlns:a="http://schemas.openxmlformats.org/drawingml/2006/main" xmlns:r="http://schemas.openxmlformats.org/officeDocument/2006/relationships" xmlns:p="http://schemas.openxmlformats.org/presentationml/2006/main">
  <p:tag name="{FUSIONTAGSHAPEID}" val="SlideShape_30"/>
</p:tagLst>
</file>

<file path=ppt/tags/tag158.xml><?xml version="1.0" encoding="utf-8"?>
<p:tagLst xmlns:a="http://schemas.openxmlformats.org/drawingml/2006/main" xmlns:r="http://schemas.openxmlformats.org/officeDocument/2006/relationships" xmlns:p="http://schemas.openxmlformats.org/presentationml/2006/main">
  <p:tag name="{FUSIONTAGSHAPEID}" val="SlideShape_28"/>
</p:tagLst>
</file>

<file path=ppt/tags/tag159.xml><?xml version="1.0" encoding="utf-8"?>
<p:tagLst xmlns:a="http://schemas.openxmlformats.org/drawingml/2006/main" xmlns:r="http://schemas.openxmlformats.org/officeDocument/2006/relationships" xmlns:p="http://schemas.openxmlformats.org/presentationml/2006/main">
  <p:tag name="{FUSIONTAGSHAPEID}" val="SlideShape_29"/>
</p:tagLst>
</file>

<file path=ppt/tags/tag160.xml><?xml version="1.0" encoding="utf-8"?>
<p:tagLst xmlns:a="http://schemas.openxmlformats.org/drawingml/2006/main" xmlns:r="http://schemas.openxmlformats.org/officeDocument/2006/relationships" xmlns:p="http://schemas.openxmlformats.org/presentationml/2006/main">
  <p:tag name="{FUSIONTAGSHAPEID}" val="SlideShape_24"/>
</p:tagLst>
</file>

<file path=ppt/tags/tag161.xml><?xml version="1.0" encoding="utf-8"?>
<p:tagLst xmlns:a="http://schemas.openxmlformats.org/drawingml/2006/main" xmlns:r="http://schemas.openxmlformats.org/officeDocument/2006/relationships" xmlns:p="http://schemas.openxmlformats.org/presentationml/2006/main">
  <p:tag name="{FUSIONTAGSHAPEID}" val="SlideShape_22"/>
</p:tagLst>
</file>

<file path=ppt/tags/tag162.xml><?xml version="1.0" encoding="utf-8"?>
<p:tagLst xmlns:a="http://schemas.openxmlformats.org/drawingml/2006/main" xmlns:r="http://schemas.openxmlformats.org/officeDocument/2006/relationships" xmlns:p="http://schemas.openxmlformats.org/presentationml/2006/main">
  <p:tag name="{FUSIONTAGSHAPEID}" val="SlideShape_23"/>
</p:tagLst>
</file>

<file path=ppt/tags/tag163.xml><?xml version="1.0" encoding="utf-8"?>
<p:tagLst xmlns:a="http://schemas.openxmlformats.org/drawingml/2006/main" xmlns:r="http://schemas.openxmlformats.org/officeDocument/2006/relationships" xmlns:p="http://schemas.openxmlformats.org/presentationml/2006/main">
  <p:tag name="{FUSIONTAGSHAPEID}" val="SlideShape_20"/>
</p:tagLst>
</file>

<file path=ppt/tags/tag164.xml><?xml version="1.0" encoding="utf-8"?>
<p:tagLst xmlns:a="http://schemas.openxmlformats.org/drawingml/2006/main" xmlns:r="http://schemas.openxmlformats.org/officeDocument/2006/relationships" xmlns:p="http://schemas.openxmlformats.org/presentationml/2006/main">
  <p:tag name="{FUSIONTAGSHAPEID}" val="SlideShape_18"/>
</p:tagLst>
</file>

<file path=ppt/tags/tag165.xml><?xml version="1.0" encoding="utf-8"?>
<p:tagLst xmlns:a="http://schemas.openxmlformats.org/drawingml/2006/main" xmlns:r="http://schemas.openxmlformats.org/officeDocument/2006/relationships" xmlns:p="http://schemas.openxmlformats.org/presentationml/2006/main">
  <p:tag name="{FUSIONTAGSHAPEID}" val="SlideShape_19"/>
</p:tagLst>
</file>

<file path=ppt/tags/tag166.xml><?xml version="1.0" encoding="utf-8"?>
<p:tagLst xmlns:a="http://schemas.openxmlformats.org/drawingml/2006/main" xmlns:r="http://schemas.openxmlformats.org/officeDocument/2006/relationships" xmlns:p="http://schemas.openxmlformats.org/presentationml/2006/main">
  <p:tag name="{FUSIONTAGSHAPEID}" val="SlideShape_17"/>
</p:tagLst>
</file>

<file path=ppt/tags/tag167.xml><?xml version="1.0" encoding="utf-8"?>
<p:tagLst xmlns:a="http://schemas.openxmlformats.org/drawingml/2006/main" xmlns:r="http://schemas.openxmlformats.org/officeDocument/2006/relationships" xmlns:p="http://schemas.openxmlformats.org/presentationml/2006/main">
  <p:tag name="{FUSIONTAGSHAPEID}" val="SlideShape_15"/>
</p:tagLst>
</file>

<file path=ppt/tags/tag168.xml><?xml version="1.0" encoding="utf-8"?>
<p:tagLst xmlns:a="http://schemas.openxmlformats.org/drawingml/2006/main" xmlns:r="http://schemas.openxmlformats.org/officeDocument/2006/relationships" xmlns:p="http://schemas.openxmlformats.org/presentationml/2006/main">
  <p:tag name="{FUSIONTAGSHAPEID}" val="SlideShape_16"/>
</p:tagLst>
</file>

<file path=ppt/tags/tag169.xml><?xml version="1.0" encoding="utf-8"?>
<p:tagLst xmlns:a="http://schemas.openxmlformats.org/drawingml/2006/main" xmlns:r="http://schemas.openxmlformats.org/officeDocument/2006/relationships" xmlns:p="http://schemas.openxmlformats.org/presentationml/2006/main">
  <p:tag name="{FUSIONTAGSHAPEID}" val="SlideShape_13"/>
</p:tagLst>
</file>

<file path=ppt/tags/tag170.xml><?xml version="1.0" encoding="utf-8"?>
<p:tagLst xmlns:a="http://schemas.openxmlformats.org/drawingml/2006/main" xmlns:r="http://schemas.openxmlformats.org/officeDocument/2006/relationships" xmlns:p="http://schemas.openxmlformats.org/presentationml/2006/main">
  <p:tag name="{FUSIONTAGSHAPEID}" val="SlideShape_14"/>
</p:tagLst>
</file>

<file path=ppt/tags/tag171.xml><?xml version="1.0" encoding="utf-8"?>
<p:tagLst xmlns:a="http://schemas.openxmlformats.org/drawingml/2006/main" xmlns:r="http://schemas.openxmlformats.org/officeDocument/2006/relationships" xmlns:p="http://schemas.openxmlformats.org/presentationml/2006/main">
  <p:tag name="{FUSIONTAGSHAPEID}" val="SlideShape_8"/>
</p:tagLst>
</file>

<file path=ppt/tags/tag172.xml><?xml version="1.0" encoding="utf-8"?>
<p:tagLst xmlns:a="http://schemas.openxmlformats.org/drawingml/2006/main" xmlns:r="http://schemas.openxmlformats.org/officeDocument/2006/relationships" xmlns:p="http://schemas.openxmlformats.org/presentationml/2006/main">
  <p:tag name="{FUSIONTAGSHAPEID}" val="SlideShape_9"/>
</p:tagLst>
</file>

<file path=ppt/tags/tag173.xml><?xml version="1.0" encoding="utf-8"?>
<p:tagLst xmlns:a="http://schemas.openxmlformats.org/drawingml/2006/main" xmlns:r="http://schemas.openxmlformats.org/officeDocument/2006/relationships" xmlns:p="http://schemas.openxmlformats.org/presentationml/2006/main">
  <p:tag name="{FUSIONTAGSHAPEID}" val="SlideShape_4"/>
</p:tagLst>
</file>

<file path=ppt/tags/tag174.xml><?xml version="1.0" encoding="utf-8"?>
<p:tagLst xmlns:a="http://schemas.openxmlformats.org/drawingml/2006/main" xmlns:r="http://schemas.openxmlformats.org/officeDocument/2006/relationships" xmlns:p="http://schemas.openxmlformats.org/presentationml/2006/main">
  <p:tag name="{FUSIONTAGSHAPEID}" val="SlideShape_5"/>
</p:tagLst>
</file>

<file path=ppt/tags/tag175.xml><?xml version="1.0" encoding="utf-8"?>
<p:tagLst xmlns:a="http://schemas.openxmlformats.org/drawingml/2006/main" xmlns:r="http://schemas.openxmlformats.org/officeDocument/2006/relationships" xmlns:p="http://schemas.openxmlformats.org/presentationml/2006/main">
  <p:tag name="{FUSIONTAGSHAPEID}" val="NotesShape_55"/>
</p:tagLst>
</file>

<file path=ppt/tags/tag176.xml><?xml version="1.0" encoding="utf-8"?>
<p:tagLst xmlns:a="http://schemas.openxmlformats.org/drawingml/2006/main" xmlns:r="http://schemas.openxmlformats.org/officeDocument/2006/relationships" xmlns:p="http://schemas.openxmlformats.org/presentationml/2006/main">
  <p:tag name="{FUSIONTAGSHAPEID}" val="NotesShape_56"/>
</p:tagLst>
</file>

<file path=ppt/tags/tag177.xml><?xml version="1.0" encoding="utf-8"?>
<p:tagLst xmlns:a="http://schemas.openxmlformats.org/drawingml/2006/main" xmlns:r="http://schemas.openxmlformats.org/officeDocument/2006/relationships" xmlns:p="http://schemas.openxmlformats.org/presentationml/2006/main">
  <p:tag name="{FUSIONTAGSHAPEID}" val="NotesShape_57"/>
</p:tagLst>
</file>

<file path=ppt/tags/tag178.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79.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80.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81.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82.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183.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84.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85.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186.xml><?xml version="1.0" encoding="utf-8"?>
<p:tagLst xmlns:a="http://schemas.openxmlformats.org/drawingml/2006/main" xmlns:r="http://schemas.openxmlformats.org/officeDocument/2006/relationships" xmlns:p="http://schemas.openxmlformats.org/presentationml/2006/main">
  <p:tag name="NUM" val="4"/>
  <p:tag name="{FUSIONTAGSHAPEID}" val="SlideShape_3"/>
</p:tagLst>
</file>

<file path=ppt/tags/tag187.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188.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189.xml><?xml version="1.0" encoding="utf-8"?>
<p:tagLst xmlns:a="http://schemas.openxmlformats.org/drawingml/2006/main" xmlns:r="http://schemas.openxmlformats.org/officeDocument/2006/relationships" xmlns:p="http://schemas.openxmlformats.org/presentationml/2006/main">
  <p:tag name="{FUSIONTAGSHAPEID}" val="NotesShape_7"/>
</p:tagLst>
</file>

<file path=ppt/tags/tag190.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91.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92.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193.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94.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195.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196.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97.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98.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199.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200.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201.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1233</Words>
  <Application>Microsoft Office PowerPoint</Application>
  <PresentationFormat>On-screen Show (4:3)</PresentationFormat>
  <Paragraphs>206</Paragraphs>
  <Slides>9</Slides>
  <Notes>9</Notes>
  <HiddenSlides>0</HiddenSlides>
  <MMClips>9</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ＭＳ Ｐゴシック</vt:lpstr>
      <vt:lpstr>Arial</vt:lpstr>
      <vt:lpstr>Calibri</vt:lpstr>
      <vt:lpstr>Tahoma</vt:lpstr>
      <vt:lpstr>Times New Roman</vt:lpstr>
      <vt:lpstr>Wingdings</vt:lpstr>
      <vt:lpstr>Office Theme</vt:lpstr>
      <vt:lpstr>5_Default Design</vt:lpstr>
      <vt:lpstr>1_Office Theme</vt:lpstr>
      <vt:lpstr>PowerPoint Presentation</vt:lpstr>
      <vt:lpstr>The Editor requests publication</vt:lpstr>
      <vt:lpstr>Level 1 Content Reviewer approves or refuses the publication request</vt:lpstr>
      <vt:lpstr>Approval of Content Reviewer - Level 2 (L2)</vt:lpstr>
      <vt:lpstr>Unpublishing</vt:lpstr>
      <vt:lpstr>Unpublishing – Status after unpublishing</vt:lpstr>
      <vt:lpstr>Unpublishing in Open Maps</vt:lpstr>
      <vt:lpstr>Updating a record</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174</cp:revision>
  <cp:lastPrinted>2017-09-17T03:48:51Z</cp:lastPrinted>
  <dcterms:created xsi:type="dcterms:W3CDTF">2015-09-10T13:46:21Z</dcterms:created>
  <dcterms:modified xsi:type="dcterms:W3CDTF">2018-03-08T19:30:12Z</dcterms:modified>
</cp:coreProperties>
</file>