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ink/ink1.xml" ContentType="application/inkml+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2"/>
  </p:notesMasterIdLst>
  <p:sldIdLst>
    <p:sldId id="256" r:id="rId3"/>
    <p:sldId id="271" r:id="rId4"/>
    <p:sldId id="272" r:id="rId5"/>
    <p:sldId id="273" r:id="rId6"/>
    <p:sldId id="274" r:id="rId7"/>
    <p:sldId id="276" r:id="rId8"/>
    <p:sldId id="275" r:id="rId9"/>
    <p:sldId id="277" r:id="rId10"/>
    <p:sldId id="278" r:id="rId11"/>
  </p:sldIdLst>
  <p:sldSz cx="9144000" cy="6858000" type="screen4x3"/>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547C"/>
    <a:srgbClr val="FFFFCC"/>
    <a:srgbClr val="FFCC99"/>
    <a:srgbClr val="3366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20" autoAdjust="0"/>
    <p:restoredTop sz="54651" autoAdjust="0"/>
  </p:normalViewPr>
  <p:slideViewPr>
    <p:cSldViewPr>
      <p:cViewPr varScale="1">
        <p:scale>
          <a:sx n="61" d="100"/>
          <a:sy n="61" d="100"/>
        </p:scale>
        <p:origin x="1338"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9-16T23:43:26.260"/>
    </inkml:context>
    <inkml:brush xml:id="br0">
      <inkml:brushProperty name="width" value="0.2" units="cm"/>
      <inkml:brushProperty name="height" value="0.4" units="cm"/>
      <inkml:brushProperty name="color" value="#00FFFF"/>
      <inkml:brushProperty name="tip" value="rectangle"/>
      <inkml:brushProperty name="rasterOp" value="maskPen"/>
      <inkml:brushProperty name="ignorePressur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5693"/>
          </a:xfrm>
          <a:prstGeom prst="rect">
            <a:avLst/>
          </a:prstGeom>
        </p:spPr>
        <p:txBody>
          <a:bodyPr vert="horz" lIns="92307" tIns="46153" rIns="92307" bIns="46153" rtlCol="0"/>
          <a:lstStyle>
            <a:lvl1pPr algn="l">
              <a:defRPr sz="1200"/>
            </a:lvl1pPr>
          </a:lstStyle>
          <a:p>
            <a:endParaRPr lang="en-CA"/>
          </a:p>
        </p:txBody>
      </p:sp>
      <p:sp>
        <p:nvSpPr>
          <p:cNvPr id="3" name="Date Placeholder 2"/>
          <p:cNvSpPr>
            <a:spLocks noGrp="1"/>
          </p:cNvSpPr>
          <p:nvPr>
            <p:ph type="dt" idx="1"/>
          </p:nvPr>
        </p:nvSpPr>
        <p:spPr>
          <a:xfrm>
            <a:off x="3884615" y="0"/>
            <a:ext cx="2971800" cy="465693"/>
          </a:xfrm>
          <a:prstGeom prst="rect">
            <a:avLst/>
          </a:prstGeom>
        </p:spPr>
        <p:txBody>
          <a:bodyPr vert="horz" lIns="92307" tIns="46153" rIns="92307" bIns="46153" rtlCol="0"/>
          <a:lstStyle>
            <a:lvl1pPr algn="r">
              <a:defRPr sz="1200"/>
            </a:lvl1pPr>
          </a:lstStyle>
          <a:p>
            <a:fld id="{969F7C5A-D6FC-4359-B0A6-322DAD039A3C}" type="datetimeFigureOut">
              <a:rPr lang="en-CA" smtClean="0"/>
              <a:t>2018-03-06</a:t>
            </a:fld>
            <a:endParaRPr lang="en-CA"/>
          </a:p>
        </p:txBody>
      </p:sp>
      <p:sp>
        <p:nvSpPr>
          <p:cNvPr id="4" name="Slide Image Placeholder 3"/>
          <p:cNvSpPr>
            <a:spLocks noGrp="1" noRot="1" noChangeAspect="1"/>
          </p:cNvSpPr>
          <p:nvPr>
            <p:ph type="sldImg" idx="2"/>
          </p:nvPr>
        </p:nvSpPr>
        <p:spPr>
          <a:xfrm>
            <a:off x="1100138" y="696913"/>
            <a:ext cx="4657725" cy="3494087"/>
          </a:xfrm>
          <a:prstGeom prst="rect">
            <a:avLst/>
          </a:prstGeom>
          <a:noFill/>
          <a:ln w="12700">
            <a:solidFill>
              <a:prstClr val="black"/>
            </a:solidFill>
          </a:ln>
        </p:spPr>
        <p:txBody>
          <a:bodyPr vert="horz" lIns="92307" tIns="46153" rIns="92307" bIns="46153" rtlCol="0" anchor="ctr"/>
          <a:lstStyle/>
          <a:p>
            <a:endParaRPr lang="en-CA"/>
          </a:p>
        </p:txBody>
      </p:sp>
      <p:sp>
        <p:nvSpPr>
          <p:cNvPr id="5" name="Notes Placeholder 4"/>
          <p:cNvSpPr>
            <a:spLocks noGrp="1"/>
          </p:cNvSpPr>
          <p:nvPr>
            <p:ph type="body" sz="quarter" idx="3"/>
          </p:nvPr>
        </p:nvSpPr>
        <p:spPr>
          <a:xfrm>
            <a:off x="685801" y="4424086"/>
            <a:ext cx="5486400" cy="4191238"/>
          </a:xfrm>
          <a:prstGeom prst="rect">
            <a:avLst/>
          </a:prstGeom>
        </p:spPr>
        <p:txBody>
          <a:bodyPr vert="horz" lIns="92307" tIns="46153" rIns="92307" bIns="4615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1" y="8846554"/>
            <a:ext cx="2971800" cy="465693"/>
          </a:xfrm>
          <a:prstGeom prst="rect">
            <a:avLst/>
          </a:prstGeom>
        </p:spPr>
        <p:txBody>
          <a:bodyPr vert="horz" lIns="92307" tIns="46153" rIns="92307" bIns="46153" rtlCol="0" anchor="b"/>
          <a:lstStyle>
            <a:lvl1pPr algn="l">
              <a:defRPr sz="1200"/>
            </a:lvl1pPr>
          </a:lstStyle>
          <a:p>
            <a:endParaRPr lang="en-CA"/>
          </a:p>
        </p:txBody>
      </p:sp>
      <p:sp>
        <p:nvSpPr>
          <p:cNvPr id="7" name="Slide Number Placeholder 6"/>
          <p:cNvSpPr>
            <a:spLocks noGrp="1"/>
          </p:cNvSpPr>
          <p:nvPr>
            <p:ph type="sldNum" sz="quarter" idx="5"/>
          </p:nvPr>
        </p:nvSpPr>
        <p:spPr>
          <a:xfrm>
            <a:off x="3884615" y="8846554"/>
            <a:ext cx="2971800" cy="465693"/>
          </a:xfrm>
          <a:prstGeom prst="rect">
            <a:avLst/>
          </a:prstGeom>
        </p:spPr>
        <p:txBody>
          <a:bodyPr vert="horz" lIns="92307" tIns="46153" rIns="92307" bIns="46153" rtlCol="0" anchor="b"/>
          <a:lstStyle>
            <a:lvl1pPr algn="r">
              <a:defRPr sz="1200"/>
            </a:lvl1pPr>
          </a:lstStyle>
          <a:p>
            <a:fld id="{45986802-38FC-42D9-B26E-1EAD6091AB91}" type="slidenum">
              <a:rPr lang="en-CA" smtClean="0"/>
              <a:t>‹#›</a:t>
            </a:fld>
            <a:endParaRPr lang="en-CA"/>
          </a:p>
        </p:txBody>
      </p:sp>
    </p:spTree>
    <p:extLst>
      <p:ext uri="{BB962C8B-B14F-4D97-AF65-F5344CB8AC3E}">
        <p14:creationId xmlns:p14="http://schemas.microsoft.com/office/powerpoint/2010/main" val="1512118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Dans ce module, nous</a:t>
            </a:r>
            <a:r>
              <a:rPr lang="fr-CA" baseline="0" dirty="0"/>
              <a:t> verrons les interactions requises entre </a:t>
            </a:r>
            <a:r>
              <a:rPr lang="fr-CA" baseline="0" dirty="0" smtClean="0"/>
              <a:t>l’éditeur et les </a:t>
            </a:r>
            <a:r>
              <a:rPr lang="fr-CA" baseline="0" smtClean="0"/>
              <a:t>réviseurs de contenu </a:t>
            </a:r>
            <a:r>
              <a:rPr lang="fr-CA" baseline="0"/>
              <a:t>niveau </a:t>
            </a:r>
            <a:r>
              <a:rPr lang="fr-CA" baseline="0" smtClean="0"/>
              <a:t>1 et 2 </a:t>
            </a:r>
            <a:r>
              <a:rPr lang="fr-CA" baseline="0" dirty="0"/>
              <a:t>pour publier </a:t>
            </a:r>
            <a:r>
              <a:rPr lang="fr-CA" baseline="0" dirty="0" smtClean="0"/>
              <a:t>une métadonnée </a:t>
            </a:r>
            <a:r>
              <a:rPr lang="fr-CA" baseline="0" dirty="0"/>
              <a:t>dans le catalogue de la  PGF et </a:t>
            </a:r>
            <a:r>
              <a:rPr lang="fr-CA" baseline="0" dirty="0" smtClean="0"/>
              <a:t>sur </a:t>
            </a:r>
            <a:r>
              <a:rPr lang="fr-CA" baseline="0" dirty="0"/>
              <a:t>le site Cartes Ouvertes.</a:t>
            </a:r>
          </a:p>
          <a:p>
            <a:endParaRPr lang="fr-CA" baseline="0" dirty="0"/>
          </a:p>
          <a:p>
            <a:r>
              <a:rPr lang="fr-CA" baseline="0" dirty="0"/>
              <a:t>Nous aborderons aussi les particularités liées à la </a:t>
            </a:r>
            <a:r>
              <a:rPr lang="fr-CA" baseline="0" dirty="0" err="1"/>
              <a:t>dépublication</a:t>
            </a:r>
            <a:r>
              <a:rPr lang="fr-CA" baseline="0" dirty="0"/>
              <a:t>.</a:t>
            </a:r>
          </a:p>
        </p:txBody>
      </p:sp>
      <p:sp>
        <p:nvSpPr>
          <p:cNvPr id="4" name="Slide Number Placeholder 3"/>
          <p:cNvSpPr>
            <a:spLocks noGrp="1"/>
          </p:cNvSpPr>
          <p:nvPr>
            <p:ph type="sldNum" sz="quarter" idx="10"/>
          </p:nvPr>
        </p:nvSpPr>
        <p:spPr/>
        <p:txBody>
          <a:bodyPr/>
          <a:lstStyle/>
          <a:p>
            <a:fld id="{45986802-38FC-42D9-B26E-1EAD6091AB91}" type="slidenum">
              <a:rPr lang="en-CA" smtClean="0"/>
              <a:t>1</a:t>
            </a:fld>
            <a:endParaRPr lang="en-CA"/>
          </a:p>
        </p:txBody>
      </p:sp>
    </p:spTree>
    <p:extLst>
      <p:ext uri="{BB962C8B-B14F-4D97-AF65-F5344CB8AC3E}">
        <p14:creationId xmlns:p14="http://schemas.microsoft.com/office/powerpoint/2010/main" val="337975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0-L'éditeur fait une demande de publication.</a:t>
            </a:r>
          </a:p>
          <a:p>
            <a:endParaRPr lang="fr-CA" dirty="0"/>
          </a:p>
          <a:p>
            <a:r>
              <a:rPr lang="fr-CA" dirty="0"/>
              <a:t>1- Il doit spécifié l'emplacement de publication. Par défaut la publication se fait sur la PGF.  Si on désire une publication aussi sur Cartes Ouvertes , il doit choisir l'emplacement </a:t>
            </a:r>
            <a:r>
              <a:rPr lang="fr-CA" dirty="0" err="1"/>
              <a:t>CartesOuvertes</a:t>
            </a:r>
            <a:r>
              <a:rPr lang="fr-CA" dirty="0"/>
              <a:t> correspondant à son ministère.</a:t>
            </a:r>
          </a:p>
          <a:p>
            <a:r>
              <a:rPr lang="fr-CA" dirty="0"/>
              <a:t>Il doit sélectionner le réviseur de contenu d'une liste déroulante.</a:t>
            </a:r>
          </a:p>
          <a:p>
            <a:r>
              <a:rPr lang="fr-CA" dirty="0"/>
              <a:t>Et soumettre la demande</a:t>
            </a:r>
          </a:p>
          <a:p>
            <a:endParaRPr lang="fr-CA" dirty="0"/>
          </a:p>
          <a:p>
            <a:r>
              <a:rPr lang="fr-CA" dirty="0"/>
              <a:t>2-C’est par courriels que le réviseur de contenu niveau 1 sera avisé.</a:t>
            </a:r>
          </a:p>
          <a:p>
            <a:r>
              <a:rPr lang="fr-CA" dirty="0"/>
              <a:t>Il recevra une demande pour</a:t>
            </a:r>
            <a:r>
              <a:rPr lang="fr-CA" baseline="0" dirty="0"/>
              <a:t> la</a:t>
            </a:r>
            <a:r>
              <a:rPr lang="fr-CA" dirty="0"/>
              <a:t> publication sur</a:t>
            </a:r>
            <a:r>
              <a:rPr lang="fr-CA" baseline="0" dirty="0"/>
              <a:t> la </a:t>
            </a:r>
            <a:r>
              <a:rPr lang="fr-CA" dirty="0"/>
              <a:t>PGF, et une deuxième</a:t>
            </a:r>
            <a:r>
              <a:rPr lang="fr-CA" baseline="0" dirty="0"/>
              <a:t> demande pour la publication sur </a:t>
            </a:r>
            <a:r>
              <a:rPr lang="fr-CA" dirty="0"/>
              <a:t>Cartes Ouvertes, si c’est le cas.</a:t>
            </a:r>
          </a:p>
          <a:p>
            <a:endParaRPr lang="fr-CA" dirty="0"/>
          </a:p>
          <a:p>
            <a:r>
              <a:rPr lang="fr-CA" dirty="0"/>
              <a:t>3-Vous remarquerez que le statut indique maintenant qu'une publication est en cours.  L'enregistrement est maintenant protégé en écriture</a:t>
            </a:r>
            <a:r>
              <a:rPr lang="fr-CA" baseline="0" dirty="0"/>
              <a:t> et ce t</a:t>
            </a:r>
            <a:r>
              <a:rPr lang="fr-CA" dirty="0"/>
              <a:t>ant</a:t>
            </a:r>
            <a:r>
              <a:rPr lang="fr-CA" baseline="0" dirty="0"/>
              <a:t> que la demande de publication n’est pas complétée.</a:t>
            </a:r>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2</a:t>
            </a:fld>
            <a:endParaRPr lang="en-CA"/>
          </a:p>
        </p:txBody>
      </p:sp>
    </p:spTree>
    <p:extLst>
      <p:ext uri="{BB962C8B-B14F-4D97-AF65-F5344CB8AC3E}">
        <p14:creationId xmlns:p14="http://schemas.microsoft.com/office/powerpoint/2010/main" val="4080878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smtClean="0"/>
              <a:t>0 - </a:t>
            </a:r>
            <a:r>
              <a:rPr lang="fr-CA" dirty="0"/>
              <a:t>Le réviseur de contenu Niveau 1 doit maintenant s'assurer que l'enregistrement répond aux exigences de </a:t>
            </a:r>
            <a:r>
              <a:rPr lang="fr-CA" dirty="0" smtClean="0"/>
              <a:t>publication pour la PGF, et Cartes ouvertes si</a:t>
            </a:r>
            <a:r>
              <a:rPr lang="fr-CA" baseline="0" dirty="0" smtClean="0"/>
              <a:t> requis</a:t>
            </a:r>
            <a:r>
              <a:rPr lang="fr-CA" dirty="0" smtClean="0"/>
              <a:t>.  </a:t>
            </a:r>
            <a:endParaRPr lang="fr-CA" dirty="0"/>
          </a:p>
          <a:p>
            <a:endParaRPr lang="fr-CA" dirty="0"/>
          </a:p>
          <a:p>
            <a:r>
              <a:rPr lang="fr-CA" dirty="0" smtClean="0"/>
              <a:t>1- </a:t>
            </a:r>
            <a:r>
              <a:rPr lang="fr-CA" dirty="0"/>
              <a:t>Lorsque le reviseur de contenu niveau 1 </a:t>
            </a:r>
            <a:r>
              <a:rPr lang="fr-CA" dirty="0" smtClean="0"/>
              <a:t>accepte</a:t>
            </a:r>
            <a:r>
              <a:rPr lang="fr-CA" baseline="0" dirty="0" smtClean="0"/>
              <a:t> (</a:t>
            </a:r>
            <a:r>
              <a:rPr lang="fr-CA" dirty="0" smtClean="0"/>
              <a:t>ou refuse) </a:t>
            </a:r>
            <a:r>
              <a:rPr lang="fr-CA" dirty="0"/>
              <a:t>la </a:t>
            </a:r>
            <a:r>
              <a:rPr lang="fr-CA" dirty="0" smtClean="0"/>
              <a:t>demande de publication sur la PGF, </a:t>
            </a:r>
            <a:r>
              <a:rPr lang="fr-CA" dirty="0"/>
              <a:t>l’éditeur à l’origine de la demande</a:t>
            </a:r>
            <a:r>
              <a:rPr lang="fr-CA" baseline="0" dirty="0"/>
              <a:t> </a:t>
            </a:r>
            <a:r>
              <a:rPr lang="fr-CA" baseline="0" dirty="0" smtClean="0"/>
              <a:t>est </a:t>
            </a:r>
            <a:r>
              <a:rPr lang="fr-CA" baseline="0" dirty="0"/>
              <a:t>avisé par courriel.  </a:t>
            </a:r>
            <a:endParaRPr lang="fr-CA" baseline="0" dirty="0" smtClean="0"/>
          </a:p>
          <a:p>
            <a:endParaRPr lang="fr-CA" baseline="0" dirty="0" smtClean="0"/>
          </a:p>
          <a:p>
            <a:r>
              <a:rPr lang="fr-CA" baseline="0" dirty="0" smtClean="0"/>
              <a:t>2- </a:t>
            </a:r>
            <a:r>
              <a:rPr lang="fr-CA" dirty="0" smtClean="0"/>
              <a:t>Lorsque le reviseur de contenu niveau 1 recommande</a:t>
            </a:r>
            <a:r>
              <a:rPr lang="fr-CA" baseline="0" dirty="0" smtClean="0"/>
              <a:t> (</a:t>
            </a:r>
            <a:r>
              <a:rPr lang="fr-CA" dirty="0" smtClean="0"/>
              <a:t>ou refuse) la demande de publication sur la Cartes Ouvertes, l’éditeur à l’origine de la demande</a:t>
            </a:r>
            <a:r>
              <a:rPr lang="fr-CA" baseline="0" dirty="0" smtClean="0"/>
              <a:t> est avisé par courriel.  </a:t>
            </a:r>
          </a:p>
          <a:p>
            <a:r>
              <a:rPr lang="fr-CA" baseline="0" dirty="0" smtClean="0"/>
              <a:t>    </a:t>
            </a:r>
            <a:r>
              <a:rPr lang="fr-CA" dirty="0" smtClean="0"/>
              <a:t>Le </a:t>
            </a:r>
            <a:r>
              <a:rPr lang="fr-CA" dirty="0"/>
              <a:t>réviseur de contenu niveau 2 recevra </a:t>
            </a:r>
            <a:r>
              <a:rPr lang="fr-CA" dirty="0" smtClean="0"/>
              <a:t>aussi un </a:t>
            </a:r>
            <a:r>
              <a:rPr lang="fr-CA" dirty="0"/>
              <a:t>courriel </a:t>
            </a:r>
            <a:r>
              <a:rPr lang="fr-CA" dirty="0" smtClean="0"/>
              <a:t>pour</a:t>
            </a:r>
            <a:r>
              <a:rPr lang="fr-CA" baseline="0" dirty="0" smtClean="0"/>
              <a:t> qu’il procède à l’approbation.</a:t>
            </a:r>
            <a:endParaRPr lang="fr-CA" dirty="0"/>
          </a:p>
          <a:p>
            <a:r>
              <a:rPr lang="fr-CA" baseline="0" dirty="0" smtClean="0"/>
              <a:t>    </a:t>
            </a:r>
            <a:r>
              <a:rPr lang="fr-CA" dirty="0" smtClean="0"/>
              <a:t>L’enregistrement  </a:t>
            </a:r>
            <a:r>
              <a:rPr lang="fr-CA" dirty="0"/>
              <a:t>va demeurer protégé en écriture </a:t>
            </a:r>
            <a:r>
              <a:rPr lang="fr-CA" dirty="0" smtClean="0"/>
              <a:t>tant</a:t>
            </a:r>
            <a:r>
              <a:rPr lang="fr-CA" baseline="0" dirty="0" smtClean="0"/>
              <a:t> que</a:t>
            </a:r>
            <a:r>
              <a:rPr lang="fr-CA" dirty="0" smtClean="0"/>
              <a:t> le processus de publication </a:t>
            </a:r>
            <a:r>
              <a:rPr lang="fr-CA" baseline="0" dirty="0" smtClean="0"/>
              <a:t> n’est pas complété.</a:t>
            </a:r>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3</a:t>
            </a:fld>
            <a:endParaRPr lang="en-CA"/>
          </a:p>
        </p:txBody>
      </p:sp>
    </p:spTree>
    <p:extLst>
      <p:ext uri="{BB962C8B-B14F-4D97-AF65-F5344CB8AC3E}">
        <p14:creationId xmlns:p14="http://schemas.microsoft.com/office/powerpoint/2010/main" val="11189896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0- Le réviseur de contenu niveau 2 doit maintenant s’assurer que l’enregistrement rencontre les exigences de publication sur Cartes Ouvertes. </a:t>
            </a:r>
          </a:p>
          <a:p>
            <a:endParaRPr lang="fr-CA" dirty="0"/>
          </a:p>
          <a:p>
            <a:r>
              <a:rPr lang="fr-CA" dirty="0"/>
              <a:t>1-Lorsque le réviseur de contenu niveau 2 a terminé son travail de vérification, l’enregistrement est transféré</a:t>
            </a:r>
            <a:r>
              <a:rPr lang="fr-CA" baseline="0" dirty="0"/>
              <a:t> sur la PGF Externe. Il s’agit d’une instance intermédiaire vers Cartes Ouvertes. </a:t>
            </a:r>
          </a:p>
          <a:p>
            <a:endParaRPr lang="fr-CA" baseline="0" dirty="0"/>
          </a:p>
          <a:p>
            <a:r>
              <a:rPr lang="fr-CA" baseline="0" dirty="0"/>
              <a:t>2- L</a:t>
            </a:r>
            <a:r>
              <a:rPr lang="fr-CA" dirty="0"/>
              <a:t>’éditeur requérant reçoit de son côté, un message lui indiquant l’état de sa requête soit acceptée ou rejetée. Le reviseur de contenu niveau 1 reçoit aussi le même message en cc.</a:t>
            </a:r>
          </a:p>
          <a:p>
            <a:endParaRPr lang="fr-CA" dirty="0"/>
          </a:p>
          <a:p>
            <a:r>
              <a:rPr lang="fr-CA" dirty="0"/>
              <a:t>3- Le</a:t>
            </a:r>
            <a:r>
              <a:rPr lang="fr-CA" baseline="0" dirty="0"/>
              <a:t> statut de l’enregistrement montre maintenant une publication sur PGF-Interne et </a:t>
            </a:r>
            <a:r>
              <a:rPr lang="fr-CA" baseline="0" dirty="0" smtClean="0"/>
              <a:t>Cartes Ouvertes</a:t>
            </a:r>
            <a:endParaRPr lang="fr-CA" dirty="0"/>
          </a:p>
          <a:p>
            <a:endParaRPr lang="fr-CA" dirty="0"/>
          </a:p>
          <a:p>
            <a:r>
              <a:rPr lang="fr-CA" dirty="0"/>
              <a:t>4- Un processus automatique assure le transfert de la métadonnée entre la PGF externe et Cartes ouvertes.  Ce processus vient lire l’information de la PGF externe, la valide et transmet celles-ci sur Cartes </a:t>
            </a:r>
            <a:r>
              <a:rPr lang="fr-CA" dirty="0" smtClean="0"/>
              <a:t>Ouvertes, </a:t>
            </a:r>
            <a:r>
              <a:rPr lang="fr-CA" dirty="0"/>
              <a:t>ce qui permet l’accès aux données par</a:t>
            </a:r>
            <a:r>
              <a:rPr lang="fr-CA" baseline="0" dirty="0"/>
              <a:t> le</a:t>
            </a:r>
            <a:r>
              <a:rPr lang="fr-CA" dirty="0"/>
              <a:t> public.</a:t>
            </a:r>
          </a:p>
          <a:p>
            <a:endParaRPr lang="fr-CA" dirty="0"/>
          </a:p>
          <a:p>
            <a:r>
              <a:rPr lang="fr-CA" dirty="0"/>
              <a:t>5- Si une erreur se produit durant ce processus, l’équipe de support aux contributeurs en est avisé. Nous aviserons alors l'éditeur </a:t>
            </a:r>
            <a:r>
              <a:rPr lang="fr-CA" dirty="0" smtClean="0"/>
              <a:t>à </a:t>
            </a:r>
            <a:r>
              <a:rPr lang="fr-CA" dirty="0"/>
              <a:t>ce stade de la publication pour qu'il procède aux corrections puis à la republication.</a:t>
            </a:r>
          </a:p>
          <a:p>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4</a:t>
            </a:fld>
            <a:endParaRPr lang="en-CA"/>
          </a:p>
        </p:txBody>
      </p:sp>
    </p:spTree>
    <p:extLst>
      <p:ext uri="{BB962C8B-B14F-4D97-AF65-F5344CB8AC3E}">
        <p14:creationId xmlns:p14="http://schemas.microsoft.com/office/powerpoint/2010/main" val="3475072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sz="1200" b="0" i="0" u="none" strike="noStrike" kern="1200" dirty="0">
                <a:solidFill>
                  <a:schemeClr val="tx1"/>
                </a:solidFill>
                <a:effectLst/>
                <a:latin typeface="+mn-lt"/>
                <a:ea typeface="+mn-ea"/>
                <a:cs typeface="+mn-cs"/>
              </a:rPr>
              <a:t>Un enregistrement peut être </a:t>
            </a:r>
            <a:r>
              <a:rPr lang="fr-CA" sz="1200" b="0" i="0" u="none" strike="noStrike" kern="1200" dirty="0" err="1">
                <a:solidFill>
                  <a:schemeClr val="tx1"/>
                </a:solidFill>
                <a:effectLst/>
                <a:latin typeface="+mn-lt"/>
                <a:ea typeface="+mn-ea"/>
                <a:cs typeface="+mn-cs"/>
              </a:rPr>
              <a:t>dépublier</a:t>
            </a:r>
            <a:r>
              <a:rPr lang="fr-CA" sz="1200" b="0" i="0" u="none" strike="noStrike" kern="1200" dirty="0">
                <a:solidFill>
                  <a:schemeClr val="tx1"/>
                </a:solidFill>
                <a:effectLst/>
                <a:latin typeface="+mn-lt"/>
                <a:ea typeface="+mn-ea"/>
                <a:cs typeface="+mn-cs"/>
              </a:rPr>
              <a:t> de la PGF  et de Cartes Ouvertes. </a:t>
            </a:r>
            <a:br>
              <a:rPr lang="fr-CA" sz="1200" b="0" i="0" u="none" strike="noStrike" kern="1200" dirty="0">
                <a:solidFill>
                  <a:schemeClr val="tx1"/>
                </a:solidFill>
                <a:effectLst/>
                <a:latin typeface="+mn-lt"/>
                <a:ea typeface="+mn-ea"/>
                <a:cs typeface="+mn-cs"/>
              </a:rPr>
            </a:br>
            <a:endParaRPr lang="fr-CA" sz="1200" b="0" i="0" u="none" strike="noStrike" kern="1200" dirty="0" smtClean="0">
              <a:solidFill>
                <a:schemeClr val="tx1"/>
              </a:solidFill>
              <a:effectLst/>
              <a:latin typeface="+mn-lt"/>
              <a:ea typeface="+mn-ea"/>
              <a:cs typeface="+mn-cs"/>
            </a:endParaRPr>
          </a:p>
          <a:p>
            <a:r>
              <a:rPr lang="fr-CA" sz="1200" b="0" i="0" u="none" strike="noStrike" kern="1200" baseline="0" dirty="0" smtClean="0">
                <a:solidFill>
                  <a:schemeClr val="tx1"/>
                </a:solidFill>
                <a:effectLst/>
                <a:latin typeface="+mn-lt"/>
                <a:ea typeface="+mn-ea"/>
                <a:cs typeface="+mn-cs"/>
              </a:rPr>
              <a:t>On ne peut pas procéder à une </a:t>
            </a:r>
            <a:r>
              <a:rPr lang="fr-CA" sz="1200" b="0" i="0" u="none" strike="noStrike" kern="1200" baseline="0" dirty="0" err="1" smtClean="0">
                <a:solidFill>
                  <a:schemeClr val="tx1"/>
                </a:solidFill>
                <a:effectLst/>
                <a:latin typeface="+mn-lt"/>
                <a:ea typeface="+mn-ea"/>
                <a:cs typeface="+mn-cs"/>
              </a:rPr>
              <a:t>dépublication</a:t>
            </a:r>
            <a:r>
              <a:rPr lang="fr-CA" sz="1200" b="0" i="0" u="none" strike="noStrike" kern="1200" baseline="0" dirty="0" smtClean="0">
                <a:solidFill>
                  <a:schemeClr val="tx1"/>
                </a:solidFill>
                <a:effectLst/>
                <a:latin typeface="+mn-lt"/>
                <a:ea typeface="+mn-ea"/>
                <a:cs typeface="+mn-cs"/>
              </a:rPr>
              <a:t> de la PGF seulement s</a:t>
            </a:r>
            <a:r>
              <a:rPr lang="fr-CA" sz="1200" b="0" i="0" u="none" strike="noStrike" kern="1200" dirty="0" smtClean="0">
                <a:solidFill>
                  <a:schemeClr val="tx1"/>
                </a:solidFill>
                <a:effectLst/>
                <a:latin typeface="+mn-lt"/>
                <a:ea typeface="+mn-ea"/>
                <a:cs typeface="+mn-cs"/>
              </a:rPr>
              <a:t>i l’enregistrement</a:t>
            </a:r>
            <a:r>
              <a:rPr lang="fr-CA" sz="1200" b="0" i="0" u="none" strike="noStrike" kern="1200" baseline="0" dirty="0" smtClean="0">
                <a:solidFill>
                  <a:schemeClr val="tx1"/>
                </a:solidFill>
                <a:effectLst/>
                <a:latin typeface="+mn-lt"/>
                <a:ea typeface="+mn-ea"/>
                <a:cs typeface="+mn-cs"/>
              </a:rPr>
              <a:t> est déjà publié à la fois sur la PGF et Cartes Ouvertes.  On doit procéder à la </a:t>
            </a:r>
            <a:r>
              <a:rPr lang="fr-CA" sz="1200" b="0" i="0" u="none" strike="noStrike" kern="1200" baseline="0" dirty="0" err="1" smtClean="0">
                <a:solidFill>
                  <a:schemeClr val="tx1"/>
                </a:solidFill>
                <a:effectLst/>
                <a:latin typeface="+mn-lt"/>
                <a:ea typeface="+mn-ea"/>
                <a:cs typeface="+mn-cs"/>
              </a:rPr>
              <a:t>dépublication</a:t>
            </a:r>
            <a:r>
              <a:rPr lang="fr-CA" sz="1200" b="0" i="0" u="none" strike="noStrike" kern="1200" baseline="0" dirty="0" smtClean="0">
                <a:solidFill>
                  <a:schemeClr val="tx1"/>
                </a:solidFill>
                <a:effectLst/>
                <a:latin typeface="+mn-lt"/>
                <a:ea typeface="+mn-ea"/>
                <a:cs typeface="+mn-cs"/>
              </a:rPr>
              <a:t> de Cartes ouvertes simultanément à la </a:t>
            </a:r>
            <a:r>
              <a:rPr lang="fr-CA" sz="1200" b="0" i="0" u="none" strike="noStrike" kern="1200" baseline="0" dirty="0" err="1" smtClean="0">
                <a:solidFill>
                  <a:schemeClr val="tx1"/>
                </a:solidFill>
                <a:effectLst/>
                <a:latin typeface="+mn-lt"/>
                <a:ea typeface="+mn-ea"/>
                <a:cs typeface="+mn-cs"/>
              </a:rPr>
              <a:t>dépublication</a:t>
            </a:r>
            <a:r>
              <a:rPr lang="fr-CA" sz="1200" b="0" i="0" u="none" strike="noStrike" kern="1200" baseline="0" dirty="0" smtClean="0">
                <a:solidFill>
                  <a:schemeClr val="tx1"/>
                </a:solidFill>
                <a:effectLst/>
                <a:latin typeface="+mn-lt"/>
                <a:ea typeface="+mn-ea"/>
                <a:cs typeface="+mn-cs"/>
              </a:rPr>
              <a:t> sur la PGF, ou procéder à la </a:t>
            </a:r>
            <a:r>
              <a:rPr lang="fr-CA" sz="1200" b="0" i="0" u="none" strike="noStrike" kern="1200" baseline="0" dirty="0" err="1" smtClean="0">
                <a:solidFill>
                  <a:schemeClr val="tx1"/>
                </a:solidFill>
                <a:effectLst/>
                <a:latin typeface="+mn-lt"/>
                <a:ea typeface="+mn-ea"/>
                <a:cs typeface="+mn-cs"/>
              </a:rPr>
              <a:t>dépublication</a:t>
            </a:r>
            <a:r>
              <a:rPr lang="fr-CA" sz="1200" b="0" i="0" u="none" strike="noStrike" kern="1200" baseline="0" dirty="0" smtClean="0">
                <a:solidFill>
                  <a:schemeClr val="tx1"/>
                </a:solidFill>
                <a:effectLst/>
                <a:latin typeface="+mn-lt"/>
                <a:ea typeface="+mn-ea"/>
                <a:cs typeface="+mn-cs"/>
              </a:rPr>
              <a:t> sur Cartes Ouvertes au préalable .</a:t>
            </a:r>
            <a:endParaRPr lang="fr-CA" sz="1200" b="0" i="0" u="none" strike="noStrike" kern="1200" dirty="0" smtClean="0">
              <a:solidFill>
                <a:schemeClr val="tx1"/>
              </a:solidFill>
              <a:effectLst/>
              <a:latin typeface="+mn-lt"/>
              <a:ea typeface="+mn-ea"/>
              <a:cs typeface="+mn-cs"/>
            </a:endParaRPr>
          </a:p>
          <a:p>
            <a:r>
              <a:rPr lang="fr-CA" sz="1200" b="0" i="0" u="none" strike="noStrike" kern="1200" dirty="0">
                <a:solidFill>
                  <a:schemeClr val="tx1"/>
                </a:solidFill>
                <a:effectLst/>
                <a:latin typeface="+mn-lt"/>
                <a:ea typeface="+mn-ea"/>
                <a:cs typeface="+mn-cs"/>
              </a:rPr>
              <a:t/>
            </a:r>
            <a:br>
              <a:rPr lang="fr-CA" sz="1200" b="0" i="0" u="none" strike="noStrike" kern="1200" dirty="0">
                <a:solidFill>
                  <a:schemeClr val="tx1"/>
                </a:solidFill>
                <a:effectLst/>
                <a:latin typeface="+mn-lt"/>
                <a:ea typeface="+mn-ea"/>
                <a:cs typeface="+mn-cs"/>
              </a:rPr>
            </a:br>
            <a:r>
              <a:rPr lang="fr-CA" sz="1200" b="0" i="0" u="none" strike="noStrike" kern="1200" dirty="0">
                <a:solidFill>
                  <a:schemeClr val="tx1"/>
                </a:solidFill>
                <a:effectLst/>
                <a:latin typeface="+mn-lt"/>
                <a:ea typeface="+mn-ea"/>
                <a:cs typeface="+mn-cs"/>
              </a:rPr>
              <a:t>Pour une </a:t>
            </a:r>
            <a:r>
              <a:rPr lang="fr-CA" sz="1200" b="0" i="0" u="none" strike="noStrike" kern="1200" dirty="0" err="1">
                <a:solidFill>
                  <a:schemeClr val="tx1"/>
                </a:solidFill>
                <a:effectLst/>
                <a:latin typeface="+mn-lt"/>
                <a:ea typeface="+mn-ea"/>
                <a:cs typeface="+mn-cs"/>
              </a:rPr>
              <a:t>dépublication</a:t>
            </a:r>
            <a:r>
              <a:rPr lang="fr-CA" sz="1200" b="0" i="0" u="none" strike="noStrike" kern="1200" dirty="0">
                <a:solidFill>
                  <a:schemeClr val="tx1"/>
                </a:solidFill>
                <a:effectLst/>
                <a:latin typeface="+mn-lt"/>
                <a:ea typeface="+mn-ea"/>
                <a:cs typeface="+mn-cs"/>
              </a:rPr>
              <a:t> de Cartes ouvertes, l'accord des réviseurs de contenu niveau 1 et niveau 2 est requis. Pour une </a:t>
            </a:r>
            <a:r>
              <a:rPr lang="fr-CA" sz="1200" b="0" i="0" u="none" strike="noStrike" kern="1200" dirty="0" err="1">
                <a:solidFill>
                  <a:schemeClr val="tx1"/>
                </a:solidFill>
                <a:effectLst/>
                <a:latin typeface="+mn-lt"/>
                <a:ea typeface="+mn-ea"/>
                <a:cs typeface="+mn-cs"/>
              </a:rPr>
              <a:t>dépublication</a:t>
            </a:r>
            <a:r>
              <a:rPr lang="fr-CA" sz="1200" b="0" i="0" u="none" strike="noStrike" kern="1200" dirty="0">
                <a:solidFill>
                  <a:schemeClr val="tx1"/>
                </a:solidFill>
                <a:effectLst/>
                <a:latin typeface="+mn-lt"/>
                <a:ea typeface="+mn-ea"/>
                <a:cs typeface="+mn-cs"/>
              </a:rPr>
              <a:t> de la PGF,  seul l'approbation du réviseur de contenu niveau 1 est requis. </a:t>
            </a:r>
          </a:p>
          <a:p>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5</a:t>
            </a:fld>
            <a:endParaRPr lang="en-CA"/>
          </a:p>
        </p:txBody>
      </p:sp>
    </p:spTree>
    <p:extLst>
      <p:ext uri="{BB962C8B-B14F-4D97-AF65-F5344CB8AC3E}">
        <p14:creationId xmlns:p14="http://schemas.microsoft.com/office/powerpoint/2010/main" val="12969278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sz="1200" b="0" i="0" u="none" strike="noStrike" kern="1200" dirty="0" smtClean="0">
              <a:solidFill>
                <a:schemeClr val="tx1"/>
              </a:solidFill>
              <a:effectLst/>
              <a:latin typeface="+mn-lt"/>
              <a:ea typeface="+mn-ea"/>
              <a:cs typeface="+mn-cs"/>
            </a:endParaRPr>
          </a:p>
          <a:p>
            <a:r>
              <a:rPr lang="fr-CA" dirty="0" smtClean="0"/>
              <a:t>Après </a:t>
            </a:r>
            <a:r>
              <a:rPr lang="fr-CA" dirty="0" err="1" smtClean="0"/>
              <a:t>dépublication</a:t>
            </a:r>
            <a:r>
              <a:rPr lang="fr-CA" dirty="0" smtClean="0"/>
              <a:t> de Cartes ouvertes et PGF ou PGF seulement, l'enregistrement retourne à l'état d'ébauche.</a:t>
            </a:r>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smtClean="0"/>
              <a:t>Après </a:t>
            </a:r>
            <a:r>
              <a:rPr lang="fr-CA" dirty="0" err="1" smtClean="0"/>
              <a:t>dépublication</a:t>
            </a:r>
            <a:r>
              <a:rPr lang="fr-CA" dirty="0" smtClean="0"/>
              <a:t> de Cartes ouvertes seulement, l'enregistrement retourne publié sur la PGF seulement.</a:t>
            </a:r>
          </a:p>
          <a:p>
            <a:pPr marL="0" indent="0">
              <a:buNone/>
            </a:pPr>
            <a:endParaRPr lang="fr-CA" sz="1200" dirty="0" smtClean="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6</a:t>
            </a:fld>
            <a:endParaRPr lang="en-CA"/>
          </a:p>
        </p:txBody>
      </p:sp>
    </p:spTree>
    <p:extLst>
      <p:ext uri="{BB962C8B-B14F-4D97-AF65-F5344CB8AC3E}">
        <p14:creationId xmlns:p14="http://schemas.microsoft.com/office/powerpoint/2010/main" val="3500621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sz="1200" b="0" i="0" u="none" strike="noStrike" kern="1200" dirty="0">
                <a:solidFill>
                  <a:schemeClr val="tx1"/>
                </a:solidFill>
                <a:effectLst/>
                <a:latin typeface="+mn-lt"/>
                <a:ea typeface="+mn-ea"/>
                <a:cs typeface="+mn-cs"/>
              </a:rPr>
              <a:t>Attention, la </a:t>
            </a:r>
            <a:r>
              <a:rPr lang="fr-CA" sz="1200" b="0" i="0" u="none" strike="noStrike" kern="1200" dirty="0" err="1">
                <a:solidFill>
                  <a:schemeClr val="tx1"/>
                </a:solidFill>
                <a:effectLst/>
                <a:latin typeface="+mn-lt"/>
                <a:ea typeface="+mn-ea"/>
                <a:cs typeface="+mn-cs"/>
              </a:rPr>
              <a:t>dépublication</a:t>
            </a:r>
            <a:r>
              <a:rPr lang="fr-CA" sz="1200" b="0" i="0" u="none" strike="noStrike" kern="1200" dirty="0">
                <a:solidFill>
                  <a:schemeClr val="tx1"/>
                </a:solidFill>
                <a:effectLst/>
                <a:latin typeface="+mn-lt"/>
                <a:ea typeface="+mn-ea"/>
                <a:cs typeface="+mn-cs"/>
              </a:rPr>
              <a:t> de Cartes Ouvertes n'implique pas le retrait immédiat de l'enregistrement du site Cartes Ouvertes.  </a:t>
            </a:r>
            <a:r>
              <a:rPr lang="fr-CA" sz="1200" b="0" i="0" u="none" strike="noStrike" kern="1200" dirty="0" smtClean="0">
                <a:solidFill>
                  <a:schemeClr val="tx1"/>
                </a:solidFill>
                <a:effectLst/>
                <a:latin typeface="+mn-lt"/>
                <a:ea typeface="+mn-ea"/>
                <a:cs typeface="+mn-cs"/>
              </a:rPr>
              <a:t>Actuellement, une action est requise de </a:t>
            </a:r>
            <a:r>
              <a:rPr lang="fr-CA" sz="1200" b="0" i="0" u="none" strike="noStrike" kern="1200" dirty="0">
                <a:solidFill>
                  <a:schemeClr val="tx1"/>
                </a:solidFill>
                <a:effectLst/>
                <a:latin typeface="+mn-lt"/>
                <a:ea typeface="+mn-ea"/>
                <a:cs typeface="+mn-cs"/>
              </a:rPr>
              <a:t>l'équipe de supports aux contributeurs.  </a:t>
            </a:r>
          </a:p>
          <a:p>
            <a:endParaRPr lang="fr-CA" sz="1200" b="0" i="0" u="none" strike="noStrike" kern="1200" dirty="0">
              <a:solidFill>
                <a:schemeClr val="tx1"/>
              </a:solidFill>
              <a:effectLst/>
              <a:latin typeface="+mn-lt"/>
              <a:ea typeface="+mn-ea"/>
              <a:cs typeface="+mn-cs"/>
            </a:endParaRPr>
          </a:p>
          <a:p>
            <a:r>
              <a:rPr lang="fr-CA" sz="1200" b="0" i="0" u="none" strike="noStrike" kern="1200" dirty="0">
                <a:solidFill>
                  <a:schemeClr val="tx1"/>
                </a:solidFill>
                <a:effectLst/>
                <a:latin typeface="+mn-lt"/>
                <a:ea typeface="+mn-ea"/>
                <a:cs typeface="+mn-cs"/>
              </a:rPr>
              <a:t>Bien que nous vérifions de façon régulière les </a:t>
            </a:r>
            <a:r>
              <a:rPr lang="fr-CA" sz="1200" b="0" i="0" u="none" strike="noStrike" kern="1200" dirty="0" err="1">
                <a:solidFill>
                  <a:schemeClr val="tx1"/>
                </a:solidFill>
                <a:effectLst/>
                <a:latin typeface="+mn-lt"/>
                <a:ea typeface="+mn-ea"/>
                <a:cs typeface="+mn-cs"/>
              </a:rPr>
              <a:t>dépublications</a:t>
            </a:r>
            <a:r>
              <a:rPr lang="fr-CA" sz="1200" b="0" i="0" u="none" strike="noStrike" kern="1200" dirty="0">
                <a:solidFill>
                  <a:schemeClr val="tx1"/>
                </a:solidFill>
                <a:effectLst/>
                <a:latin typeface="+mn-lt"/>
                <a:ea typeface="+mn-ea"/>
                <a:cs typeface="+mn-cs"/>
              </a:rPr>
              <a:t> de Cartes Ouvertes, nous vous recommandons</a:t>
            </a:r>
            <a:r>
              <a:rPr lang="fr-CA" sz="1200" b="0" i="0" u="none" strike="noStrike" kern="1200" baseline="0" dirty="0">
                <a:solidFill>
                  <a:schemeClr val="tx1"/>
                </a:solidFill>
                <a:effectLst/>
                <a:latin typeface="+mn-lt"/>
                <a:ea typeface="+mn-ea"/>
                <a:cs typeface="+mn-cs"/>
              </a:rPr>
              <a:t> de </a:t>
            </a:r>
            <a:r>
              <a:rPr lang="fr-CA" sz="1200" b="0" i="0" u="none" strike="noStrike" kern="1200" dirty="0">
                <a:solidFill>
                  <a:schemeClr val="tx1"/>
                </a:solidFill>
                <a:effectLst/>
                <a:latin typeface="+mn-lt"/>
                <a:ea typeface="+mn-ea"/>
                <a:cs typeface="+mn-cs"/>
              </a:rPr>
              <a:t>nous aviser dès que vous procédez à une </a:t>
            </a:r>
            <a:r>
              <a:rPr lang="fr-CA" sz="1200" b="0" i="0" u="none" strike="noStrike" kern="1200" dirty="0" err="1">
                <a:solidFill>
                  <a:schemeClr val="tx1"/>
                </a:solidFill>
                <a:effectLst/>
                <a:latin typeface="+mn-lt"/>
                <a:ea typeface="+mn-ea"/>
                <a:cs typeface="+mn-cs"/>
              </a:rPr>
              <a:t>dépublication</a:t>
            </a:r>
            <a:r>
              <a:rPr lang="fr-CA" sz="1200" b="0" i="0" u="none" strike="noStrike" kern="1200" dirty="0">
                <a:solidFill>
                  <a:schemeClr val="tx1"/>
                </a:solidFill>
                <a:effectLst/>
                <a:latin typeface="+mn-lt"/>
                <a:ea typeface="+mn-ea"/>
                <a:cs typeface="+mn-cs"/>
              </a:rPr>
              <a:t> de Cartes Ouvertes.  Nous détruirons alors immédiatement l'enregistrement du site Cartes Ouvertes.</a:t>
            </a:r>
            <a:r>
              <a:rPr lang="fr-CA" dirty="0"/>
              <a:t> </a:t>
            </a:r>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7</a:t>
            </a:fld>
            <a:endParaRPr lang="en-CA"/>
          </a:p>
        </p:txBody>
      </p:sp>
    </p:spTree>
    <p:extLst>
      <p:ext uri="{BB962C8B-B14F-4D97-AF65-F5344CB8AC3E}">
        <p14:creationId xmlns:p14="http://schemas.microsoft.com/office/powerpoint/2010/main" val="2430967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200" b="0" i="0" u="none" strike="noStrike" kern="1200" dirty="0">
                <a:solidFill>
                  <a:schemeClr val="tx1"/>
                </a:solidFill>
                <a:effectLst/>
                <a:latin typeface="+mn-lt"/>
                <a:ea typeface="+mn-ea"/>
                <a:cs typeface="+mn-cs"/>
              </a:rPr>
              <a:t>Toute modification</a:t>
            </a:r>
            <a:r>
              <a:rPr lang="fr-CA" sz="1200" b="0" i="0" u="none" strike="noStrike" kern="1200" baseline="0" dirty="0">
                <a:solidFill>
                  <a:schemeClr val="tx1"/>
                </a:solidFill>
                <a:effectLst/>
                <a:latin typeface="+mn-lt"/>
                <a:ea typeface="+mn-ea"/>
                <a:cs typeface="+mn-cs"/>
              </a:rPr>
              <a:t> à un enregistrement déjà publié nécessite d’initier de nouveau une demande de publication afin de propager les modifications dans la PGF et sur Cartes Ouvertes. </a:t>
            </a:r>
            <a:r>
              <a:rPr lang="fr-CA" dirty="0" smtClean="0"/>
              <a:t>Il n’est pas requis de </a:t>
            </a:r>
            <a:r>
              <a:rPr lang="fr-CA" dirty="0" err="1" smtClean="0"/>
              <a:t>dépublier</a:t>
            </a:r>
            <a:r>
              <a:rPr lang="fr-CA" baseline="0" dirty="0" smtClean="0"/>
              <a:t> pour publier une mise à jour</a:t>
            </a:r>
            <a:endParaRPr lang="fr-CA" dirty="0" smtClean="0"/>
          </a:p>
          <a:p>
            <a:endParaRPr lang="fr-CA" sz="1200" b="0" i="0" u="none" strike="noStrike" kern="1200" baseline="0" dirty="0">
              <a:solidFill>
                <a:schemeClr val="tx1"/>
              </a:solidFill>
              <a:effectLst/>
              <a:latin typeface="+mn-lt"/>
              <a:ea typeface="+mn-ea"/>
              <a:cs typeface="+mn-cs"/>
            </a:endParaRPr>
          </a:p>
          <a:p>
            <a:endParaRPr lang="fr-CA" sz="1200" b="0" i="0" u="none" strike="noStrike" kern="1200" baseline="0" dirty="0">
              <a:solidFill>
                <a:schemeClr val="tx1"/>
              </a:solidFill>
              <a:effectLst/>
              <a:latin typeface="+mn-lt"/>
              <a:ea typeface="+mn-ea"/>
              <a:cs typeface="+mn-cs"/>
            </a:endParaRPr>
          </a:p>
          <a:p>
            <a:r>
              <a:rPr lang="fr-CA" sz="1200" b="0" i="0" u="none" strike="noStrike" kern="1200" baseline="0" dirty="0">
                <a:solidFill>
                  <a:schemeClr val="tx1"/>
                </a:solidFill>
                <a:effectLst/>
                <a:latin typeface="+mn-lt"/>
                <a:ea typeface="+mn-ea"/>
                <a:cs typeface="+mn-cs"/>
              </a:rPr>
              <a:t>Il n’y a actuellement aucun moyen de contourner les différents niveaux d’approbation pour des modifications plus mineures.</a:t>
            </a:r>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8</a:t>
            </a:fld>
            <a:endParaRPr lang="en-CA"/>
          </a:p>
        </p:txBody>
      </p:sp>
    </p:spTree>
    <p:extLst>
      <p:ext uri="{BB962C8B-B14F-4D97-AF65-F5344CB8AC3E}">
        <p14:creationId xmlns:p14="http://schemas.microsoft.com/office/powerpoint/2010/main" val="3753630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smtClean="0"/>
              <a:t>Vous voulez en savoir davantage sur ce sujet, contacter l’équipe du service à la clientèle de la PGF</a:t>
            </a:r>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9</a:t>
            </a:fld>
            <a:endParaRPr lang="en-CA"/>
          </a:p>
        </p:txBody>
      </p:sp>
    </p:spTree>
    <p:extLst>
      <p:ext uri="{BB962C8B-B14F-4D97-AF65-F5344CB8AC3E}">
        <p14:creationId xmlns:p14="http://schemas.microsoft.com/office/powerpoint/2010/main" val="3547813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CA" dirty="0"/>
          </a:p>
        </p:txBody>
      </p:sp>
    </p:spTree>
    <p:extLst>
      <p:ext uri="{BB962C8B-B14F-4D97-AF65-F5344CB8AC3E}">
        <p14:creationId xmlns:p14="http://schemas.microsoft.com/office/powerpoint/2010/main" val="3520057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391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87150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188380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1695600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a:t>Click to edit Master title style</a:t>
            </a:r>
            <a:endParaRPr lang="en-CA"/>
          </a:p>
        </p:txBody>
      </p:sp>
    </p:spTree>
    <p:extLst>
      <p:ext uri="{BB962C8B-B14F-4D97-AF65-F5344CB8AC3E}">
        <p14:creationId xmlns:p14="http://schemas.microsoft.com/office/powerpoint/2010/main" val="2555379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37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77085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039573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418655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0663929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Line 9"/>
          <p:cNvSpPr>
            <a:spLocks noChangeShapeType="1"/>
          </p:cNvSpPr>
          <p:nvPr/>
        </p:nvSpPr>
        <p:spPr bwMode="auto">
          <a:xfrm>
            <a:off x="914400" y="1600200"/>
            <a:ext cx="7391400" cy="0"/>
          </a:xfrm>
          <a:prstGeom prst="line">
            <a:avLst/>
          </a:prstGeom>
          <a:noFill/>
          <a:ln w="28575">
            <a:solidFill>
              <a:schemeClr val="bg1"/>
            </a:solidFill>
            <a:round/>
            <a:headEnd/>
            <a:tailEnd/>
          </a:ln>
        </p:spPr>
        <p:txBody>
          <a:bodyPr/>
          <a:lstStyle/>
          <a:p>
            <a:pPr>
              <a:defRPr/>
            </a:pPr>
            <a:endParaRPr lang="en-US" dirty="0"/>
          </a:p>
        </p:txBody>
      </p:sp>
      <p:sp>
        <p:nvSpPr>
          <p:cNvPr id="5" name="Rectangle 7"/>
          <p:cNvSpPr>
            <a:spLocks noChangeArrowheads="1"/>
          </p:cNvSpPr>
          <p:nvPr/>
        </p:nvSpPr>
        <p:spPr bwMode="auto">
          <a:xfrm>
            <a:off x="0" y="6248400"/>
            <a:ext cx="9144000" cy="609600"/>
          </a:xfrm>
          <a:prstGeom prst="rect">
            <a:avLst/>
          </a:prstGeom>
          <a:solidFill>
            <a:schemeClr val="accent2"/>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pic>
        <p:nvPicPr>
          <p:cNvPr id="6" name="Picture 8" descr="canada_w"/>
          <p:cNvPicPr>
            <a:picLocks noChangeAspect="1" noChangeArrowheads="1"/>
          </p:cNvPicPr>
          <p:nvPr/>
        </p:nvPicPr>
        <p:blipFill>
          <a:blip r:embed="rId2"/>
          <a:srcRect/>
          <a:stretch>
            <a:fillRect/>
          </a:stretch>
        </p:blipFill>
        <p:spPr bwMode="auto">
          <a:xfrm>
            <a:off x="7239000" y="6324600"/>
            <a:ext cx="1524000" cy="393700"/>
          </a:xfrm>
          <a:prstGeom prst="rect">
            <a:avLst/>
          </a:prstGeom>
          <a:noFill/>
          <a:ln w="9525">
            <a:noFill/>
            <a:miter lim="800000"/>
            <a:headEnd/>
            <a:tailEnd/>
          </a:ln>
        </p:spPr>
      </p:pic>
      <p:pic>
        <p:nvPicPr>
          <p:cNvPr id="7" name="Picture 9" descr="goc_fip_e_blk_55"/>
          <p:cNvPicPr>
            <a:picLocks noChangeAspect="1" noChangeArrowheads="1"/>
          </p:cNvPicPr>
          <p:nvPr/>
        </p:nvPicPr>
        <p:blipFill>
          <a:blip r:embed="rId3"/>
          <a:srcRect/>
          <a:stretch>
            <a:fillRect/>
          </a:stretch>
        </p:blipFill>
        <p:spPr bwMode="auto">
          <a:xfrm>
            <a:off x="228600" y="6400800"/>
            <a:ext cx="3124200" cy="234950"/>
          </a:xfrm>
          <a:prstGeom prst="rect">
            <a:avLst/>
          </a:prstGeom>
          <a:noFill/>
          <a:ln w="9525">
            <a:noFill/>
            <a:miter lim="800000"/>
            <a:headEnd/>
            <a:tailEnd/>
          </a:ln>
        </p:spPr>
      </p:pic>
      <p:sp>
        <p:nvSpPr>
          <p:cNvPr id="33797" name="Rectangle 5"/>
          <p:cNvSpPr>
            <a:spLocks noGrp="1" noChangeArrowheads="1"/>
          </p:cNvSpPr>
          <p:nvPr>
            <p:ph type="ctrTitle"/>
          </p:nvPr>
        </p:nvSpPr>
        <p:spPr>
          <a:xfrm>
            <a:off x="685800" y="3352800"/>
            <a:ext cx="7772400" cy="1085850"/>
          </a:xfrm>
        </p:spPr>
        <p:txBody>
          <a:bodyPr/>
          <a:lstStyle>
            <a:lvl1pPr algn="ctr">
              <a:defRPr sz="3200"/>
            </a:lvl1pPr>
          </a:lstStyle>
          <a:p>
            <a:pPr lvl="0"/>
            <a:r>
              <a:rPr lang="en-US" noProof="0"/>
              <a:t>Click to edit Master title style</a:t>
            </a:r>
          </a:p>
        </p:txBody>
      </p:sp>
      <p:sp>
        <p:nvSpPr>
          <p:cNvPr id="33798" name="Rectangle 6"/>
          <p:cNvSpPr>
            <a:spLocks noGrp="1" noChangeArrowheads="1"/>
          </p:cNvSpPr>
          <p:nvPr>
            <p:ph type="subTitle" idx="1"/>
          </p:nvPr>
        </p:nvSpPr>
        <p:spPr>
          <a:xfrm>
            <a:off x="685800" y="4419600"/>
            <a:ext cx="7772400" cy="1600200"/>
          </a:xfrm>
        </p:spPr>
        <p:txBody>
          <a:bodyPr/>
          <a:lstStyle>
            <a:lvl1pPr marL="0" indent="0" algn="ctr">
              <a:buFont typeface="Wingdings" pitchFamily="2" charset="2"/>
              <a:buNone/>
              <a:defRPr>
                <a:solidFill>
                  <a:schemeClr val="bg2"/>
                </a:solidFill>
              </a:defRPr>
            </a:lvl1pPr>
          </a:lstStyle>
          <a:p>
            <a:pPr lvl="0"/>
            <a:r>
              <a:rPr lang="en-US" noProof="0"/>
              <a:t>Click to edit Master subtitle style</a:t>
            </a:r>
          </a:p>
        </p:txBody>
      </p:sp>
      <p:sp>
        <p:nvSpPr>
          <p:cNvPr id="8" name="Footer Placeholder 1"/>
          <p:cNvSpPr>
            <a:spLocks noGrp="1"/>
          </p:cNvSpPr>
          <p:nvPr>
            <p:ph type="ftr" sz="quarter" idx="10"/>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FFFFFF"/>
                </a:solidFill>
                <a:latin typeface="Arial" pitchFamily="34" charset="0"/>
                <a:cs typeface="+mn-cs"/>
              </a:defRPr>
            </a:lvl1pPr>
          </a:lstStyle>
          <a:p>
            <a:pPr>
              <a:defRPr/>
            </a:pPr>
            <a:endParaRPr lang="en-US" dirty="0"/>
          </a:p>
        </p:txBody>
      </p:sp>
    </p:spTree>
    <p:extLst>
      <p:ext uri="{BB962C8B-B14F-4D97-AF65-F5344CB8AC3E}">
        <p14:creationId xmlns:p14="http://schemas.microsoft.com/office/powerpoint/2010/main" val="1303499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pPr>
              <a:defRPr/>
            </a:pPr>
            <a:fld id="{C0E0D42F-D95C-41A7-9EA8-FDED82D519DA}" type="slidenum">
              <a:rPr lang="en-US"/>
              <a:pPr>
                <a:defRPr/>
              </a:pPr>
              <a:t>‹#›</a:t>
            </a:fld>
            <a:endParaRPr lang="en-US" dirty="0"/>
          </a:p>
        </p:txBody>
      </p:sp>
      <p:sp>
        <p:nvSpPr>
          <p:cNvPr id="3" name="Date Placeholder 2"/>
          <p:cNvSpPr>
            <a:spLocks noGrp="1"/>
          </p:cNvSpPr>
          <p:nvPr>
            <p:ph type="dt" sz="half" idx="11"/>
          </p:nvPr>
        </p:nvSpPr>
        <p:spPr>
          <a:xfrm>
            <a:off x="0" y="6237288"/>
            <a:ext cx="2133600" cy="476250"/>
          </a:xfrm>
          <a:prstGeom prst="rect">
            <a:avLst/>
          </a:prstGeom>
        </p:spPr>
        <p:txBody>
          <a:bodyPr/>
          <a:lstStyle>
            <a:lvl1pPr>
              <a:defRPr>
                <a:solidFill>
                  <a:srgbClr val="000000"/>
                </a:solidFill>
                <a:latin typeface="Arial" pitchFamily="34" charset="0"/>
                <a:cs typeface="+mn-cs"/>
              </a:defRPr>
            </a:lvl1pPr>
          </a:lstStyle>
          <a:p>
            <a:pPr>
              <a:defRPr/>
            </a:pPr>
            <a:endParaRPr lang="en-CA" dirty="0"/>
          </a:p>
        </p:txBody>
      </p:sp>
      <p:sp>
        <p:nvSpPr>
          <p:cNvPr id="4" name="Footer Placeholder 3"/>
          <p:cNvSpPr>
            <a:spLocks noGrp="1"/>
          </p:cNvSpPr>
          <p:nvPr>
            <p:ph type="ftr" sz="quarter" idx="12"/>
          </p:nvPr>
        </p:nvSpPr>
        <p:spPr>
          <a:xfrm>
            <a:off x="2339975" y="6408738"/>
            <a:ext cx="2895600" cy="476250"/>
          </a:xfrm>
          <a:prstGeom prst="rect">
            <a:avLst/>
          </a:prstGeom>
        </p:spPr>
        <p:txBody>
          <a:bodyPr/>
          <a:lstStyle>
            <a:lvl1pPr>
              <a:defRPr>
                <a:solidFill>
                  <a:srgbClr val="000000"/>
                </a:solidFill>
                <a:latin typeface="Arial" pitchFamily="34" charset="0"/>
                <a:cs typeface="+mn-cs"/>
              </a:defRPr>
            </a:lvl1pPr>
          </a:lstStyle>
          <a:p>
            <a:pPr>
              <a:defRPr/>
            </a:pPr>
            <a:endParaRPr lang="en-CA" dirty="0"/>
          </a:p>
        </p:txBody>
      </p:sp>
    </p:spTree>
    <p:extLst>
      <p:ext uri="{BB962C8B-B14F-4D97-AF65-F5344CB8AC3E}">
        <p14:creationId xmlns:p14="http://schemas.microsoft.com/office/powerpoint/2010/main" val="697377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000000"/>
                </a:solidFill>
                <a:latin typeface="Arial" charset="0"/>
                <a:cs typeface="+mn-cs"/>
              </a:defRPr>
            </a:lvl1pPr>
          </a:lstStyle>
          <a:p>
            <a:pPr>
              <a:defRPr/>
            </a:pPr>
            <a:endParaRPr lang="en-CA"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000000"/>
                </a:solidFill>
                <a:latin typeface="Arial" charset="0"/>
                <a:cs typeface="+mn-cs"/>
              </a:defRPr>
            </a:lvl1pPr>
          </a:lstStyle>
          <a:p>
            <a:pPr>
              <a:defRPr/>
            </a:pPr>
            <a:endParaRPr lang="en-CA" dirty="0"/>
          </a:p>
        </p:txBody>
      </p:sp>
      <p:sp>
        <p:nvSpPr>
          <p:cNvPr id="6" name="Slide Number Placeholder 5"/>
          <p:cNvSpPr>
            <a:spLocks noGrp="1"/>
          </p:cNvSpPr>
          <p:nvPr>
            <p:ph type="sldNum" sz="quarter" idx="12"/>
          </p:nvPr>
        </p:nvSpPr>
        <p:spPr/>
        <p:txBody>
          <a:bodyPr/>
          <a:lstStyle>
            <a:lvl1pPr>
              <a:defRPr/>
            </a:lvl1pPr>
          </a:lstStyle>
          <a:p>
            <a:pPr>
              <a:defRPr/>
            </a:pPr>
            <a:fld id="{9BA93479-80B2-4929-9655-4990D8911978}" type="slidenum">
              <a:rPr lang="en-CA"/>
              <a:pPr>
                <a:defRPr/>
              </a:pPr>
              <a:t>‹#›</a:t>
            </a:fld>
            <a:endParaRPr lang="en-CA" dirty="0"/>
          </a:p>
        </p:txBody>
      </p:sp>
    </p:spTree>
    <p:extLst>
      <p:ext uri="{BB962C8B-B14F-4D97-AF65-F5344CB8AC3E}">
        <p14:creationId xmlns:p14="http://schemas.microsoft.com/office/powerpoint/2010/main" val="29072308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CA"/>
          </a:p>
        </p:txBody>
      </p:sp>
      <p:sp>
        <p:nvSpPr>
          <p:cNvPr id="3" name="Espace réservé du numéro de diapositive 2"/>
          <p:cNvSpPr>
            <a:spLocks noGrp="1"/>
          </p:cNvSpPr>
          <p:nvPr>
            <p:ph type="sldNum" sz="quarter" idx="10"/>
          </p:nvPr>
        </p:nvSpPr>
        <p:spPr/>
        <p:txBody>
          <a:bodyPr/>
          <a:lstStyle>
            <a:lvl1pPr>
              <a:defRPr/>
            </a:lvl1pPr>
          </a:lstStyle>
          <a:p>
            <a:fld id="{28F845B4-83D0-4B98-B2C1-CE04ECA2E6A7}" type="slidenum">
              <a:rPr lang="en-US" altLang="fr-FR"/>
              <a:pPr/>
              <a:t>‹#›</a:t>
            </a:fld>
            <a:endParaRPr lang="en-US" altLang="fr-FR" dirty="0"/>
          </a:p>
        </p:txBody>
      </p:sp>
    </p:spTree>
    <p:extLst>
      <p:ext uri="{BB962C8B-B14F-4D97-AF65-F5344CB8AC3E}">
        <p14:creationId xmlns:p14="http://schemas.microsoft.com/office/powerpoint/2010/main" val="3562453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US" altLang="en-US" sz="1400" dirty="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US"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fr-CA" sz="2000" dirty="0">
                <a:solidFill>
                  <a:schemeClr val="bg1"/>
                </a:solidFill>
              </a:rPr>
              <a:t>GcGeo.gc.ca</a:t>
            </a:r>
            <a:endParaRPr lang="en-CA" sz="2000" dirty="0">
              <a:solidFill>
                <a:schemeClr val="bg1"/>
              </a:solidFill>
            </a:endParaRP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a:solidFill>
                  <a:schemeClr val="bg1"/>
                </a:solidFill>
              </a:rPr>
              <a:t>NRCan.fgp-pgf.RNCan@canada.ca</a:t>
            </a:r>
          </a:p>
        </p:txBody>
      </p:sp>
    </p:spTree>
    <p:extLst>
      <p:ext uri="{BB962C8B-B14F-4D97-AF65-F5344CB8AC3E}">
        <p14:creationId xmlns:p14="http://schemas.microsoft.com/office/powerpoint/2010/main" val="347955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2291"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6"/>
          <p:cNvSpPr>
            <a:spLocks noChangeArrowheads="1"/>
          </p:cNvSpPr>
          <p:nvPr/>
        </p:nvSpPr>
        <p:spPr bwMode="auto">
          <a:xfrm>
            <a:off x="2514600" y="0"/>
            <a:ext cx="3733800" cy="228600"/>
          </a:xfrm>
          <a:prstGeom prst="rect">
            <a:avLst/>
          </a:prstGeom>
          <a:solidFill>
            <a:srgbClr val="6496C8"/>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sp>
        <p:nvSpPr>
          <p:cNvPr id="1029" name="Rectangle 7"/>
          <p:cNvSpPr>
            <a:spLocks noChangeArrowheads="1"/>
          </p:cNvSpPr>
          <p:nvPr/>
        </p:nvSpPr>
        <p:spPr bwMode="auto">
          <a:xfrm>
            <a:off x="0" y="0"/>
            <a:ext cx="2895600" cy="228600"/>
          </a:xfrm>
          <a:prstGeom prst="rect">
            <a:avLst/>
          </a:prstGeom>
          <a:solidFill>
            <a:srgbClr val="12547C"/>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sp>
        <p:nvSpPr>
          <p:cNvPr id="1030" name="Rectangle 8"/>
          <p:cNvSpPr>
            <a:spLocks noChangeArrowheads="1"/>
          </p:cNvSpPr>
          <p:nvPr/>
        </p:nvSpPr>
        <p:spPr bwMode="auto">
          <a:xfrm>
            <a:off x="6019800" y="0"/>
            <a:ext cx="3124200" cy="228600"/>
          </a:xfrm>
          <a:prstGeom prst="rect">
            <a:avLst/>
          </a:prstGeom>
          <a:solidFill>
            <a:srgbClr val="A5C3CD"/>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sp>
        <p:nvSpPr>
          <p:cNvPr id="1031" name="Rectangle 7"/>
          <p:cNvSpPr>
            <a:spLocks noChangeArrowheads="1"/>
          </p:cNvSpPr>
          <p:nvPr/>
        </p:nvSpPr>
        <p:spPr bwMode="auto">
          <a:xfrm>
            <a:off x="0" y="6248400"/>
            <a:ext cx="9144000" cy="609600"/>
          </a:xfrm>
          <a:prstGeom prst="rect">
            <a:avLst/>
          </a:prstGeom>
          <a:solidFill>
            <a:schemeClr val="accent2"/>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pic>
        <p:nvPicPr>
          <p:cNvPr id="12296" name="Picture 8" descr="canada_w"/>
          <p:cNvPicPr>
            <a:picLocks noChangeAspect="1" noChangeArrowheads="1"/>
          </p:cNvPicPr>
          <p:nvPr/>
        </p:nvPicPr>
        <p:blipFill>
          <a:blip r:embed="rId6"/>
          <a:srcRect/>
          <a:stretch>
            <a:fillRect/>
          </a:stretch>
        </p:blipFill>
        <p:spPr bwMode="auto">
          <a:xfrm>
            <a:off x="7239000" y="6324600"/>
            <a:ext cx="1524000" cy="393700"/>
          </a:xfrm>
          <a:prstGeom prst="rect">
            <a:avLst/>
          </a:prstGeom>
          <a:noFill/>
          <a:ln w="9525">
            <a:noFill/>
            <a:miter lim="800000"/>
            <a:headEnd/>
            <a:tailEnd/>
          </a:ln>
        </p:spPr>
      </p:pic>
      <p:pic>
        <p:nvPicPr>
          <p:cNvPr id="12297" name="Picture 9" descr="goc_fip_e_blk_55"/>
          <p:cNvPicPr>
            <a:picLocks noChangeAspect="1" noChangeArrowheads="1"/>
          </p:cNvPicPr>
          <p:nvPr/>
        </p:nvPicPr>
        <p:blipFill>
          <a:blip r:embed="rId7"/>
          <a:srcRect/>
          <a:stretch>
            <a:fillRect/>
          </a:stretch>
        </p:blipFill>
        <p:spPr bwMode="auto">
          <a:xfrm>
            <a:off x="228600" y="6400800"/>
            <a:ext cx="3124200" cy="234950"/>
          </a:xfrm>
          <a:prstGeom prst="rect">
            <a:avLst/>
          </a:prstGeom>
          <a:noFill/>
          <a:ln w="9525">
            <a:noFill/>
            <a:miter lim="800000"/>
            <a:headEnd/>
            <a:tailEnd/>
          </a:ln>
        </p:spPr>
      </p:pic>
      <p:sp>
        <p:nvSpPr>
          <p:cNvPr id="7" name="Slide Number Placeholder 6"/>
          <p:cNvSpPr>
            <a:spLocks noGrp="1"/>
          </p:cNvSpPr>
          <p:nvPr>
            <p:ph type="sldNum" sz="quarter" idx="4"/>
          </p:nvPr>
        </p:nvSpPr>
        <p:spPr>
          <a:xfrm>
            <a:off x="3722688" y="6356350"/>
            <a:ext cx="2133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FFFFFF"/>
                </a:solidFill>
                <a:latin typeface="Arial" pitchFamily="34" charset="0"/>
                <a:cs typeface="+mn-cs"/>
              </a:defRPr>
            </a:lvl1pPr>
          </a:lstStyle>
          <a:p>
            <a:pPr>
              <a:defRPr/>
            </a:pPr>
            <a:fld id="{9D4D6887-8541-4007-A7DA-FB947AED6984}" type="slidenum">
              <a:rPr lang="en-US"/>
              <a:pPr>
                <a:defRPr/>
              </a:pPr>
              <a:t>‹#›</a:t>
            </a:fld>
            <a:endParaRPr lang="en-US" dirty="0"/>
          </a:p>
        </p:txBody>
      </p:sp>
    </p:spTree>
    <p:extLst>
      <p:ext uri="{BB962C8B-B14F-4D97-AF65-F5344CB8AC3E}">
        <p14:creationId xmlns:p14="http://schemas.microsoft.com/office/powerpoint/2010/main" val="9653647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ftr="0" dt="0"/>
  <p:txStyles>
    <p:title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p:titleStyle>
    <p:bodyStyle>
      <a:lvl1pPr marL="342900" indent="-342900" algn="l" rtl="0" eaLnBrk="1" fontAlgn="base" hangingPunct="1">
        <a:spcBef>
          <a:spcPct val="20000"/>
        </a:spcBef>
        <a:spcAft>
          <a:spcPct val="0"/>
        </a:spcAft>
        <a:buClr>
          <a:srgbClr val="6496C8"/>
        </a:buClr>
        <a:buFont typeface="Wingdings" pitchFamily="2" charset="2"/>
        <a:buChar char="§"/>
        <a:defRPr sz="2400">
          <a:solidFill>
            <a:schemeClr val="tx1"/>
          </a:solidFill>
          <a:latin typeface="+mn-lt"/>
          <a:ea typeface="ＭＳ Ｐゴシック" charset="0"/>
          <a:cs typeface="+mn-cs"/>
        </a:defRPr>
      </a:lvl1pPr>
      <a:lvl2pPr marL="742950" indent="-285750" algn="l" rtl="0" eaLnBrk="1" fontAlgn="base" hangingPunct="1">
        <a:spcBef>
          <a:spcPct val="20000"/>
        </a:spcBef>
        <a:spcAft>
          <a:spcPct val="0"/>
        </a:spcAft>
        <a:buClr>
          <a:srgbClr val="6496C8"/>
        </a:buClr>
        <a:buFont typeface="Wingdings" pitchFamily="2" charset="2"/>
        <a:buChar char="§"/>
        <a:defRPr sz="2000">
          <a:solidFill>
            <a:schemeClr val="tx1"/>
          </a:solidFill>
          <a:latin typeface="+mn-lt"/>
          <a:ea typeface="ＭＳ Ｐゴシック" pitchFamily="34" charset="-128"/>
          <a:cs typeface="+mn-cs"/>
        </a:defRPr>
      </a:lvl2pPr>
      <a:lvl3pPr marL="1143000" indent="-228600" algn="l" rtl="0" eaLnBrk="1" fontAlgn="base" hangingPunct="1">
        <a:spcBef>
          <a:spcPct val="20000"/>
        </a:spcBef>
        <a:spcAft>
          <a:spcPct val="0"/>
        </a:spcAft>
        <a:buClr>
          <a:srgbClr val="6496C8"/>
        </a:buClr>
        <a:buFont typeface="Wingdings" pitchFamily="2" charset="2"/>
        <a:buChar char="§"/>
        <a:defRPr>
          <a:solidFill>
            <a:schemeClr val="tx1"/>
          </a:solidFill>
          <a:latin typeface="+mn-lt"/>
          <a:ea typeface="ＭＳ Ｐゴシック" pitchFamily="34" charset="-128"/>
          <a:cs typeface="+mn-cs"/>
        </a:defRPr>
      </a:lvl3pPr>
      <a:lvl4pPr marL="1600200" indent="-228600" algn="l" rtl="0" eaLnBrk="1" fontAlgn="base" hangingPunct="1">
        <a:spcBef>
          <a:spcPct val="20000"/>
        </a:spcBef>
        <a:spcAft>
          <a:spcPct val="0"/>
        </a:spcAft>
        <a:buClr>
          <a:srgbClr val="6496C8"/>
        </a:buClr>
        <a:buFont typeface="Wingdings" pitchFamily="2" charset="2"/>
        <a:buChar char="§"/>
        <a:defRPr sz="1600">
          <a:solidFill>
            <a:schemeClr val="tx1"/>
          </a:solidFill>
          <a:latin typeface="+mn-lt"/>
          <a:ea typeface="ＭＳ Ｐゴシック" pitchFamily="34" charset="-128"/>
          <a:cs typeface="+mn-cs"/>
        </a:defRPr>
      </a:lvl4pPr>
      <a:lvl5pPr marL="2057400" indent="-228600" algn="l" rtl="0" eaLnBrk="1" fontAlgn="base" hangingPunct="1">
        <a:spcBef>
          <a:spcPct val="20000"/>
        </a:spcBef>
        <a:spcAft>
          <a:spcPct val="0"/>
        </a:spcAft>
        <a:buClr>
          <a:srgbClr val="6496C8"/>
        </a:buClr>
        <a:buFont typeface="Wingdings" pitchFamily="2" charset="2"/>
        <a:buChar char="§"/>
        <a:defRPr sz="1400">
          <a:solidFill>
            <a:schemeClr val="tx1"/>
          </a:solidFill>
          <a:latin typeface="+mn-lt"/>
          <a:ea typeface="ＭＳ Ｐゴシック" pitchFamily="34" charset="-128"/>
          <a:cs typeface="+mn-cs"/>
        </a:defRPr>
      </a:lvl5pPr>
      <a:lvl6pPr marL="2514600" indent="-228600" algn="l" rtl="0" eaLnBrk="1" fontAlgn="base" hangingPunct="1">
        <a:spcBef>
          <a:spcPct val="20000"/>
        </a:spcBef>
        <a:spcAft>
          <a:spcPct val="0"/>
        </a:spcAft>
        <a:buClr>
          <a:srgbClr val="6496C8"/>
        </a:buClr>
        <a:buFont typeface="Wingdings" pitchFamily="2" charset="2"/>
        <a:buChar char="§"/>
        <a:defRPr sz="1400">
          <a:solidFill>
            <a:schemeClr val="tx1"/>
          </a:solidFill>
          <a:latin typeface="+mn-lt"/>
          <a:cs typeface="+mn-cs"/>
        </a:defRPr>
      </a:lvl6pPr>
      <a:lvl7pPr marL="2971800" indent="-228600" algn="l" rtl="0" eaLnBrk="1" fontAlgn="base" hangingPunct="1">
        <a:spcBef>
          <a:spcPct val="20000"/>
        </a:spcBef>
        <a:spcAft>
          <a:spcPct val="0"/>
        </a:spcAft>
        <a:buClr>
          <a:srgbClr val="6496C8"/>
        </a:buClr>
        <a:buFont typeface="Wingdings" pitchFamily="2" charset="2"/>
        <a:buChar char="§"/>
        <a:defRPr sz="1400">
          <a:solidFill>
            <a:schemeClr val="tx1"/>
          </a:solidFill>
          <a:latin typeface="+mn-lt"/>
          <a:cs typeface="+mn-cs"/>
        </a:defRPr>
      </a:lvl7pPr>
      <a:lvl8pPr marL="3429000" indent="-228600" algn="l" rtl="0" eaLnBrk="1" fontAlgn="base" hangingPunct="1">
        <a:spcBef>
          <a:spcPct val="20000"/>
        </a:spcBef>
        <a:spcAft>
          <a:spcPct val="0"/>
        </a:spcAft>
        <a:buClr>
          <a:srgbClr val="6496C8"/>
        </a:buClr>
        <a:buFont typeface="Wingdings" pitchFamily="2" charset="2"/>
        <a:buChar char="§"/>
        <a:defRPr sz="1400">
          <a:solidFill>
            <a:schemeClr val="tx1"/>
          </a:solidFill>
          <a:latin typeface="+mn-lt"/>
          <a:cs typeface="+mn-cs"/>
        </a:defRPr>
      </a:lvl8pPr>
      <a:lvl9pPr marL="3886200" indent="-228600" algn="l" rtl="0" eaLnBrk="1" fontAlgn="base" hangingPunct="1">
        <a:spcBef>
          <a:spcPct val="20000"/>
        </a:spcBef>
        <a:spcAft>
          <a:spcPct val="0"/>
        </a:spcAft>
        <a:buClr>
          <a:srgbClr val="6496C8"/>
        </a:buClr>
        <a:buFont typeface="Wingdings" pitchFamily="2" charset="2"/>
        <a:buChar char="§"/>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audio" Target="../media/media2.m4a"/><Relationship Id="rId7" Type="http://schemas.openxmlformats.org/officeDocument/2006/relationships/image" Target="../media/image7.png"/><Relationship Id="rId12" Type="http://schemas.openxmlformats.org/officeDocument/2006/relationships/image" Target="../media/image12.png"/><Relationship Id="rId2" Type="http://schemas.microsoft.com/office/2007/relationships/media" Target="../media/media2.m4a"/><Relationship Id="rId16" Type="http://schemas.openxmlformats.org/officeDocument/2006/relationships/image" Target="../media/image5.png"/><Relationship Id="rId1" Type="http://schemas.openxmlformats.org/officeDocument/2006/relationships/tags" Target="../tags/tag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notesSlide" Target="../notesSlides/notesSlide2.xml"/><Relationship Id="rId15" Type="http://schemas.openxmlformats.org/officeDocument/2006/relationships/customXml" Target="../ink/ink1.xml"/><Relationship Id="rId10" Type="http://schemas.openxmlformats.org/officeDocument/2006/relationships/image" Target="../media/image10.png"/><Relationship Id="rId4" Type="http://schemas.openxmlformats.org/officeDocument/2006/relationships/slideLayout" Target="../slideLayouts/slideLayout2.xml"/><Relationship Id="rId9" Type="http://schemas.openxmlformats.org/officeDocument/2006/relationships/image" Target="../media/image9.png"/><Relationship Id="rId14"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4.png"/><Relationship Id="rId3" Type="http://schemas.openxmlformats.org/officeDocument/2006/relationships/audio" Target="../media/media3.m4a"/><Relationship Id="rId7" Type="http://schemas.openxmlformats.org/officeDocument/2006/relationships/image" Target="../media/image8.png"/><Relationship Id="rId12" Type="http://schemas.openxmlformats.org/officeDocument/2006/relationships/image" Target="../media/image13.png"/><Relationship Id="rId2" Type="http://schemas.microsoft.com/office/2007/relationships/media" Target="../media/media3.m4a"/><Relationship Id="rId16" Type="http://schemas.openxmlformats.org/officeDocument/2006/relationships/image" Target="../media/image5.png"/><Relationship Id="rId1" Type="http://schemas.openxmlformats.org/officeDocument/2006/relationships/tags" Target="../tags/tag2.xml"/><Relationship Id="rId6" Type="http://schemas.openxmlformats.org/officeDocument/2006/relationships/image" Target="../media/image15.png"/><Relationship Id="rId11" Type="http://schemas.openxmlformats.org/officeDocument/2006/relationships/image" Target="../media/image12.png"/><Relationship Id="rId5" Type="http://schemas.openxmlformats.org/officeDocument/2006/relationships/notesSlide" Target="../notesSlides/notesSlide3.xml"/><Relationship Id="rId1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slideLayout" Target="../slideLayouts/slideLayout2.xml"/><Relationship Id="rId9" Type="http://schemas.openxmlformats.org/officeDocument/2006/relationships/image" Target="../media/image10.png"/><Relationship Id="rId1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11.png"/><Relationship Id="rId18" Type="http://schemas.openxmlformats.org/officeDocument/2006/relationships/image" Target="../media/image5.png"/><Relationship Id="rId3" Type="http://schemas.openxmlformats.org/officeDocument/2006/relationships/audio" Target="../media/media4.m4a"/><Relationship Id="rId7" Type="http://schemas.openxmlformats.org/officeDocument/2006/relationships/image" Target="../media/image8.png"/><Relationship Id="rId12" Type="http://schemas.openxmlformats.org/officeDocument/2006/relationships/image" Target="../media/image9.png"/><Relationship Id="rId17" Type="http://schemas.openxmlformats.org/officeDocument/2006/relationships/image" Target="../media/image20.png"/><Relationship Id="rId2" Type="http://schemas.microsoft.com/office/2007/relationships/media" Target="../media/media4.m4a"/><Relationship Id="rId16" Type="http://schemas.openxmlformats.org/officeDocument/2006/relationships/image" Target="../media/image19.png"/><Relationship Id="rId1" Type="http://schemas.openxmlformats.org/officeDocument/2006/relationships/tags" Target="../tags/tag3.xml"/><Relationship Id="rId6" Type="http://schemas.openxmlformats.org/officeDocument/2006/relationships/image" Target="../media/image7.png"/><Relationship Id="rId11" Type="http://schemas.openxmlformats.org/officeDocument/2006/relationships/image" Target="../media/image14.png"/><Relationship Id="rId5" Type="http://schemas.openxmlformats.org/officeDocument/2006/relationships/notesSlide" Target="../notesSlides/notesSlide4.xml"/><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slideLayout" Target="../slideLayouts/slideLayout2.xml"/><Relationship Id="rId9" Type="http://schemas.openxmlformats.org/officeDocument/2006/relationships/image" Target="../media/image12.png"/><Relationship Id="rId1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5.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5.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5.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5.png"/><Relationship Id="rId4"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28600" y="3861048"/>
            <a:ext cx="8763000" cy="1038225"/>
          </a:xfrm>
          <a:prstGeom prst="rect">
            <a:avLst/>
          </a:prstGeom>
          <a:noFill/>
          <a:ln w="9525">
            <a:noFill/>
            <a:miter lim="800000"/>
            <a:headEnd/>
            <a:tailEnd/>
          </a:ln>
        </p:spPr>
        <p:txBody>
          <a:bodyPr/>
          <a:lstStyle/>
          <a:p>
            <a:pPr algn="ctr">
              <a:spcBef>
                <a:spcPct val="20000"/>
              </a:spcBef>
            </a:pPr>
            <a:r>
              <a:rPr lang="fr-CA" sz="2800" b="1" dirty="0" smtClean="0"/>
              <a:t>Vue détaillée du</a:t>
            </a:r>
          </a:p>
          <a:p>
            <a:pPr algn="ctr">
              <a:spcBef>
                <a:spcPct val="20000"/>
              </a:spcBef>
            </a:pPr>
            <a:r>
              <a:rPr lang="fr-CA" sz="2800" b="1" dirty="0" smtClean="0"/>
              <a:t>processus de publication</a:t>
            </a:r>
            <a:endParaRPr lang="fr-CA" sz="2800" b="1" dirty="0"/>
          </a:p>
        </p:txBody>
      </p:sp>
      <p:sp>
        <p:nvSpPr>
          <p:cNvPr id="8" name="Rectangle 7"/>
          <p:cNvSpPr/>
          <p:nvPr/>
        </p:nvSpPr>
        <p:spPr>
          <a:xfrm>
            <a:off x="-20540" y="332656"/>
            <a:ext cx="9164539" cy="27124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39" y="357022"/>
            <a:ext cx="9180512" cy="2711938"/>
          </a:xfrm>
          <a:prstGeom prst="rect">
            <a:avLst/>
          </a:prstGeom>
        </p:spPr>
      </p:pic>
      <p:cxnSp>
        <p:nvCxnSpPr>
          <p:cNvPr id="15" name="Straight Connector 14"/>
          <p:cNvCxnSpPr/>
          <p:nvPr/>
        </p:nvCxnSpPr>
        <p:spPr>
          <a:xfrm flipV="1">
            <a:off x="8496436" y="2420890"/>
            <a:ext cx="0" cy="792086"/>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8316416" y="2335814"/>
            <a:ext cx="360040" cy="360040"/>
          </a:xfrm>
          <a:prstGeom prst="ellipse">
            <a:avLst/>
          </a:prstGeom>
          <a:solidFill>
            <a:srgbClr val="7CC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a:off x="8478974" y="3212976"/>
            <a:ext cx="701538" cy="0"/>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018488141"/>
      </p:ext>
    </p:extLst>
  </p:cSld>
  <p:clrMapOvr>
    <a:masterClrMapping/>
  </p:clrMapOvr>
  <mc:AlternateContent xmlns:mc="http://schemas.openxmlformats.org/markup-compatibility/2006" xmlns:p14="http://schemas.microsoft.com/office/powerpoint/2010/main">
    <mc:Choice Requires="p14">
      <p:transition spd="slow" p14:dur="2000" advTm="20399"/>
    </mc:Choice>
    <mc:Fallback xmlns="">
      <p:transition spd="slow" advTm="203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mod="1"/>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L’Éditeur </a:t>
            </a:r>
            <a:r>
              <a:rPr lang="fr-CA" b="0" dirty="0"/>
              <a:t>demande une publication</a:t>
            </a:r>
          </a:p>
        </p:txBody>
      </p:sp>
      <p:cxnSp>
        <p:nvCxnSpPr>
          <p:cNvPr id="53" name="Connecteur en angle 2"/>
          <p:cNvCxnSpPr/>
          <p:nvPr/>
        </p:nvCxnSpPr>
        <p:spPr>
          <a:xfrm>
            <a:off x="5859889" y="2634332"/>
            <a:ext cx="8255" cy="666750"/>
          </a:xfrm>
          <a:prstGeom prst="straightConnector1">
            <a:avLst/>
          </a:prstGeom>
          <a:noFill/>
          <a:ln w="76200" cap="flat" cmpd="sng" algn="ctr">
            <a:solidFill>
              <a:srgbClr val="BBE0E3">
                <a:lumMod val="20000"/>
                <a:lumOff val="80000"/>
              </a:srgbClr>
            </a:solidFill>
            <a:prstDash val="solid"/>
            <a:headEnd type="none" w="med" len="med"/>
            <a:tailEnd type="none" w="med" len="med"/>
          </a:ln>
          <a:effectLst>
            <a:outerShdw blurRad="40000" dist="23000" dir="5400000" rotWithShape="0">
              <a:srgbClr val="000000">
                <a:alpha val="35000"/>
              </a:srgbClr>
            </a:outerShdw>
          </a:effectLst>
        </p:spPr>
      </p:cxnSp>
      <p:grpSp>
        <p:nvGrpSpPr>
          <p:cNvPr id="54" name="Group 316"/>
          <p:cNvGrpSpPr/>
          <p:nvPr/>
        </p:nvGrpSpPr>
        <p:grpSpPr>
          <a:xfrm>
            <a:off x="519541" y="1629127"/>
            <a:ext cx="883285" cy="1061719"/>
            <a:chOff x="-24100" y="174681"/>
            <a:chExt cx="883666" cy="1062277"/>
          </a:xfrm>
        </p:grpSpPr>
        <p:sp>
          <p:nvSpPr>
            <p:cNvPr id="55" name="Text Box 3"/>
            <p:cNvSpPr txBox="1"/>
            <p:nvPr/>
          </p:nvSpPr>
          <p:spPr>
            <a:xfrm flipH="1">
              <a:off x="-24100" y="939904"/>
              <a:ext cx="883666" cy="297054"/>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fr-CA" sz="1200" b="1" i="0" u="none" strike="noStrike" kern="0" cap="none" spc="0" normalizeH="0" baseline="0" noProof="0" dirty="0">
                  <a:ln>
                    <a:noFill/>
                  </a:ln>
                  <a:solidFill>
                    <a:srgbClr val="1F4E79"/>
                  </a:solidFill>
                  <a:effectLst/>
                  <a:uLnTx/>
                  <a:uFillTx/>
                  <a:latin typeface="Tahoma"/>
                  <a:ea typeface="Times New Roman"/>
                  <a:cs typeface="Arial"/>
                </a:rPr>
                <a:t>ÉDITEUR</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pic>
          <p:nvPicPr>
            <p:cNvPr id="56" name="Picture 375"/>
            <p:cNvPicPr>
              <a:picLocks noChangeAspect="1"/>
            </p:cNvPicPr>
            <p:nvPr/>
          </p:nvPicPr>
          <p:blipFill>
            <a:blip r:embed="rId6"/>
            <a:stretch>
              <a:fillRect/>
            </a:stretch>
          </p:blipFill>
          <p:spPr>
            <a:xfrm>
              <a:off x="33050" y="174681"/>
              <a:ext cx="726224" cy="761832"/>
            </a:xfrm>
            <a:prstGeom prst="rect">
              <a:avLst/>
            </a:prstGeom>
            <a:ln w="19050">
              <a:solidFill>
                <a:srgbClr val="BBE0E3">
                  <a:lumMod val="50000"/>
                </a:srgbClr>
              </a:solidFill>
            </a:ln>
          </p:spPr>
        </p:pic>
      </p:grpSp>
      <p:sp>
        <p:nvSpPr>
          <p:cNvPr id="57" name="Organigramme : Procédé prédéfini 4"/>
          <p:cNvSpPr/>
          <p:nvPr/>
        </p:nvSpPr>
        <p:spPr>
          <a:xfrm>
            <a:off x="6690055" y="1582772"/>
            <a:ext cx="960755" cy="699770"/>
          </a:xfrm>
          <a:prstGeom prst="flowChartPredefinedProcess">
            <a:avLst/>
          </a:prstGeom>
          <a:solidFill>
            <a:srgbClr val="2D2D8A">
              <a:lumMod val="75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CA" sz="1400" b="0" i="0" u="none" strike="noStrike" kern="0" cap="none" spc="0" normalizeH="0" baseline="0" noProof="0" dirty="0">
                <a:ln>
                  <a:noFill/>
                </a:ln>
                <a:solidFill>
                  <a:srgbClr val="FFFFFF"/>
                </a:solidFill>
                <a:effectLst/>
                <a:uLnTx/>
                <a:uFillTx/>
                <a:latin typeface="Tahoma"/>
                <a:ea typeface="Times New Roman"/>
                <a:cs typeface="Times New Roman"/>
              </a:rPr>
              <a:t>Espace de Travail</a:t>
            </a:r>
            <a:endParaRPr kumimoji="0" lang="fr-CA" sz="1200" b="0" i="0" u="none" strike="noStrike" kern="0" cap="none" spc="0" normalizeH="0" baseline="0" noProof="0" dirty="0">
              <a:ln>
                <a:noFill/>
              </a:ln>
              <a:solidFill>
                <a:srgbClr val="FFFFFF"/>
              </a:solidFill>
              <a:effectLst/>
              <a:uLnTx/>
              <a:uFillTx/>
              <a:latin typeface="Times New Roman"/>
              <a:ea typeface="Times New Roman"/>
              <a:cs typeface="Arial"/>
            </a:endParaRPr>
          </a:p>
        </p:txBody>
      </p:sp>
      <p:sp>
        <p:nvSpPr>
          <p:cNvPr id="58" name="Flèche vers le haut 16"/>
          <p:cNvSpPr/>
          <p:nvPr/>
        </p:nvSpPr>
        <p:spPr>
          <a:xfrm rot="5400000">
            <a:off x="3780815" y="-870539"/>
            <a:ext cx="453994" cy="5234947"/>
          </a:xfrm>
          <a:prstGeom prst="upArrow">
            <a:avLst/>
          </a:prstGeom>
          <a:gradFill rotWithShape="1">
            <a:gsLst>
              <a:gs pos="0">
                <a:srgbClr val="BBE0E3">
                  <a:shade val="51000"/>
                  <a:satMod val="130000"/>
                </a:srgbClr>
              </a:gs>
              <a:gs pos="80000">
                <a:srgbClr val="BBE0E3">
                  <a:shade val="93000"/>
                  <a:satMod val="130000"/>
                </a:srgbClr>
              </a:gs>
              <a:gs pos="100000">
                <a:srgbClr val="BBE0E3">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59" name="Flèche vers le haut 17"/>
          <p:cNvSpPr/>
          <p:nvPr/>
        </p:nvSpPr>
        <p:spPr>
          <a:xfrm rot="10800000">
            <a:off x="2051721" y="1937102"/>
            <a:ext cx="405765" cy="2463156"/>
          </a:xfrm>
          <a:prstGeom prst="upArrow">
            <a:avLst/>
          </a:prstGeom>
          <a:gradFill rotWithShape="1">
            <a:gsLst>
              <a:gs pos="0">
                <a:srgbClr val="BBE0E3">
                  <a:shade val="51000"/>
                  <a:satMod val="130000"/>
                </a:srgbClr>
              </a:gs>
              <a:gs pos="80000">
                <a:srgbClr val="BBE0E3">
                  <a:shade val="93000"/>
                  <a:satMod val="130000"/>
                </a:srgbClr>
              </a:gs>
              <a:gs pos="100000">
                <a:srgbClr val="BBE0E3">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61" name="ZoneTexte 25"/>
          <p:cNvSpPr txBox="1"/>
          <p:nvPr/>
        </p:nvSpPr>
        <p:spPr>
          <a:xfrm>
            <a:off x="1933892" y="1618331"/>
            <a:ext cx="4455579" cy="276999"/>
          </a:xfrm>
          <a:prstGeom prst="rect">
            <a:avLst/>
          </a:prstGeom>
          <a:noFill/>
        </p:spPr>
        <p:txBody>
          <a:bodyPr wrap="none" rtlCol="0">
            <a:spAutoFit/>
          </a:bodyPr>
          <a:lstStyle/>
          <a:p>
            <a:r>
              <a:rPr lang="fr-CA" sz="1200" dirty="0">
                <a:solidFill>
                  <a:srgbClr val="000000"/>
                </a:solidFill>
                <a:ea typeface="Times New Roman"/>
                <a:cs typeface="Times New Roman"/>
              </a:rPr>
              <a:t>Créer / Mettre à jour des métadonnées et Valider des  Métadonnées</a:t>
            </a:r>
            <a:endParaRPr lang="fr-CA" sz="1400" dirty="0">
              <a:solidFill>
                <a:srgbClr val="000000"/>
              </a:solidFill>
              <a:latin typeface="Times New Roman"/>
              <a:ea typeface="Times New Roman"/>
              <a:cs typeface="Arial"/>
            </a:endParaRPr>
          </a:p>
        </p:txBody>
      </p:sp>
      <p:sp>
        <p:nvSpPr>
          <p:cNvPr id="62" name="ZoneTexte 25"/>
          <p:cNvSpPr txBox="1"/>
          <p:nvPr/>
        </p:nvSpPr>
        <p:spPr>
          <a:xfrm rot="16200000">
            <a:off x="1344338" y="2930139"/>
            <a:ext cx="1784976" cy="276999"/>
          </a:xfrm>
          <a:prstGeom prst="rect">
            <a:avLst/>
          </a:prstGeom>
          <a:noFill/>
        </p:spPr>
        <p:txBody>
          <a:bodyPr wrap="none" rtlCol="0">
            <a:spAutoFit/>
          </a:bodyPr>
          <a:lstStyle/>
          <a:p>
            <a:r>
              <a:rPr lang="fr-CA" sz="1200" dirty="0">
                <a:solidFill>
                  <a:srgbClr val="000000"/>
                </a:solidFill>
                <a:ea typeface="Times New Roman"/>
                <a:cs typeface="Arial"/>
              </a:rPr>
              <a:t>Demande de  publication </a:t>
            </a:r>
            <a:endParaRPr lang="fr-CA" sz="1400" dirty="0">
              <a:solidFill>
                <a:srgbClr val="000000"/>
              </a:solidFill>
              <a:latin typeface="Times New Roman"/>
              <a:ea typeface="Times New Roman"/>
              <a:cs typeface="Arial"/>
            </a:endParaRPr>
          </a:p>
        </p:txBody>
      </p:sp>
      <p:grpSp>
        <p:nvGrpSpPr>
          <p:cNvPr id="63" name="Group 324"/>
          <p:cNvGrpSpPr/>
          <p:nvPr/>
        </p:nvGrpSpPr>
        <p:grpSpPr>
          <a:xfrm>
            <a:off x="5314636" y="3293675"/>
            <a:ext cx="3289812" cy="478156"/>
            <a:chOff x="7881787" y="2652349"/>
            <a:chExt cx="3506419" cy="478299"/>
          </a:xfrm>
        </p:grpSpPr>
        <p:sp>
          <p:nvSpPr>
            <p:cNvPr id="64" name="Rectangle à coins arrondis 102"/>
            <p:cNvSpPr/>
            <p:nvPr/>
          </p:nvSpPr>
          <p:spPr>
            <a:xfrm>
              <a:off x="7881787" y="2652349"/>
              <a:ext cx="3352800" cy="324652"/>
            </a:xfrm>
            <a:prstGeom prst="roundRect">
              <a:avLst/>
            </a:prstGeom>
            <a:solidFill>
              <a:srgbClr val="BBE0E3">
                <a:lumMod val="20000"/>
                <a:lumOff val="80000"/>
              </a:srgbClr>
            </a:solidFill>
            <a:ln w="25400" cap="flat" cmpd="sng" algn="ctr">
              <a:solidFill>
                <a:srgbClr val="BBE0E3">
                  <a:lumMod val="50000"/>
                </a:srgbClr>
              </a:solidFill>
              <a:prstDash val="solid"/>
            </a:ln>
            <a:effectLst>
              <a:outerShdw blurRad="50800" dist="50800" dir="5400000" algn="ctr" rotWithShape="0">
                <a:srgbClr val="000000">
                  <a:alpha val="34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65" name="ZoneTexte 25"/>
            <p:cNvSpPr txBox="1"/>
            <p:nvPr/>
          </p:nvSpPr>
          <p:spPr>
            <a:xfrm>
              <a:off x="8141106" y="2670638"/>
              <a:ext cx="3247100" cy="460010"/>
            </a:xfrm>
            <a:prstGeom prst="rect">
              <a:avLst/>
            </a:prstGeom>
            <a:noFill/>
          </p:spPr>
          <p:txBody>
            <a:bodyPr wrap="square"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A" sz="800" b="1" i="0" u="none" strike="noStrike" kern="0" cap="none" spc="0" normalizeH="0" baseline="0" noProof="0" dirty="0">
                  <a:ln>
                    <a:noFill/>
                  </a:ln>
                  <a:solidFill>
                    <a:srgbClr val="2E75B6"/>
                  </a:solidFill>
                  <a:effectLst/>
                  <a:uLnTx/>
                  <a:uFillTx/>
                  <a:ea typeface="Times New Roman"/>
                  <a:cs typeface="Arial"/>
                </a:rPr>
                <a:t>À :</a:t>
              </a:r>
              <a:r>
                <a:rPr kumimoji="0" lang="fr-CA" sz="800" b="0" i="0" u="none" strike="noStrike" kern="0" cap="none" spc="0" normalizeH="0" baseline="0" noProof="0" dirty="0">
                  <a:ln>
                    <a:noFill/>
                  </a:ln>
                  <a:solidFill>
                    <a:srgbClr val="2E75B6"/>
                  </a:solidFill>
                  <a:effectLst/>
                  <a:uLnTx/>
                  <a:uFillTx/>
                  <a:ea typeface="Times New Roman"/>
                  <a:cs typeface="Arial"/>
                </a:rPr>
                <a:t> </a:t>
              </a:r>
              <a:r>
                <a:rPr kumimoji="0" lang="fr-CA" sz="800" b="0" i="0" u="none" strike="noStrike" kern="0" cap="none" spc="0" normalizeH="0" baseline="0" noProof="0" dirty="0">
                  <a:ln>
                    <a:noFill/>
                  </a:ln>
                  <a:solidFill>
                    <a:srgbClr val="000000"/>
                  </a:solidFill>
                  <a:effectLst/>
                  <a:uLnTx/>
                  <a:uFillTx/>
                  <a:ea typeface="Times New Roman"/>
                  <a:cs typeface="Arial"/>
                </a:rPr>
                <a:t>Réviseur de contenu – Niveau 1</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CA" sz="800" b="1" i="0" u="none" strike="noStrike" kern="0" cap="none" spc="0" normalizeH="0" baseline="0" noProof="0" dirty="0">
                  <a:ln>
                    <a:noFill/>
                  </a:ln>
                  <a:solidFill>
                    <a:srgbClr val="2E75B6"/>
                  </a:solidFill>
                  <a:effectLst/>
                  <a:uLnTx/>
                  <a:uFillTx/>
                  <a:ea typeface="Times New Roman"/>
                  <a:cs typeface="Arial"/>
                </a:rPr>
                <a:t>Message:</a:t>
              </a:r>
              <a:r>
                <a:rPr kumimoji="0" lang="fr-CA" sz="800" b="0" i="0" u="none" strike="noStrike" kern="0" cap="none" spc="0" normalizeH="0" baseline="0" noProof="0" dirty="0">
                  <a:ln>
                    <a:noFill/>
                  </a:ln>
                  <a:solidFill>
                    <a:srgbClr val="2E75B6"/>
                  </a:solidFill>
                  <a:effectLst/>
                  <a:uLnTx/>
                  <a:uFillTx/>
                  <a:ea typeface="Times New Roman"/>
                  <a:cs typeface="Arial"/>
                </a:rPr>
                <a:t> </a:t>
              </a:r>
              <a:r>
                <a:rPr kumimoji="0" lang="fr-CA" sz="800" b="0" i="0" u="none" strike="noStrike" kern="0" cap="none" spc="0" normalizeH="0" baseline="0" noProof="0" dirty="0">
                  <a:ln>
                    <a:noFill/>
                  </a:ln>
                  <a:solidFill>
                    <a:srgbClr val="000000"/>
                  </a:solidFill>
                  <a:effectLst/>
                  <a:uLnTx/>
                  <a:uFillTx/>
                  <a:ea typeface="Times New Roman"/>
                  <a:cs typeface="Arial"/>
                </a:rPr>
                <a:t>Recommandation de publication pour PGF Externe (N2)</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pic>
          <p:nvPicPr>
            <p:cNvPr id="66" name="Image 66"/>
            <p:cNvPicPr/>
            <p:nvPr/>
          </p:nvPicPr>
          <p:blipFill rotWithShape="1">
            <a:blip r:embed="rId7"/>
            <a:srcRect l="11893" t="15538" r="11905" b="9969"/>
            <a:stretch/>
          </p:blipFill>
          <p:spPr>
            <a:xfrm>
              <a:off x="7933685" y="2719827"/>
              <a:ext cx="221113" cy="195642"/>
            </a:xfrm>
            <a:prstGeom prst="rect">
              <a:avLst/>
            </a:prstGeom>
          </p:spPr>
        </p:pic>
      </p:grpSp>
      <p:grpSp>
        <p:nvGrpSpPr>
          <p:cNvPr id="67" name="Group 326"/>
          <p:cNvGrpSpPr/>
          <p:nvPr/>
        </p:nvGrpSpPr>
        <p:grpSpPr>
          <a:xfrm>
            <a:off x="2399994" y="3301807"/>
            <a:ext cx="3052315" cy="452755"/>
            <a:chOff x="1885039" y="1700431"/>
            <a:chExt cx="2805086" cy="453347"/>
          </a:xfrm>
        </p:grpSpPr>
        <p:sp>
          <p:nvSpPr>
            <p:cNvPr id="68" name="ZoneTexte 25"/>
            <p:cNvSpPr txBox="1"/>
            <p:nvPr/>
          </p:nvSpPr>
          <p:spPr>
            <a:xfrm>
              <a:off x="2118699" y="1711327"/>
              <a:ext cx="2571426" cy="442451"/>
            </a:xfrm>
            <a:prstGeom prst="rect">
              <a:avLst/>
            </a:prstGeom>
            <a:noFill/>
          </p:spPr>
          <p:txBody>
            <a:bodyPr wrap="square"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A" sz="800" b="1" i="0" u="none" strike="noStrike" kern="0" cap="none" spc="0" normalizeH="0" baseline="0" noProof="0" dirty="0">
                  <a:ln>
                    <a:noFill/>
                  </a:ln>
                  <a:solidFill>
                    <a:srgbClr val="2E75B6"/>
                  </a:solidFill>
                  <a:effectLst/>
                  <a:uLnTx/>
                  <a:uFillTx/>
                  <a:ea typeface="Times New Roman"/>
                  <a:cs typeface="Arial"/>
                </a:rPr>
                <a:t>À:</a:t>
              </a:r>
              <a:r>
                <a:rPr kumimoji="0" lang="fr-CA" sz="800" b="0" i="0" u="none" strike="noStrike" kern="0" cap="none" spc="0" normalizeH="0" baseline="0" noProof="0" dirty="0">
                  <a:ln>
                    <a:noFill/>
                  </a:ln>
                  <a:solidFill>
                    <a:srgbClr val="2E75B6"/>
                  </a:solidFill>
                  <a:effectLst/>
                  <a:uLnTx/>
                  <a:uFillTx/>
                  <a:ea typeface="Times New Roman"/>
                  <a:cs typeface="Arial"/>
                </a:rPr>
                <a:t> </a:t>
              </a:r>
              <a:r>
                <a:rPr kumimoji="0" lang="fr-CA" sz="800" b="0" i="0" u="none" strike="noStrike" kern="0" cap="none" spc="0" normalizeH="0" baseline="0" noProof="0" dirty="0">
                  <a:ln>
                    <a:noFill/>
                  </a:ln>
                  <a:solidFill>
                    <a:srgbClr val="000000"/>
                  </a:solidFill>
                  <a:effectLst/>
                  <a:uLnTx/>
                  <a:uFillTx/>
                  <a:ea typeface="Times New Roman"/>
                  <a:cs typeface="Arial"/>
                </a:rPr>
                <a:t>Réviseur de contenu – Niveau 1</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CA" sz="800" b="1" i="0" u="none" strike="noStrike" kern="0" cap="none" spc="0" normalizeH="0" baseline="0" noProof="0" dirty="0">
                  <a:ln>
                    <a:noFill/>
                  </a:ln>
                  <a:solidFill>
                    <a:srgbClr val="2E75B6"/>
                  </a:solidFill>
                  <a:effectLst/>
                  <a:uLnTx/>
                  <a:uFillTx/>
                  <a:ea typeface="Times New Roman"/>
                  <a:cs typeface="Arial"/>
                </a:rPr>
                <a:t>Message:</a:t>
              </a:r>
              <a:r>
                <a:rPr kumimoji="0" lang="fr-CA" sz="800" b="0" i="0" u="none" strike="noStrike" kern="0" cap="none" spc="0" normalizeH="0" baseline="0" noProof="0" dirty="0">
                  <a:ln>
                    <a:noFill/>
                  </a:ln>
                  <a:solidFill>
                    <a:srgbClr val="2E75B6"/>
                  </a:solidFill>
                  <a:effectLst/>
                  <a:uLnTx/>
                  <a:uFillTx/>
                  <a:ea typeface="Times New Roman"/>
                  <a:cs typeface="Arial"/>
                </a:rPr>
                <a:t> </a:t>
              </a:r>
              <a:r>
                <a:rPr kumimoji="0" lang="fr-CA" sz="800" b="0" i="0" u="none" strike="noStrike" kern="0" cap="none" spc="0" normalizeH="0" baseline="0" noProof="0" dirty="0">
                  <a:ln>
                    <a:noFill/>
                  </a:ln>
                  <a:solidFill>
                    <a:srgbClr val="000000"/>
                  </a:solidFill>
                  <a:effectLst/>
                  <a:uLnTx/>
                  <a:uFillTx/>
                  <a:ea typeface="Times New Roman"/>
                  <a:cs typeface="Arial"/>
                </a:rPr>
                <a:t>Demande de publication pour PGF Interne (N1)</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nvGrpSpPr>
            <p:cNvPr id="69" name="Group 360"/>
            <p:cNvGrpSpPr/>
            <p:nvPr/>
          </p:nvGrpSpPr>
          <p:grpSpPr>
            <a:xfrm>
              <a:off x="1885039" y="1700431"/>
              <a:ext cx="2546290" cy="324652"/>
              <a:chOff x="1885039" y="1700431"/>
              <a:chExt cx="2546290" cy="324652"/>
            </a:xfrm>
          </p:grpSpPr>
          <p:pic>
            <p:nvPicPr>
              <p:cNvPr id="70" name="Image 66"/>
              <p:cNvPicPr/>
              <p:nvPr/>
            </p:nvPicPr>
            <p:blipFill rotWithShape="1">
              <a:blip r:embed="rId7"/>
              <a:srcRect l="11893" t="15538" r="11905" b="9969"/>
              <a:stretch/>
            </p:blipFill>
            <p:spPr>
              <a:xfrm>
                <a:off x="1954429" y="1769154"/>
                <a:ext cx="194305" cy="151649"/>
              </a:xfrm>
              <a:prstGeom prst="rect">
                <a:avLst/>
              </a:prstGeom>
            </p:spPr>
          </p:pic>
          <p:sp>
            <p:nvSpPr>
              <p:cNvPr id="71" name="Rectangle à coins arrondis 102"/>
              <p:cNvSpPr/>
              <p:nvPr/>
            </p:nvSpPr>
            <p:spPr>
              <a:xfrm>
                <a:off x="1885039" y="1700431"/>
                <a:ext cx="2546290" cy="324652"/>
              </a:xfrm>
              <a:prstGeom prst="roundRect">
                <a:avLst/>
              </a:prstGeom>
              <a:noFill/>
              <a:ln w="25400" cap="flat" cmpd="sng" algn="ctr">
                <a:solidFill>
                  <a:srgbClr val="BBE0E3">
                    <a:lumMod val="50000"/>
                  </a:srgbClr>
                </a:solidFill>
                <a:prstDash val="solid"/>
              </a:ln>
              <a:effectLst>
                <a:outerShdw blurRad="50800" dist="50800" dir="5400000" algn="ctr" rotWithShape="0">
                  <a:srgbClr val="000000">
                    <a:alpha val="34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fr-CA" sz="1100" b="0" i="0" u="none" strike="noStrike" kern="0" cap="none" spc="0" normalizeH="0" baseline="0" noProof="0" dirty="0">
                    <a:ln>
                      <a:noFill/>
                    </a:ln>
                    <a:solidFill>
                      <a:srgbClr val="FFFFFF"/>
                    </a:solidFill>
                    <a:effectLst/>
                    <a:uLnTx/>
                    <a:uFillTx/>
                    <a:latin typeface="Tahoma"/>
                    <a:ea typeface="Calibri"/>
                    <a:cs typeface="Times New Roman"/>
                  </a:rPr>
                  <a:t> </a:t>
                </a:r>
              </a:p>
            </p:txBody>
          </p:sp>
        </p:grpSp>
      </p:grpSp>
      <p:grpSp>
        <p:nvGrpSpPr>
          <p:cNvPr id="72" name="Group 328"/>
          <p:cNvGrpSpPr/>
          <p:nvPr/>
        </p:nvGrpSpPr>
        <p:grpSpPr>
          <a:xfrm>
            <a:off x="576667" y="4726022"/>
            <a:ext cx="1934454" cy="791210"/>
            <a:chOff x="-1320926" y="-1"/>
            <a:chExt cx="2112388" cy="791539"/>
          </a:xfrm>
        </p:grpSpPr>
        <p:pic>
          <p:nvPicPr>
            <p:cNvPr id="73" name="Picture 357"/>
            <p:cNvPicPr>
              <a:picLocks noChangeAspect="1"/>
            </p:cNvPicPr>
            <p:nvPr/>
          </p:nvPicPr>
          <p:blipFill>
            <a:blip r:embed="rId8"/>
            <a:stretch>
              <a:fillRect/>
            </a:stretch>
          </p:blipFill>
          <p:spPr>
            <a:xfrm>
              <a:off x="-1" y="-1"/>
              <a:ext cx="791463" cy="791539"/>
            </a:xfrm>
            <a:prstGeom prst="rect">
              <a:avLst/>
            </a:prstGeom>
            <a:ln w="19050">
              <a:solidFill>
                <a:srgbClr val="BBE0E3">
                  <a:lumMod val="50000"/>
                </a:srgbClr>
              </a:solidFill>
            </a:ln>
          </p:spPr>
        </p:pic>
        <p:sp>
          <p:nvSpPr>
            <p:cNvPr id="74" name="Text Box 6"/>
            <p:cNvSpPr txBox="1"/>
            <p:nvPr/>
          </p:nvSpPr>
          <p:spPr>
            <a:xfrm>
              <a:off x="-1320926" y="34398"/>
              <a:ext cx="1379765" cy="664228"/>
            </a:xfrm>
            <a:prstGeom prst="rect">
              <a:avLst/>
            </a:prstGeom>
            <a:noFill/>
            <a:ln w="6350">
              <a:noFill/>
            </a:ln>
            <a:effectLst/>
          </p:spPr>
          <p:txBody>
            <a:bodyPr rot="0" spcFirstLastPara="0" vert="horz" wrap="non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0"/>
                </a:spcAft>
                <a:buClrTx/>
                <a:buSzTx/>
                <a:buFontTx/>
                <a:buNone/>
                <a:tabLst/>
                <a:defRPr/>
              </a:pPr>
              <a:r>
                <a:rPr kumimoji="0" lang="fr-CA" sz="1400" b="1" i="0" u="none" strike="noStrike" kern="0" cap="none" spc="0" normalizeH="0" baseline="0" noProof="0" dirty="0">
                  <a:ln>
                    <a:noFill/>
                  </a:ln>
                  <a:solidFill>
                    <a:srgbClr val="1F4E79"/>
                  </a:solidFill>
                  <a:effectLst/>
                  <a:uLnTx/>
                  <a:uFillTx/>
                  <a:latin typeface="Tahoma"/>
                  <a:ea typeface="Calibri"/>
                  <a:cs typeface="Arial"/>
                </a:rPr>
                <a:t>Réviseur</a:t>
              </a:r>
            </a:p>
            <a:p>
              <a:pPr marL="0" marR="0" lvl="0" indent="0" algn="ctr" defTabSz="914400" eaLnBrk="1" fontAlgn="auto" latinLnBrk="0" hangingPunct="1">
                <a:lnSpc>
                  <a:spcPct val="115000"/>
                </a:lnSpc>
                <a:spcBef>
                  <a:spcPts val="0"/>
                </a:spcBef>
                <a:spcAft>
                  <a:spcPts val="0"/>
                </a:spcAft>
                <a:buClrTx/>
                <a:buSzTx/>
                <a:buFontTx/>
                <a:buNone/>
                <a:tabLst/>
                <a:defRPr/>
              </a:pPr>
              <a:r>
                <a:rPr kumimoji="0" lang="fr-CA" sz="1400" b="1" i="0" u="none" strike="noStrike" kern="0" cap="none" spc="0" normalizeH="0" baseline="0" noProof="0" dirty="0">
                  <a:ln>
                    <a:noFill/>
                  </a:ln>
                  <a:solidFill>
                    <a:srgbClr val="1F4E79"/>
                  </a:solidFill>
                  <a:effectLst/>
                  <a:uLnTx/>
                  <a:uFillTx/>
                  <a:latin typeface="Tahoma"/>
                  <a:ea typeface="Calibri"/>
                  <a:cs typeface="Arial"/>
                </a:rPr>
                <a:t>De Contenu</a:t>
              </a:r>
            </a:p>
            <a:p>
              <a:pPr marL="0" marR="0" lvl="0" indent="0" algn="ctr" defTabSz="914400" eaLnBrk="1" fontAlgn="auto" latinLnBrk="0" hangingPunct="1">
                <a:lnSpc>
                  <a:spcPct val="115000"/>
                </a:lnSpc>
                <a:spcBef>
                  <a:spcPts val="0"/>
                </a:spcBef>
                <a:spcAft>
                  <a:spcPts val="0"/>
                </a:spcAft>
                <a:buClrTx/>
                <a:buSzTx/>
                <a:buFontTx/>
                <a:buNone/>
                <a:tabLst/>
                <a:defRPr/>
              </a:pPr>
              <a:r>
                <a:rPr kumimoji="0" lang="fr-CA" sz="1400" b="1" i="0" u="none" strike="noStrike" kern="0" cap="none" spc="0" normalizeH="0" baseline="0" noProof="0" dirty="0">
                  <a:ln>
                    <a:noFill/>
                  </a:ln>
                  <a:solidFill>
                    <a:srgbClr val="1F4E79"/>
                  </a:solidFill>
                  <a:effectLst/>
                  <a:uLnTx/>
                  <a:uFillTx/>
                  <a:latin typeface="Tahoma"/>
                  <a:ea typeface="Times New Roman"/>
                  <a:cs typeface="Arial"/>
                </a:rPr>
                <a:t>Niveau 1</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defTabSz="914400" eaLnBrk="1" fontAlgn="auto" latinLnBrk="0" hangingPunct="1">
                <a:lnSpc>
                  <a:spcPct val="115000"/>
                </a:lnSpc>
                <a:spcBef>
                  <a:spcPts val="0"/>
                </a:spcBef>
                <a:spcAft>
                  <a:spcPts val="1000"/>
                </a:spcAft>
                <a:buClrTx/>
                <a:buSzTx/>
                <a:buFontTx/>
                <a:buNone/>
                <a:tabLst/>
                <a:defRPr/>
              </a:pPr>
              <a:r>
                <a:rPr kumimoji="0" lang="fr-CA" sz="1000" b="0" i="0" u="none" strike="noStrike" kern="0" cap="none" spc="0" normalizeH="0" baseline="0" noProof="0" dirty="0">
                  <a:ln>
                    <a:noFill/>
                  </a:ln>
                  <a:solidFill>
                    <a:srgbClr val="000000"/>
                  </a:solidFill>
                  <a:effectLst/>
                  <a:uLnTx/>
                  <a:uFillTx/>
                  <a:latin typeface="Times New Roman"/>
                  <a:ea typeface="Times New Roman"/>
                  <a:cs typeface="Arial"/>
                </a:rPr>
                <a:t> </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sp>
        <p:nvSpPr>
          <p:cNvPr id="75" name="Zone de texte 2"/>
          <p:cNvSpPr txBox="1">
            <a:spLocks noChangeArrowheads="1"/>
          </p:cNvSpPr>
          <p:nvPr/>
        </p:nvSpPr>
        <p:spPr bwMode="auto">
          <a:xfrm>
            <a:off x="6612577" y="4904894"/>
            <a:ext cx="2207895" cy="1188402"/>
          </a:xfrm>
          <a:prstGeom prst="rect">
            <a:avLst/>
          </a:prstGeom>
          <a:solidFill>
            <a:srgbClr val="FFFFFF">
              <a:lumMod val="85000"/>
            </a:srgbClr>
          </a:solidFill>
          <a:ln w="25400" cap="flat" cmpd="sng" algn="ctr">
            <a:solidFill>
              <a:srgbClr val="FFFFFF">
                <a:shade val="50000"/>
              </a:srgbClr>
            </a:solidFill>
            <a:prstDash val="solid"/>
            <a:headEnd/>
            <a:tailEnd/>
          </a:ln>
          <a:effectLst/>
        </p:spPr>
        <p:txBody>
          <a:bodyPr rot="0" vert="horz" wrap="square" lIns="91440" tIns="45720" rIns="91440" bIns="45720" anchor="t" anchorCtr="0">
            <a:sp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fr-CA" sz="800" b="1" i="0" u="none" strike="noStrike" kern="0" cap="none" spc="0" normalizeH="0" baseline="0" noProof="0" dirty="0">
                <a:ln>
                  <a:noFill/>
                </a:ln>
                <a:solidFill>
                  <a:srgbClr val="000000"/>
                </a:solidFill>
                <a:effectLst/>
                <a:uLnTx/>
                <a:uFillTx/>
                <a:latin typeface="Tahoma"/>
                <a:ea typeface="Calibri"/>
                <a:cs typeface="Times New Roman"/>
              </a:rPr>
              <a:t>Notes</a:t>
            </a:r>
            <a:r>
              <a:rPr kumimoji="0" lang="fr-CA" sz="700" b="0" i="0" u="none" strike="noStrike" kern="0" cap="none" spc="0" normalizeH="0" baseline="0" noProof="0" dirty="0">
                <a:ln>
                  <a:noFill/>
                </a:ln>
                <a:solidFill>
                  <a:srgbClr val="000000"/>
                </a:solidFill>
                <a:effectLst/>
                <a:uLnTx/>
                <a:uFillTx/>
                <a:latin typeface="Tahoma"/>
                <a:ea typeface="Calibri"/>
                <a:cs typeface="Times New Roman"/>
              </a:rPr>
              <a:t> </a:t>
            </a:r>
            <a:endParaRPr kumimoji="0" lang="fr-CA" sz="1100" b="0" i="0" u="none" strike="noStrike" kern="0" cap="none" spc="0" normalizeH="0" baseline="0" noProof="0" dirty="0">
              <a:ln>
                <a:noFill/>
              </a:ln>
              <a:solidFill>
                <a:srgbClr val="FFFFFF"/>
              </a:solidFill>
              <a:effectLst/>
              <a:uLnTx/>
              <a:uFillTx/>
              <a:latin typeface="Tahoma"/>
              <a:ea typeface="Calibri"/>
              <a:cs typeface="Times New Roman"/>
            </a:endParaRPr>
          </a:p>
          <a:p>
            <a:pPr marL="342900" marR="0" lvl="0" indent="-342900" defTabSz="914400" eaLnBrk="1" fontAlgn="auto" latinLnBrk="0" hangingPunct="1">
              <a:lnSpc>
                <a:spcPct val="100000"/>
              </a:lnSpc>
              <a:spcBef>
                <a:spcPts val="0"/>
              </a:spcBef>
              <a:spcAft>
                <a:spcPts val="0"/>
              </a:spcAft>
              <a:buClrTx/>
              <a:buSzTx/>
              <a:buFont typeface="+mj-lt"/>
              <a:buAutoNum type="alphaLcParenBoth"/>
              <a:tabLst/>
              <a:defRPr/>
            </a:pPr>
            <a:r>
              <a:rPr kumimoji="0" lang="fr-CA" sz="800" b="0" i="0" u="none" strike="noStrike" kern="0" cap="none" spc="0" normalizeH="0" baseline="0" noProof="0" dirty="0">
                <a:ln>
                  <a:noFill/>
                </a:ln>
                <a:solidFill>
                  <a:srgbClr val="000000"/>
                </a:solidFill>
                <a:effectLst/>
                <a:uLnTx/>
                <a:uFillTx/>
                <a:latin typeface="Tahoma"/>
                <a:ea typeface="Calibri"/>
                <a:cs typeface="Times New Roman"/>
              </a:rPr>
              <a:t>Lorsque les métadonnées n‘ont jamais été publiées.</a:t>
            </a:r>
          </a:p>
          <a:p>
            <a:pPr marL="342900" marR="0" lvl="0" indent="-342900" defTabSz="914400" eaLnBrk="1" fontAlgn="auto" latinLnBrk="0" hangingPunct="1">
              <a:lnSpc>
                <a:spcPct val="100000"/>
              </a:lnSpc>
              <a:spcBef>
                <a:spcPts val="0"/>
              </a:spcBef>
              <a:spcAft>
                <a:spcPts val="0"/>
              </a:spcAft>
              <a:buClrTx/>
              <a:buSzTx/>
              <a:buFont typeface="+mj-lt"/>
              <a:buAutoNum type="alphaLcParenBoth"/>
              <a:tabLst/>
              <a:defRPr/>
            </a:pPr>
            <a:r>
              <a:rPr kumimoji="0" lang="fr-CA" sz="800" b="0" i="0" u="none" strike="noStrike" kern="0" cap="none" spc="0" normalizeH="0" baseline="0" noProof="0" dirty="0">
                <a:ln>
                  <a:noFill/>
                </a:ln>
                <a:solidFill>
                  <a:srgbClr val="000000"/>
                </a:solidFill>
                <a:effectLst/>
                <a:uLnTx/>
                <a:uFillTx/>
                <a:latin typeface="Tahoma"/>
                <a:ea typeface="Calibri"/>
                <a:cs typeface="Times New Roman"/>
              </a:rPr>
              <a:t>Lorsque les métadonnées sont mises à jour après la publication.</a:t>
            </a:r>
          </a:p>
          <a:p>
            <a:pPr marL="342900" marR="0" lvl="0" indent="-342900" defTabSz="914400" eaLnBrk="1" fontAlgn="auto" latinLnBrk="0" hangingPunct="1">
              <a:lnSpc>
                <a:spcPct val="100000"/>
              </a:lnSpc>
              <a:spcBef>
                <a:spcPts val="0"/>
              </a:spcBef>
              <a:spcAft>
                <a:spcPts val="0"/>
              </a:spcAft>
              <a:buClrTx/>
              <a:buSzTx/>
              <a:buFont typeface="+mj-lt"/>
              <a:buAutoNum type="alphaLcParenBoth"/>
              <a:tabLst/>
              <a:defRPr/>
            </a:pPr>
            <a:r>
              <a:rPr kumimoji="0" lang="fr-CA" sz="800" b="0" i="0" u="none" strike="noStrike" kern="0" cap="none" spc="0" normalizeH="0" baseline="0" noProof="0" dirty="0">
                <a:ln>
                  <a:noFill/>
                </a:ln>
                <a:solidFill>
                  <a:srgbClr val="000000"/>
                </a:solidFill>
                <a:effectLst/>
                <a:uLnTx/>
                <a:uFillTx/>
                <a:latin typeface="Tahoma"/>
                <a:ea typeface="Calibri"/>
                <a:cs typeface="Times New Roman"/>
              </a:rPr>
              <a:t>Lorsque les métadonnée sont déjà publiées niveau 1 et une publication niveau 2 est demandée</a:t>
            </a:r>
            <a:endParaRPr kumimoji="0" lang="fr-CA" sz="1200" b="0" i="0" u="none" strike="noStrike" kern="0" cap="none" spc="0" normalizeH="0" baseline="0" noProof="0" dirty="0">
              <a:ln>
                <a:noFill/>
              </a:ln>
              <a:solidFill>
                <a:srgbClr val="FFFFFF"/>
              </a:solidFill>
              <a:effectLst/>
              <a:uLnTx/>
              <a:uFillTx/>
              <a:latin typeface="Tahoma"/>
              <a:ea typeface="Calibri"/>
              <a:cs typeface="Times New Roman"/>
            </a:endParaRPr>
          </a:p>
        </p:txBody>
      </p:sp>
      <p:sp>
        <p:nvSpPr>
          <p:cNvPr id="76" name="ZoneTexte 25"/>
          <p:cNvSpPr txBox="1"/>
          <p:nvPr/>
        </p:nvSpPr>
        <p:spPr>
          <a:xfrm>
            <a:off x="2503498" y="2096002"/>
            <a:ext cx="6821030" cy="1015663"/>
          </a:xfrm>
          <a:prstGeom prst="rect">
            <a:avLst/>
          </a:prstGeom>
          <a:noFill/>
          <a:ln>
            <a:noFill/>
          </a:ln>
          <a:effectLst>
            <a:outerShdw blurRad="50800" dist="50800" dir="5400000" algn="ctr" rotWithShape="0">
              <a:srgbClr val="000000">
                <a:alpha val="0"/>
              </a:srgbClr>
            </a:outerShdw>
          </a:effectLst>
        </p:spPr>
        <p:txBody>
          <a:bodyPr wrap="square" rtlCol="0">
            <a:spAutoFit/>
          </a:bodyPr>
          <a:lstStyle/>
          <a:p>
            <a:pPr marL="342900" indent="-342900">
              <a:buFont typeface="Times New Roman"/>
              <a:buChar char="-"/>
              <a:tabLst>
                <a:tab pos="228600" algn="l"/>
              </a:tabLst>
            </a:pPr>
            <a:r>
              <a:rPr lang="fr-CA" sz="1200" dirty="0">
                <a:solidFill>
                  <a:srgbClr val="000000"/>
                </a:solidFill>
                <a:ea typeface="Times New Roman"/>
                <a:cs typeface="Times New Roman"/>
              </a:rPr>
              <a:t>Choisir l’emplacement de publication</a:t>
            </a:r>
            <a:endParaRPr lang="fr-CA" dirty="0">
              <a:solidFill>
                <a:srgbClr val="000000"/>
              </a:solidFill>
              <a:latin typeface="Times New Roman"/>
              <a:ea typeface="Times New Roman"/>
              <a:cs typeface="Arial"/>
            </a:endParaRPr>
          </a:p>
          <a:p>
            <a:pPr marL="742950" lvl="1" indent="-285750">
              <a:buFont typeface="Times New Roman"/>
              <a:buChar char="-"/>
              <a:tabLst>
                <a:tab pos="685800" algn="l"/>
              </a:tabLst>
            </a:pPr>
            <a:r>
              <a:rPr lang="fr-CA" sz="1200" dirty="0">
                <a:solidFill>
                  <a:srgbClr val="000000"/>
                </a:solidFill>
                <a:ea typeface="Times New Roman"/>
                <a:cs typeface="Times New Roman"/>
              </a:rPr>
              <a:t>sur la PGF (Emplacement de publication obligatoire)</a:t>
            </a:r>
            <a:endParaRPr lang="fr-CA" dirty="0">
              <a:solidFill>
                <a:srgbClr val="000000"/>
              </a:solidFill>
              <a:latin typeface="Times New Roman"/>
              <a:ea typeface="Times New Roman"/>
              <a:cs typeface="Arial"/>
            </a:endParaRPr>
          </a:p>
          <a:p>
            <a:pPr marL="742950" lvl="1" indent="-285750">
              <a:buFont typeface="Times New Roman"/>
              <a:buChar char="-"/>
              <a:tabLst>
                <a:tab pos="685800" algn="l"/>
              </a:tabLst>
            </a:pPr>
            <a:r>
              <a:rPr lang="fr-CA" sz="1200" dirty="0">
                <a:solidFill>
                  <a:srgbClr val="2E74B5"/>
                </a:solidFill>
                <a:ea typeface="Times New Roman"/>
                <a:cs typeface="Times New Roman"/>
              </a:rPr>
              <a:t>sur Cartes Ouvertes (Emplacement de publication optionnel)           	</a:t>
            </a:r>
            <a:endParaRPr lang="fr-CA" dirty="0">
              <a:solidFill>
                <a:srgbClr val="000000"/>
              </a:solidFill>
              <a:latin typeface="Times New Roman"/>
              <a:ea typeface="Times New Roman"/>
              <a:cs typeface="Arial"/>
            </a:endParaRPr>
          </a:p>
          <a:p>
            <a:pPr marL="342900" indent="-342900">
              <a:buFont typeface="Times New Roman"/>
              <a:buChar char="-"/>
              <a:tabLst>
                <a:tab pos="228600" algn="l"/>
              </a:tabLst>
            </a:pPr>
            <a:r>
              <a:rPr lang="fr-CA" sz="1200" dirty="0">
                <a:solidFill>
                  <a:srgbClr val="000000"/>
                </a:solidFill>
                <a:ea typeface="Times New Roman"/>
                <a:cs typeface="Times New Roman"/>
              </a:rPr>
              <a:t>Choisir le Réviseur de contenu – Niveau 1</a:t>
            </a:r>
            <a:endParaRPr lang="fr-CA" dirty="0">
              <a:solidFill>
                <a:srgbClr val="000000"/>
              </a:solidFill>
              <a:latin typeface="Times New Roman"/>
              <a:ea typeface="Times New Roman"/>
              <a:cs typeface="Arial"/>
            </a:endParaRPr>
          </a:p>
          <a:p>
            <a:pPr marL="342900" indent="-342900">
              <a:buFont typeface="Times New Roman"/>
              <a:buChar char="-"/>
              <a:tabLst>
                <a:tab pos="228600" algn="l"/>
              </a:tabLst>
            </a:pPr>
            <a:r>
              <a:rPr lang="fr-CA" sz="1200" dirty="0">
                <a:solidFill>
                  <a:srgbClr val="000000"/>
                </a:solidFill>
                <a:ea typeface="Times New Roman"/>
                <a:cs typeface="Times New Roman"/>
              </a:rPr>
              <a:t>Soumettre la requête</a:t>
            </a:r>
            <a:endParaRPr lang="fr-CA" dirty="0">
              <a:solidFill>
                <a:srgbClr val="000000"/>
              </a:solidFill>
              <a:latin typeface="Times New Roman"/>
              <a:ea typeface="Times New Roman"/>
              <a:cs typeface="Arial"/>
            </a:endParaRPr>
          </a:p>
        </p:txBody>
      </p:sp>
      <p:grpSp>
        <p:nvGrpSpPr>
          <p:cNvPr id="106" name="Groupe 105"/>
          <p:cNvGrpSpPr/>
          <p:nvPr/>
        </p:nvGrpSpPr>
        <p:grpSpPr>
          <a:xfrm>
            <a:off x="323528" y="2780728"/>
            <a:ext cx="1779759" cy="539410"/>
            <a:chOff x="179512" y="2439668"/>
            <a:chExt cx="1779759" cy="539410"/>
          </a:xfrm>
        </p:grpSpPr>
        <p:sp>
          <p:nvSpPr>
            <p:cNvPr id="80" name="Rounded Rectangle 382"/>
            <p:cNvSpPr/>
            <p:nvPr/>
          </p:nvSpPr>
          <p:spPr>
            <a:xfrm>
              <a:off x="179512" y="2439668"/>
              <a:ext cx="1733153" cy="539410"/>
            </a:xfrm>
            <a:prstGeom prst="roundRect">
              <a:avLst/>
            </a:prstGeom>
            <a:noFill/>
            <a:ln w="25400" cap="flat" cmpd="sng" algn="ctr">
              <a:solidFill>
                <a:srgbClr val="92D05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nvGrpSpPr>
            <p:cNvPr id="105" name="Groupe 104"/>
            <p:cNvGrpSpPr/>
            <p:nvPr/>
          </p:nvGrpSpPr>
          <p:grpSpPr>
            <a:xfrm>
              <a:off x="209848" y="2446605"/>
              <a:ext cx="1042653" cy="270364"/>
              <a:chOff x="209848" y="2446605"/>
              <a:chExt cx="1042653" cy="270364"/>
            </a:xfrm>
          </p:grpSpPr>
          <p:pic>
            <p:nvPicPr>
              <p:cNvPr id="51"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9848" y="2501833"/>
                <a:ext cx="570848" cy="1460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2" name="Zone de texte 2"/>
              <p:cNvSpPr txBox="1">
                <a:spLocks noChangeArrowheads="1"/>
              </p:cNvSpPr>
              <p:nvPr/>
            </p:nvSpPr>
            <p:spPr bwMode="auto">
              <a:xfrm>
                <a:off x="487031" y="2446605"/>
                <a:ext cx="765470" cy="270364"/>
              </a:xfrm>
              <a:prstGeom prst="rect">
                <a:avLst/>
              </a:prstGeom>
              <a:noFill/>
              <a:ln w="9525">
                <a:noFill/>
                <a:miter lim="800000"/>
                <a:headEnd/>
                <a:tailEnd/>
              </a:ln>
            </p:spPr>
            <p:txBody>
              <a:bodyPr rot="0" vert="horz" wrap="square" lIns="91440" tIns="45720" rIns="91440" bIns="45720" anchor="t" anchorCtr="0">
                <a:noAutofit/>
              </a:bodyPr>
              <a:lstStyle/>
              <a:p>
                <a:pPr marL="228600" marR="0" lvl="0" indent="0" defTabSz="914400" eaLnBrk="1" fontAlgn="auto" latinLnBrk="0" hangingPunct="1">
                  <a:lnSpc>
                    <a:spcPct val="107000"/>
                  </a:lnSpc>
                  <a:spcBef>
                    <a:spcPts val="0"/>
                  </a:spcBef>
                  <a:spcAft>
                    <a:spcPts val="800"/>
                  </a:spcAft>
                  <a:buClrTx/>
                  <a:buSzTx/>
                  <a:buFontTx/>
                  <a:buNone/>
                  <a:tabLst/>
                  <a:defRPr/>
                </a:pPr>
                <a:r>
                  <a:rPr kumimoji="0" lang="fr-CA" sz="1000" b="0" i="0" u="none" strike="noStrike" kern="0" cap="none" spc="0" normalizeH="0" baseline="0" noProof="0" dirty="0">
                    <a:ln>
                      <a:noFill/>
                    </a:ln>
                    <a:solidFill>
                      <a:srgbClr val="000000"/>
                    </a:solidFill>
                    <a:effectLst/>
                    <a:uLnTx/>
                    <a:uFillTx/>
                    <a:ea typeface="Times New Roman"/>
                    <a:cs typeface="Times New Roman"/>
                  </a:rPr>
                  <a:t>(a)</a:t>
                </a:r>
                <a:endParaRPr kumimoji="0" lang="fr-CA" sz="1100" b="0" i="0" u="none" strike="noStrike" kern="0" cap="none" spc="0" normalizeH="0" baseline="0" noProof="0" dirty="0">
                  <a:ln>
                    <a:noFill/>
                  </a:ln>
                  <a:solidFill>
                    <a:srgbClr val="000000"/>
                  </a:solidFill>
                  <a:effectLst/>
                  <a:uLnTx/>
                  <a:uFillTx/>
                  <a:ea typeface="Calibri"/>
                  <a:cs typeface="Times New Roman"/>
                </a:endParaRPr>
              </a:p>
            </p:txBody>
          </p:sp>
        </p:grpSp>
        <p:grpSp>
          <p:nvGrpSpPr>
            <p:cNvPr id="104" name="Groupe 103"/>
            <p:cNvGrpSpPr/>
            <p:nvPr/>
          </p:nvGrpSpPr>
          <p:grpSpPr>
            <a:xfrm>
              <a:off x="223641" y="2708920"/>
              <a:ext cx="1735630" cy="270158"/>
              <a:chOff x="223641" y="2852936"/>
              <a:chExt cx="1735630" cy="270158"/>
            </a:xfrm>
          </p:grpSpPr>
          <p:pic>
            <p:nvPicPr>
              <p:cNvPr id="52"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3641" y="2914084"/>
                <a:ext cx="1480518" cy="1773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9" name="Zone de texte 2"/>
              <p:cNvSpPr txBox="1">
                <a:spLocks noChangeArrowheads="1"/>
              </p:cNvSpPr>
              <p:nvPr/>
            </p:nvSpPr>
            <p:spPr bwMode="auto">
              <a:xfrm>
                <a:off x="1339138" y="2852936"/>
                <a:ext cx="620133" cy="270158"/>
              </a:xfrm>
              <a:prstGeom prst="rect">
                <a:avLst/>
              </a:prstGeom>
              <a:noFill/>
              <a:ln w="9525">
                <a:noFill/>
                <a:miter lim="800000"/>
                <a:headEnd/>
                <a:tailEnd/>
              </a:ln>
            </p:spPr>
            <p:txBody>
              <a:bodyPr rot="0" vert="horz" wrap="square" lIns="91440" tIns="45720" rIns="91440" bIns="45720" anchor="t" anchorCtr="0">
                <a:noAutofit/>
              </a:bodyPr>
              <a:lstStyle/>
              <a:p>
                <a:pPr marL="228600" marR="0" lvl="0" indent="0" defTabSz="914400" eaLnBrk="1" fontAlgn="auto" latinLnBrk="0" hangingPunct="1">
                  <a:lnSpc>
                    <a:spcPct val="107000"/>
                  </a:lnSpc>
                  <a:spcBef>
                    <a:spcPts val="0"/>
                  </a:spcBef>
                  <a:spcAft>
                    <a:spcPts val="800"/>
                  </a:spcAft>
                  <a:buClrTx/>
                  <a:buSzTx/>
                  <a:buFontTx/>
                  <a:buNone/>
                  <a:tabLst>
                    <a:tab pos="457200" algn="l"/>
                  </a:tabLst>
                  <a:defRPr/>
                </a:pPr>
                <a:r>
                  <a:rPr kumimoji="0" lang="fr-CA" sz="1000" b="0" i="0" u="none" strike="noStrike" kern="0" cap="none" spc="0" normalizeH="0" baseline="0" noProof="0" dirty="0">
                    <a:ln>
                      <a:noFill/>
                    </a:ln>
                    <a:solidFill>
                      <a:srgbClr val="000000"/>
                    </a:solidFill>
                    <a:effectLst/>
                    <a:uLnTx/>
                    <a:uFillTx/>
                    <a:ea typeface="Times New Roman"/>
                    <a:cs typeface="Times New Roman"/>
                  </a:rPr>
                  <a:t>(c)</a:t>
                </a:r>
                <a:r>
                  <a:rPr kumimoji="0" lang="fr-CA" sz="1100" b="0" i="0" u="none" strike="noStrike" kern="0" cap="none" spc="0" normalizeH="0" baseline="0" noProof="0" dirty="0">
                    <a:ln>
                      <a:noFill/>
                    </a:ln>
                    <a:solidFill>
                      <a:srgbClr val="000000"/>
                    </a:solidFill>
                    <a:effectLst/>
                    <a:uLnTx/>
                    <a:uFillTx/>
                    <a:ea typeface="Times New Roman"/>
                    <a:cs typeface="Times New Roman"/>
                  </a:rPr>
                  <a:t> </a:t>
                </a:r>
                <a:endParaRPr kumimoji="0" lang="fr-CA" sz="1100" b="0" i="0" u="none" strike="noStrike" kern="0" cap="none" spc="0" normalizeH="0" baseline="0" noProof="0" dirty="0">
                  <a:ln>
                    <a:noFill/>
                  </a:ln>
                  <a:solidFill>
                    <a:srgbClr val="000000"/>
                  </a:solidFill>
                  <a:effectLst/>
                  <a:uLnTx/>
                  <a:uFillTx/>
                  <a:ea typeface="Calibri"/>
                  <a:cs typeface="Times New Roman"/>
                </a:endParaRPr>
              </a:p>
            </p:txBody>
          </p:sp>
        </p:grpSp>
        <p:grpSp>
          <p:nvGrpSpPr>
            <p:cNvPr id="103" name="Groupe 102"/>
            <p:cNvGrpSpPr/>
            <p:nvPr/>
          </p:nvGrpSpPr>
          <p:grpSpPr>
            <a:xfrm>
              <a:off x="209848" y="2564904"/>
              <a:ext cx="1505495" cy="270158"/>
              <a:chOff x="209848" y="2641314"/>
              <a:chExt cx="1505495" cy="270158"/>
            </a:xfrm>
          </p:grpSpPr>
          <p:sp>
            <p:nvSpPr>
              <p:cNvPr id="83" name="Zone de texte 2"/>
              <p:cNvSpPr txBox="1">
                <a:spLocks noChangeArrowheads="1"/>
              </p:cNvSpPr>
              <p:nvPr/>
            </p:nvSpPr>
            <p:spPr bwMode="auto">
              <a:xfrm>
                <a:off x="1072843" y="2641314"/>
                <a:ext cx="642500" cy="270158"/>
              </a:xfrm>
              <a:prstGeom prst="rect">
                <a:avLst/>
              </a:prstGeom>
              <a:noFill/>
              <a:ln w="9525">
                <a:noFill/>
                <a:miter lim="800000"/>
                <a:headEnd/>
                <a:tailEnd/>
              </a:ln>
            </p:spPr>
            <p:txBody>
              <a:bodyPr rot="0" vert="horz" wrap="square" lIns="91440" tIns="45720" rIns="91440" bIns="45720" anchor="t" anchorCtr="0">
                <a:noAutofit/>
              </a:bodyPr>
              <a:lstStyle/>
              <a:p>
                <a:pPr marL="228600" marR="0" lvl="0" indent="0" defTabSz="914400" eaLnBrk="1" fontAlgn="auto" latinLnBrk="0" hangingPunct="1">
                  <a:lnSpc>
                    <a:spcPct val="107000"/>
                  </a:lnSpc>
                  <a:spcBef>
                    <a:spcPts val="0"/>
                  </a:spcBef>
                  <a:spcAft>
                    <a:spcPts val="800"/>
                  </a:spcAft>
                  <a:buClrTx/>
                  <a:buSzTx/>
                  <a:buFontTx/>
                  <a:buNone/>
                  <a:tabLst>
                    <a:tab pos="457200" algn="l"/>
                  </a:tabLst>
                  <a:defRPr/>
                </a:pPr>
                <a:r>
                  <a:rPr kumimoji="0" lang="fr-CA" sz="1000" b="0" i="0" u="none" strike="noStrike" kern="0" cap="none" spc="0" normalizeH="0" baseline="0" noProof="0" dirty="0">
                    <a:ln>
                      <a:noFill/>
                    </a:ln>
                    <a:solidFill>
                      <a:srgbClr val="000000"/>
                    </a:solidFill>
                    <a:effectLst/>
                    <a:uLnTx/>
                    <a:uFillTx/>
                    <a:ea typeface="Times New Roman"/>
                    <a:cs typeface="Times New Roman"/>
                  </a:rPr>
                  <a:t>(b)</a:t>
                </a:r>
                <a:r>
                  <a:rPr kumimoji="0" lang="fr-CA" sz="1100" b="0" i="0" u="none" strike="noStrike" kern="0" cap="none" spc="0" normalizeH="0" baseline="0" noProof="0" dirty="0">
                    <a:ln>
                      <a:noFill/>
                    </a:ln>
                    <a:solidFill>
                      <a:srgbClr val="000000"/>
                    </a:solidFill>
                    <a:effectLst/>
                    <a:uLnTx/>
                    <a:uFillTx/>
                    <a:ea typeface="Times New Roman"/>
                    <a:cs typeface="Times New Roman"/>
                  </a:rPr>
                  <a:t> </a:t>
                </a:r>
                <a:endParaRPr kumimoji="0" lang="fr-CA" sz="1100" b="0" i="0" u="none" strike="noStrike" kern="0" cap="none" spc="0" normalizeH="0" baseline="0" noProof="0" dirty="0">
                  <a:ln>
                    <a:noFill/>
                  </a:ln>
                  <a:solidFill>
                    <a:srgbClr val="000000"/>
                  </a:solidFill>
                  <a:effectLst/>
                  <a:uLnTx/>
                  <a:uFillTx/>
                  <a:ea typeface="Calibri"/>
                  <a:cs typeface="Times New Roman"/>
                </a:endParaRPr>
              </a:p>
            </p:txBody>
          </p:sp>
          <p:pic>
            <p:nvPicPr>
              <p:cNvPr id="84"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9848" y="2716529"/>
                <a:ext cx="1111415" cy="1389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grpSp>
        <p:nvGrpSpPr>
          <p:cNvPr id="85" name="Group 4"/>
          <p:cNvGrpSpPr/>
          <p:nvPr/>
        </p:nvGrpSpPr>
        <p:grpSpPr>
          <a:xfrm>
            <a:off x="2631281" y="3738388"/>
            <a:ext cx="1929675" cy="546116"/>
            <a:chOff x="2487265" y="3487210"/>
            <a:chExt cx="1929675" cy="546116"/>
          </a:xfrm>
        </p:grpSpPr>
        <p:pic>
          <p:nvPicPr>
            <p:cNvPr id="86" name="Picture 363"/>
            <p:cNvPicPr>
              <a:picLocks noChangeAspect="1"/>
            </p:cNvPicPr>
            <p:nvPr/>
          </p:nvPicPr>
          <p:blipFill>
            <a:blip r:embed="rId12"/>
            <a:stretch>
              <a:fillRect/>
            </a:stretch>
          </p:blipFill>
          <p:spPr>
            <a:xfrm>
              <a:off x="2503517" y="3552287"/>
              <a:ext cx="580901" cy="171296"/>
            </a:xfrm>
            <a:prstGeom prst="rect">
              <a:avLst/>
            </a:prstGeom>
          </p:spPr>
        </p:pic>
        <p:sp>
          <p:nvSpPr>
            <p:cNvPr id="87" name="Rounded Rectangle 364"/>
            <p:cNvSpPr/>
            <p:nvPr/>
          </p:nvSpPr>
          <p:spPr>
            <a:xfrm>
              <a:off x="2487265" y="3518564"/>
              <a:ext cx="1904949" cy="514762"/>
            </a:xfrm>
            <a:prstGeom prst="roundRect">
              <a:avLst/>
            </a:prstGeom>
            <a:noFill/>
            <a:ln w="25400" cap="flat" cmpd="sng" algn="ctr">
              <a:solidFill>
                <a:srgbClr val="92D05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nvGrpSpPr>
            <p:cNvPr id="88" name="Group 365"/>
            <p:cNvGrpSpPr/>
            <p:nvPr/>
          </p:nvGrpSpPr>
          <p:grpSpPr>
            <a:xfrm>
              <a:off x="2985217" y="3487210"/>
              <a:ext cx="1129509" cy="405042"/>
              <a:chOff x="526261" y="13281"/>
              <a:chExt cx="1193720" cy="405763"/>
            </a:xfrm>
          </p:grpSpPr>
          <p:sp>
            <p:nvSpPr>
              <p:cNvPr id="96" name="Zone de texte 2"/>
              <p:cNvSpPr txBox="1">
                <a:spLocks noChangeArrowheads="1"/>
              </p:cNvSpPr>
              <p:nvPr/>
            </p:nvSpPr>
            <p:spPr bwMode="auto">
              <a:xfrm>
                <a:off x="526261" y="13281"/>
                <a:ext cx="621432" cy="270716"/>
              </a:xfrm>
              <a:prstGeom prst="rect">
                <a:avLst/>
              </a:prstGeom>
              <a:noFill/>
              <a:ln w="9525">
                <a:noFill/>
                <a:miter lim="800000"/>
                <a:headEnd/>
                <a:tailEnd/>
              </a:ln>
            </p:spPr>
            <p:txBody>
              <a:bodyPr rot="0" vert="horz" wrap="square" lIns="91440" tIns="45720" rIns="91440" bIns="45720" anchor="t" anchorCtr="0">
                <a:noAutofit/>
              </a:bodyPr>
              <a:lstStyle/>
              <a:p>
                <a:pPr marL="228600" marR="0" lvl="0" indent="0" defTabSz="914400" eaLnBrk="1" fontAlgn="auto" latinLnBrk="0" hangingPunct="1">
                  <a:lnSpc>
                    <a:spcPct val="107000"/>
                  </a:lnSpc>
                  <a:spcBef>
                    <a:spcPts val="0"/>
                  </a:spcBef>
                  <a:spcAft>
                    <a:spcPts val="800"/>
                  </a:spcAft>
                  <a:buClrTx/>
                  <a:buSzTx/>
                  <a:buFontTx/>
                  <a:buNone/>
                  <a:tabLst>
                    <a:tab pos="457200" algn="l"/>
                  </a:tabLst>
                  <a:defRPr/>
                </a:pPr>
                <a:r>
                  <a:rPr kumimoji="0" lang="fr-CA" sz="1000" b="0" i="0" u="none" strike="noStrike" kern="0" cap="none" spc="0" normalizeH="0" baseline="0" noProof="0" dirty="0">
                    <a:ln>
                      <a:noFill/>
                    </a:ln>
                    <a:solidFill>
                      <a:srgbClr val="000000"/>
                    </a:solidFill>
                    <a:effectLst/>
                    <a:uLnTx/>
                    <a:uFillTx/>
                    <a:ea typeface="Times New Roman"/>
                    <a:cs typeface="Times New Roman"/>
                  </a:rPr>
                  <a:t>(a) </a:t>
                </a:r>
                <a:endParaRPr kumimoji="0" lang="fr-CA" sz="1100" b="0" i="0" u="none" strike="noStrike" kern="0" cap="none" spc="0" normalizeH="0" baseline="0" noProof="0" dirty="0">
                  <a:ln>
                    <a:noFill/>
                  </a:ln>
                  <a:solidFill>
                    <a:srgbClr val="000000"/>
                  </a:solidFill>
                  <a:effectLst/>
                  <a:uLnTx/>
                  <a:uFillTx/>
                  <a:ea typeface="Calibri"/>
                  <a:cs typeface="Times New Roman"/>
                </a:endParaRPr>
              </a:p>
            </p:txBody>
          </p:sp>
          <p:sp>
            <p:nvSpPr>
              <p:cNvPr id="97" name="Zone de texte 2"/>
              <p:cNvSpPr txBox="1">
                <a:spLocks noChangeArrowheads="1"/>
              </p:cNvSpPr>
              <p:nvPr/>
            </p:nvSpPr>
            <p:spPr bwMode="auto">
              <a:xfrm>
                <a:off x="1064601" y="148534"/>
                <a:ext cx="655380" cy="270510"/>
              </a:xfrm>
              <a:prstGeom prst="rect">
                <a:avLst/>
              </a:prstGeom>
              <a:noFill/>
              <a:ln w="9525">
                <a:noFill/>
                <a:miter lim="800000"/>
                <a:headEnd/>
                <a:tailEnd/>
              </a:ln>
            </p:spPr>
            <p:txBody>
              <a:bodyPr rot="0" vert="horz" wrap="square" lIns="91440" tIns="45720" rIns="91440" bIns="45720" anchor="t" anchorCtr="0">
                <a:noAutofit/>
              </a:bodyPr>
              <a:lstStyle/>
              <a:p>
                <a:pPr marL="228600" marR="0" lvl="0" indent="0" defTabSz="914400" eaLnBrk="1" fontAlgn="auto" latinLnBrk="0" hangingPunct="1">
                  <a:lnSpc>
                    <a:spcPct val="106000"/>
                  </a:lnSpc>
                  <a:spcBef>
                    <a:spcPts val="0"/>
                  </a:spcBef>
                  <a:spcAft>
                    <a:spcPts val="800"/>
                  </a:spcAft>
                  <a:buClrTx/>
                  <a:buSzTx/>
                  <a:buFontTx/>
                  <a:buNone/>
                  <a:tabLst>
                    <a:tab pos="457200" algn="l"/>
                  </a:tabLst>
                  <a:defRPr/>
                </a:pPr>
                <a:r>
                  <a:rPr kumimoji="0" lang="fr-CA" sz="1000" b="0" i="0" u="none" strike="noStrike" kern="0" cap="none" spc="0" normalizeH="0" baseline="0" noProof="0" dirty="0">
                    <a:ln>
                      <a:noFill/>
                    </a:ln>
                    <a:solidFill>
                      <a:srgbClr val="000000"/>
                    </a:solidFill>
                    <a:effectLst/>
                    <a:uLnTx/>
                    <a:uFillTx/>
                    <a:ea typeface="Times New Roman"/>
                    <a:cs typeface="Arial"/>
                  </a:rPr>
                  <a:t>(b)</a:t>
                </a:r>
                <a:r>
                  <a:rPr kumimoji="0" lang="fr-CA" sz="1100" b="0" i="0" u="none" strike="noStrike" kern="0" cap="none" spc="0" normalizeH="0" baseline="0" noProof="0" dirty="0">
                    <a:ln>
                      <a:noFill/>
                    </a:ln>
                    <a:solidFill>
                      <a:srgbClr val="000000"/>
                    </a:solidFill>
                    <a:effectLst/>
                    <a:uLnTx/>
                    <a:uFillTx/>
                    <a:ea typeface="Times New Roman"/>
                    <a:cs typeface="Arial"/>
                  </a:rPr>
                  <a:t> </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pic>
          <p:nvPicPr>
            <p:cNvPr id="89" name="Picture 366"/>
            <p:cNvPicPr/>
            <p:nvPr/>
          </p:nvPicPr>
          <p:blipFill>
            <a:blip r:embed="rId13"/>
            <a:stretch>
              <a:fillRect/>
            </a:stretch>
          </p:blipFill>
          <p:spPr>
            <a:xfrm>
              <a:off x="2510315" y="3672317"/>
              <a:ext cx="1237507" cy="170682"/>
            </a:xfrm>
            <a:prstGeom prst="rect">
              <a:avLst/>
            </a:prstGeom>
          </p:spPr>
        </p:pic>
        <p:pic>
          <p:nvPicPr>
            <p:cNvPr id="90" name="Picture 367"/>
            <p:cNvPicPr>
              <a:picLocks noChangeAspect="1"/>
            </p:cNvPicPr>
            <p:nvPr/>
          </p:nvPicPr>
          <p:blipFill>
            <a:blip r:embed="rId14"/>
            <a:stretch>
              <a:fillRect/>
            </a:stretch>
          </p:blipFill>
          <p:spPr>
            <a:xfrm>
              <a:off x="2542914" y="3842998"/>
              <a:ext cx="1742704" cy="190328"/>
            </a:xfrm>
            <a:prstGeom prst="rect">
              <a:avLst/>
            </a:prstGeom>
          </p:spPr>
        </p:pic>
        <p:pic>
          <p:nvPicPr>
            <p:cNvPr id="91"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99792" y="3552287"/>
              <a:ext cx="570848" cy="1460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93247" y="3692505"/>
              <a:ext cx="1111415" cy="1389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99479" y="3842998"/>
              <a:ext cx="1427987" cy="1710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4" name="Rectangle 93"/>
            <p:cNvSpPr/>
            <p:nvPr/>
          </p:nvSpPr>
          <p:spPr>
            <a:xfrm>
              <a:off x="4114726" y="3837282"/>
              <a:ext cx="216024" cy="144125"/>
            </a:xfrm>
            <a:prstGeom prst="rect">
              <a:avLst/>
            </a:prstGeom>
            <a:solidFill>
              <a:srgbClr val="FFFFFF"/>
            </a:solidFill>
            <a:ln w="254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95" name="Zone de texte 2"/>
            <p:cNvSpPr txBox="1">
              <a:spLocks noChangeArrowheads="1"/>
            </p:cNvSpPr>
            <p:nvPr/>
          </p:nvSpPr>
          <p:spPr bwMode="auto">
            <a:xfrm>
              <a:off x="3759454" y="3763661"/>
              <a:ext cx="657486" cy="269665"/>
            </a:xfrm>
            <a:prstGeom prst="rect">
              <a:avLst/>
            </a:prstGeom>
            <a:noFill/>
            <a:ln w="9525">
              <a:noFill/>
              <a:miter lim="800000"/>
              <a:headEnd/>
              <a:tailEnd/>
            </a:ln>
          </p:spPr>
          <p:txBody>
            <a:bodyPr rot="0" vert="horz" wrap="square" lIns="91440" tIns="45720" rIns="91440" bIns="45720" anchor="t" anchorCtr="0">
              <a:noAutofit/>
            </a:bodyPr>
            <a:lstStyle/>
            <a:p>
              <a:pPr marL="228600" marR="0" lvl="0" indent="0" defTabSz="914400" eaLnBrk="1" fontAlgn="auto" latinLnBrk="0" hangingPunct="1">
                <a:lnSpc>
                  <a:spcPct val="105000"/>
                </a:lnSpc>
                <a:spcBef>
                  <a:spcPts val="0"/>
                </a:spcBef>
                <a:spcAft>
                  <a:spcPts val="800"/>
                </a:spcAft>
                <a:buClrTx/>
                <a:buSzTx/>
                <a:buFontTx/>
                <a:buNone/>
                <a:tabLst>
                  <a:tab pos="457200" algn="l"/>
                </a:tabLst>
                <a:defRPr/>
              </a:pPr>
              <a:r>
                <a:rPr kumimoji="0" lang="fr-CA" sz="1000" b="0" i="0" u="none" strike="noStrike" kern="0" cap="none" spc="0" normalizeH="0" baseline="0" noProof="0" dirty="0">
                  <a:ln>
                    <a:noFill/>
                  </a:ln>
                  <a:solidFill>
                    <a:srgbClr val="000000"/>
                  </a:solidFill>
                  <a:effectLst/>
                  <a:uLnTx/>
                  <a:uFillTx/>
                  <a:ea typeface="Times New Roman"/>
                  <a:cs typeface="Arial"/>
                </a:rPr>
                <a:t>(c)</a:t>
              </a:r>
              <a:r>
                <a:rPr kumimoji="0" lang="fr-CA" sz="1100" b="0" i="0" u="none" strike="noStrike" kern="0" cap="none" spc="0" normalizeH="0" baseline="0" noProof="0" dirty="0">
                  <a:ln>
                    <a:noFill/>
                  </a:ln>
                  <a:solidFill>
                    <a:srgbClr val="000000"/>
                  </a:solidFill>
                  <a:effectLst/>
                  <a:uLnTx/>
                  <a:uFillTx/>
                  <a:ea typeface="Times New Roman"/>
                  <a:cs typeface="Arial"/>
                </a:rPr>
                <a:t> </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mc:AlternateContent xmlns:mc="http://schemas.openxmlformats.org/markup-compatibility/2006" xmlns:p14="http://schemas.microsoft.com/office/powerpoint/2010/main">
        <mc:Choice Requires="p14">
          <p:contentPart p14:bwMode="auto" r:id="rId15">
            <p14:nvContentPartPr>
              <p14:cNvPr id="107" name="Encre 106"/>
              <p14:cNvContentPartPr/>
              <p14:nvPr/>
            </p14:nvContentPartPr>
            <p14:xfrm>
              <a:off x="2062360" y="40520"/>
              <a:ext cx="360" cy="360"/>
            </p14:xfrm>
          </p:contentPart>
        </mc:Choice>
        <mc:Fallback xmlns="">
          <p:pic>
            <p:nvPicPr>
              <p:cNvPr id="107" name="Encre 106"/>
              <p:cNvPicPr/>
              <p:nvPr/>
            </p:nvPicPr>
            <p:blipFill/>
            <p:spPr/>
          </p:pic>
        </mc:Fallback>
      </mc:AlternateContent>
      <p:sp>
        <p:nvSpPr>
          <p:cNvPr id="115" name="Organigramme : Alternative 114"/>
          <p:cNvSpPr/>
          <p:nvPr/>
        </p:nvSpPr>
        <p:spPr>
          <a:xfrm>
            <a:off x="251520" y="1231906"/>
            <a:ext cx="8496944" cy="3328457"/>
          </a:xfrm>
          <a:prstGeom prst="flowChartAlternate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6"/>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201318962"/>
      </p:ext>
    </p:extLst>
  </p:cSld>
  <p:clrMapOvr>
    <a:masterClrMapping/>
  </p:clrMapOvr>
  <mc:AlternateContent xmlns:mc="http://schemas.openxmlformats.org/markup-compatibility/2006" xmlns:p14="http://schemas.microsoft.com/office/powerpoint/2010/main">
    <mc:Choice Requires="p14">
      <p:transition spd="slow" p14:dur="2000" advTm="53028"/>
    </mc:Choice>
    <mc:Fallback xmlns="">
      <p:transition spd="slow" advTm="530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500" fill="hold"/>
                                        <p:tgtEl>
                                          <p:spTgt spid="59"/>
                                        </p:tgtEl>
                                        <p:attrNameLst>
                                          <p:attrName>ppt_x</p:attrName>
                                        </p:attrNameLst>
                                      </p:cBhvr>
                                      <p:tavLst>
                                        <p:tav tm="0">
                                          <p:val>
                                            <p:strVal val="#ppt_x"/>
                                          </p:val>
                                        </p:tav>
                                        <p:tav tm="100000">
                                          <p:val>
                                            <p:strVal val="#ppt_x"/>
                                          </p:val>
                                        </p:tav>
                                      </p:tavLst>
                                    </p:anim>
                                    <p:anim calcmode="lin" valueType="num">
                                      <p:cBhvr additive="base">
                                        <p:cTn id="12" dur="500" fill="hold"/>
                                        <p:tgtEl>
                                          <p:spTgt spid="5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500" fill="hold"/>
                                        <p:tgtEl>
                                          <p:spTgt spid="62"/>
                                        </p:tgtEl>
                                        <p:attrNameLst>
                                          <p:attrName>ppt_x</p:attrName>
                                        </p:attrNameLst>
                                      </p:cBhvr>
                                      <p:tavLst>
                                        <p:tav tm="0">
                                          <p:val>
                                            <p:strVal val="#ppt_x"/>
                                          </p:val>
                                        </p:tav>
                                        <p:tav tm="100000">
                                          <p:val>
                                            <p:strVal val="#ppt_x"/>
                                          </p:val>
                                        </p:tav>
                                      </p:tavLst>
                                    </p:anim>
                                    <p:anim calcmode="lin" valueType="num">
                                      <p:cBhvr additive="base">
                                        <p:cTn id="16" dur="500" fill="hold"/>
                                        <p:tgtEl>
                                          <p:spTgt spid="6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2"/>
                                        </p:tgtEl>
                                        <p:attrNameLst>
                                          <p:attrName>style.visibility</p:attrName>
                                        </p:attrNameLst>
                                      </p:cBhvr>
                                      <p:to>
                                        <p:strVal val="visible"/>
                                      </p:to>
                                    </p:set>
                                    <p:anim calcmode="lin" valueType="num">
                                      <p:cBhvr additive="base">
                                        <p:cTn id="19" dur="500" fill="hold"/>
                                        <p:tgtEl>
                                          <p:spTgt spid="72"/>
                                        </p:tgtEl>
                                        <p:attrNameLst>
                                          <p:attrName>ppt_x</p:attrName>
                                        </p:attrNameLst>
                                      </p:cBhvr>
                                      <p:tavLst>
                                        <p:tav tm="0">
                                          <p:val>
                                            <p:strVal val="#ppt_x"/>
                                          </p:val>
                                        </p:tav>
                                        <p:tav tm="100000">
                                          <p:val>
                                            <p:strVal val="#ppt_x"/>
                                          </p:val>
                                        </p:tav>
                                      </p:tavLst>
                                    </p:anim>
                                    <p:anim calcmode="lin" valueType="num">
                                      <p:cBhvr additive="base">
                                        <p:cTn id="20" dur="500" fill="hold"/>
                                        <p:tgtEl>
                                          <p:spTgt spid="72"/>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4" fill="hold" grpId="0" nodeType="afterEffect">
                                  <p:stCondLst>
                                    <p:cond delay="0"/>
                                  </p:stCondLst>
                                  <p:childTnLst>
                                    <p:set>
                                      <p:cBhvr>
                                        <p:cTn id="23" dur="1" fill="hold">
                                          <p:stCondLst>
                                            <p:cond delay="0"/>
                                          </p:stCondLst>
                                        </p:cTn>
                                        <p:tgtEl>
                                          <p:spTgt spid="76"/>
                                        </p:tgtEl>
                                        <p:attrNameLst>
                                          <p:attrName>style.visibility</p:attrName>
                                        </p:attrNameLst>
                                      </p:cBhvr>
                                      <p:to>
                                        <p:strVal val="visible"/>
                                      </p:to>
                                    </p:set>
                                    <p:anim calcmode="lin" valueType="num">
                                      <p:cBhvr additive="base">
                                        <p:cTn id="24" dur="500" fill="hold"/>
                                        <p:tgtEl>
                                          <p:spTgt spid="76"/>
                                        </p:tgtEl>
                                        <p:attrNameLst>
                                          <p:attrName>ppt_x</p:attrName>
                                        </p:attrNameLst>
                                      </p:cBhvr>
                                      <p:tavLst>
                                        <p:tav tm="0">
                                          <p:val>
                                            <p:strVal val="#ppt_x"/>
                                          </p:val>
                                        </p:tav>
                                        <p:tav tm="100000">
                                          <p:val>
                                            <p:strVal val="#ppt_x"/>
                                          </p:val>
                                        </p:tav>
                                      </p:tavLst>
                                    </p:anim>
                                    <p:anim calcmode="lin" valueType="num">
                                      <p:cBhvr additive="base">
                                        <p:cTn id="25"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67"/>
                                        </p:tgtEl>
                                        <p:attrNameLst>
                                          <p:attrName>style.visibility</p:attrName>
                                        </p:attrNameLst>
                                      </p:cBhvr>
                                      <p:to>
                                        <p:strVal val="visible"/>
                                      </p:to>
                                    </p:set>
                                    <p:anim calcmode="lin" valueType="num">
                                      <p:cBhvr additive="base">
                                        <p:cTn id="30" dur="500" fill="hold"/>
                                        <p:tgtEl>
                                          <p:spTgt spid="67"/>
                                        </p:tgtEl>
                                        <p:attrNameLst>
                                          <p:attrName>ppt_x</p:attrName>
                                        </p:attrNameLst>
                                      </p:cBhvr>
                                      <p:tavLst>
                                        <p:tav tm="0">
                                          <p:val>
                                            <p:strVal val="#ppt_x"/>
                                          </p:val>
                                        </p:tav>
                                        <p:tav tm="100000">
                                          <p:val>
                                            <p:strVal val="#ppt_x"/>
                                          </p:val>
                                        </p:tav>
                                      </p:tavLst>
                                    </p:anim>
                                    <p:anim calcmode="lin" valueType="num">
                                      <p:cBhvr additive="base">
                                        <p:cTn id="31" dur="500" fill="hold"/>
                                        <p:tgtEl>
                                          <p:spTgt spid="67"/>
                                        </p:tgtEl>
                                        <p:attrNameLst>
                                          <p:attrName>ppt_y</p:attrName>
                                        </p:attrNameLst>
                                      </p:cBhvr>
                                      <p:tavLst>
                                        <p:tav tm="0">
                                          <p:val>
                                            <p:strVal val="1+#ppt_h/2"/>
                                          </p:val>
                                        </p:tav>
                                        <p:tav tm="100000">
                                          <p:val>
                                            <p:strVal val="#ppt_y"/>
                                          </p:val>
                                        </p:tav>
                                      </p:tavLst>
                                    </p:anim>
                                  </p:childTnLst>
                                </p:cTn>
                              </p:par>
                            </p:childTnLst>
                          </p:cTn>
                        </p:par>
                        <p:par>
                          <p:cTn id="32" fill="hold">
                            <p:stCondLst>
                              <p:cond delay="500"/>
                            </p:stCondLst>
                            <p:childTnLst>
                              <p:par>
                                <p:cTn id="33" presetID="2" presetClass="entr" presetSubtype="4" fill="hold" nodeType="after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500" fill="hold"/>
                                        <p:tgtEl>
                                          <p:spTgt spid="53"/>
                                        </p:tgtEl>
                                        <p:attrNameLst>
                                          <p:attrName>ppt_x</p:attrName>
                                        </p:attrNameLst>
                                      </p:cBhvr>
                                      <p:tavLst>
                                        <p:tav tm="0">
                                          <p:val>
                                            <p:strVal val="#ppt_x"/>
                                          </p:val>
                                        </p:tav>
                                        <p:tav tm="100000">
                                          <p:val>
                                            <p:strVal val="#ppt_x"/>
                                          </p:val>
                                        </p:tav>
                                      </p:tavLst>
                                    </p:anim>
                                    <p:anim calcmode="lin" valueType="num">
                                      <p:cBhvr additive="base">
                                        <p:cTn id="36" dur="500" fill="hold"/>
                                        <p:tgtEl>
                                          <p:spTgt spid="53"/>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3"/>
                                        </p:tgtEl>
                                        <p:attrNameLst>
                                          <p:attrName>style.visibility</p:attrName>
                                        </p:attrNameLst>
                                      </p:cBhvr>
                                      <p:to>
                                        <p:strVal val="visible"/>
                                      </p:to>
                                    </p:set>
                                    <p:anim calcmode="lin" valueType="num">
                                      <p:cBhvr additive="base">
                                        <p:cTn id="39" dur="500" fill="hold"/>
                                        <p:tgtEl>
                                          <p:spTgt spid="63"/>
                                        </p:tgtEl>
                                        <p:attrNameLst>
                                          <p:attrName>ppt_x</p:attrName>
                                        </p:attrNameLst>
                                      </p:cBhvr>
                                      <p:tavLst>
                                        <p:tav tm="0">
                                          <p:val>
                                            <p:strVal val="#ppt_x"/>
                                          </p:val>
                                        </p:tav>
                                        <p:tav tm="100000">
                                          <p:val>
                                            <p:strVal val="#ppt_x"/>
                                          </p:val>
                                        </p:tav>
                                      </p:tavLst>
                                    </p:anim>
                                    <p:anim calcmode="lin" valueType="num">
                                      <p:cBhvr additive="base">
                                        <p:cTn id="40"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85"/>
                                        </p:tgtEl>
                                        <p:attrNameLst>
                                          <p:attrName>style.visibility</p:attrName>
                                        </p:attrNameLst>
                                      </p:cBhvr>
                                      <p:to>
                                        <p:strVal val="visible"/>
                                      </p:to>
                                    </p:set>
                                    <p:animEffect transition="in" filter="fade">
                                      <p:cBhvr>
                                        <p:cTn id="45"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6" fill="hold" display="0">
                  <p:stCondLst>
                    <p:cond delay="indefinite"/>
                  </p:stCondLst>
                  <p:endCondLst>
                    <p:cond evt="onStopAudio" delay="0">
                      <p:tgtEl>
                        <p:sldTgt/>
                      </p:tgtEl>
                    </p:cond>
                  </p:endCondLst>
                </p:cTn>
                <p:tgtEl>
                  <p:spTgt spid="3"/>
                </p:tgtEl>
              </p:cMediaNode>
            </p:audio>
          </p:childTnLst>
        </p:cTn>
      </p:par>
    </p:tnLst>
    <p:bldLst>
      <p:bldP spid="59" grpId="0" animBg="1"/>
      <p:bldP spid="62" grpId="0"/>
      <p:bldP spid="7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85"/>
          <p:cNvPicPr/>
          <p:nvPr/>
        </p:nvPicPr>
        <p:blipFill>
          <a:blip r:embed="rId6"/>
          <a:stretch>
            <a:fillRect/>
          </a:stretch>
        </p:blipFill>
        <p:spPr>
          <a:xfrm>
            <a:off x="8145145" y="2069794"/>
            <a:ext cx="686435" cy="701040"/>
          </a:xfrm>
          <a:prstGeom prst="rect">
            <a:avLst/>
          </a:prstGeom>
          <a:ln w="19050">
            <a:noFill/>
          </a:ln>
          <a:effectLst/>
        </p:spPr>
      </p:pic>
      <p:sp>
        <p:nvSpPr>
          <p:cNvPr id="85" name="Organigramme : Alternative 84"/>
          <p:cNvSpPr/>
          <p:nvPr/>
        </p:nvSpPr>
        <p:spPr>
          <a:xfrm>
            <a:off x="112211" y="1933821"/>
            <a:ext cx="8866976" cy="3079355"/>
          </a:xfrm>
          <a:prstGeom prst="flowChartAlternate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 name="Titre 1"/>
          <p:cNvSpPr>
            <a:spLocks noGrp="1"/>
          </p:cNvSpPr>
          <p:nvPr>
            <p:ph type="title"/>
          </p:nvPr>
        </p:nvSpPr>
        <p:spPr/>
        <p:txBody>
          <a:bodyPr/>
          <a:lstStyle/>
          <a:p>
            <a:r>
              <a:rPr lang="fr-CA" dirty="0"/>
              <a:t>Le Réviseur de contenu niveau 1 </a:t>
            </a:r>
            <a:br>
              <a:rPr lang="fr-CA" dirty="0"/>
            </a:br>
            <a:r>
              <a:rPr lang="fr-CA" b="0" dirty="0"/>
              <a:t>approuve ou refuse la demande de publication</a:t>
            </a:r>
          </a:p>
        </p:txBody>
      </p:sp>
      <p:grpSp>
        <p:nvGrpSpPr>
          <p:cNvPr id="4" name="Group 72"/>
          <p:cNvGrpSpPr/>
          <p:nvPr/>
        </p:nvGrpSpPr>
        <p:grpSpPr>
          <a:xfrm>
            <a:off x="60960" y="5374094"/>
            <a:ext cx="1683385" cy="791210"/>
            <a:chOff x="-42735" y="0"/>
            <a:chExt cx="2018111" cy="791539"/>
          </a:xfrm>
        </p:grpSpPr>
        <p:pic>
          <p:nvPicPr>
            <p:cNvPr id="5" name="Picture 142"/>
            <p:cNvPicPr>
              <a:picLocks noChangeAspect="1"/>
            </p:cNvPicPr>
            <p:nvPr/>
          </p:nvPicPr>
          <p:blipFill>
            <a:blip r:embed="rId7"/>
            <a:stretch>
              <a:fillRect/>
            </a:stretch>
          </p:blipFill>
          <p:spPr>
            <a:xfrm>
              <a:off x="1183913" y="0"/>
              <a:ext cx="791463" cy="791539"/>
            </a:xfrm>
            <a:prstGeom prst="rect">
              <a:avLst/>
            </a:prstGeom>
            <a:ln w="19050">
              <a:solidFill>
                <a:srgbClr val="BBE0E3">
                  <a:lumMod val="50000"/>
                </a:srgbClr>
              </a:solidFill>
            </a:ln>
          </p:spPr>
        </p:pic>
        <p:sp>
          <p:nvSpPr>
            <p:cNvPr id="6" name="Text Box 6"/>
            <p:cNvSpPr txBox="1"/>
            <p:nvPr/>
          </p:nvSpPr>
          <p:spPr>
            <a:xfrm>
              <a:off x="-42735" y="39104"/>
              <a:ext cx="1302928" cy="664486"/>
            </a:xfrm>
            <a:prstGeom prst="rect">
              <a:avLst/>
            </a:prstGeom>
            <a:noFill/>
            <a:ln w="6350">
              <a:noFill/>
            </a:ln>
            <a:effectLst/>
          </p:spPr>
          <p:txBody>
            <a:bodyPr rot="0" spcFirstLastPara="0" vert="horz" wrap="non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0"/>
                </a:spcAft>
                <a:buClrTx/>
                <a:buSzTx/>
                <a:buFontTx/>
                <a:buNone/>
                <a:tabLst/>
                <a:defRPr/>
              </a:pPr>
              <a:r>
                <a:rPr kumimoji="0" lang="fr-CA" sz="1200" b="1" i="0" u="none" strike="noStrike" kern="0" cap="none" spc="0" normalizeH="0" baseline="0" noProof="0" dirty="0">
                  <a:ln>
                    <a:noFill/>
                  </a:ln>
                  <a:solidFill>
                    <a:srgbClr val="1F4E79"/>
                  </a:solidFill>
                  <a:effectLst/>
                  <a:uLnTx/>
                  <a:uFillTx/>
                  <a:latin typeface="Tahoma"/>
                  <a:ea typeface="Calibri"/>
                  <a:cs typeface="Arial"/>
                </a:rPr>
                <a:t>Réviseur</a:t>
              </a:r>
            </a:p>
            <a:p>
              <a:pPr marL="0" marR="0" lvl="0" indent="0" algn="ctr" defTabSz="914400" eaLnBrk="1" fontAlgn="auto" latinLnBrk="0" hangingPunct="1">
                <a:lnSpc>
                  <a:spcPct val="115000"/>
                </a:lnSpc>
                <a:spcBef>
                  <a:spcPts val="0"/>
                </a:spcBef>
                <a:spcAft>
                  <a:spcPts val="0"/>
                </a:spcAft>
                <a:buClrTx/>
                <a:buSzTx/>
                <a:buFontTx/>
                <a:buNone/>
                <a:tabLst/>
                <a:defRPr/>
              </a:pPr>
              <a:r>
                <a:rPr kumimoji="0" lang="fr-CA" sz="1200" b="1" i="0" u="none" strike="noStrike" kern="0" cap="none" spc="0" normalizeH="0" baseline="0" noProof="0" dirty="0">
                  <a:ln>
                    <a:noFill/>
                  </a:ln>
                  <a:solidFill>
                    <a:srgbClr val="1F4E79"/>
                  </a:solidFill>
                  <a:effectLst/>
                  <a:uLnTx/>
                  <a:uFillTx/>
                  <a:latin typeface="Tahoma"/>
                  <a:ea typeface="Calibri"/>
                  <a:cs typeface="Arial"/>
                </a:rPr>
                <a:t>de contenu</a:t>
              </a:r>
            </a:p>
            <a:p>
              <a:pPr marL="0" marR="0" lvl="0" indent="0" algn="ctr" defTabSz="914400" eaLnBrk="1" fontAlgn="auto" latinLnBrk="0" hangingPunct="1">
                <a:lnSpc>
                  <a:spcPct val="115000"/>
                </a:lnSpc>
                <a:spcBef>
                  <a:spcPts val="0"/>
                </a:spcBef>
                <a:spcAft>
                  <a:spcPts val="0"/>
                </a:spcAft>
                <a:buClrTx/>
                <a:buSzTx/>
                <a:buFontTx/>
                <a:buNone/>
                <a:tabLst/>
                <a:defRPr/>
              </a:pPr>
              <a:r>
                <a:rPr lang="fr-CA" sz="1200" b="1" kern="0" dirty="0">
                  <a:solidFill>
                    <a:srgbClr val="1F4E79"/>
                  </a:solidFill>
                  <a:latin typeface="Tahoma"/>
                  <a:ea typeface="Calibri"/>
                  <a:cs typeface="Arial"/>
                </a:rPr>
                <a:t>Niveau </a:t>
              </a:r>
              <a:r>
                <a:rPr kumimoji="0" lang="fr-CA" sz="1200" b="1" i="0" u="none" strike="noStrike" kern="0" cap="none" spc="0" normalizeH="0" baseline="0" noProof="0" dirty="0">
                  <a:ln>
                    <a:noFill/>
                  </a:ln>
                  <a:solidFill>
                    <a:srgbClr val="1F4E79"/>
                  </a:solidFill>
                  <a:effectLst/>
                  <a:uLnTx/>
                  <a:uFillTx/>
                  <a:latin typeface="Tahoma"/>
                  <a:ea typeface="Calibri"/>
                  <a:cs typeface="Arial"/>
                </a:rPr>
                <a:t>2</a:t>
              </a:r>
              <a:endParaRPr kumimoji="0" lang="fr-CA" sz="11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defTabSz="914400" eaLnBrk="1" fontAlgn="auto" latinLnBrk="0" hangingPunct="1">
                <a:lnSpc>
                  <a:spcPct val="115000"/>
                </a:lnSpc>
                <a:spcBef>
                  <a:spcPts val="0"/>
                </a:spcBef>
                <a:spcAft>
                  <a:spcPts val="1000"/>
                </a:spcAft>
                <a:buClrTx/>
                <a:buSzTx/>
                <a:buFontTx/>
                <a:buNone/>
                <a:tabLst/>
                <a:defRPr/>
              </a:pPr>
              <a:r>
                <a:rPr kumimoji="0" lang="fr-CA" sz="1000" b="0" i="0" u="none" strike="noStrike" kern="0" cap="none" spc="0" normalizeH="0" baseline="0" noProof="0" dirty="0">
                  <a:ln>
                    <a:noFill/>
                  </a:ln>
                  <a:solidFill>
                    <a:srgbClr val="000000"/>
                  </a:solidFill>
                  <a:effectLst/>
                  <a:uLnTx/>
                  <a:uFillTx/>
                  <a:latin typeface="Times New Roman"/>
                  <a:ea typeface="Times New Roman"/>
                  <a:cs typeface="Arial"/>
                </a:rPr>
                <a:t> </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sp>
        <p:nvSpPr>
          <p:cNvPr id="7" name="Flèche vers le haut 8"/>
          <p:cNvSpPr/>
          <p:nvPr/>
        </p:nvSpPr>
        <p:spPr>
          <a:xfrm rot="10800000">
            <a:off x="1209038" y="3655118"/>
            <a:ext cx="405765" cy="1703100"/>
          </a:xfrm>
          <a:prstGeom prst="upArrow">
            <a:avLst/>
          </a:prstGeom>
          <a:gradFill rotWithShape="1">
            <a:gsLst>
              <a:gs pos="0">
                <a:srgbClr val="BBE0E3">
                  <a:shade val="51000"/>
                  <a:satMod val="130000"/>
                </a:srgbClr>
              </a:gs>
              <a:gs pos="80000">
                <a:srgbClr val="BBE0E3">
                  <a:shade val="93000"/>
                  <a:satMod val="130000"/>
                </a:srgbClr>
              </a:gs>
              <a:gs pos="100000">
                <a:srgbClr val="BBE0E3">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8" name="ZoneTexte 25"/>
          <p:cNvSpPr txBox="1"/>
          <p:nvPr/>
        </p:nvSpPr>
        <p:spPr>
          <a:xfrm rot="16200000">
            <a:off x="917443" y="3927480"/>
            <a:ext cx="1593483" cy="884555"/>
          </a:xfrm>
          <a:prstGeom prst="rect">
            <a:avLst/>
          </a:prstGeom>
          <a:noFill/>
        </p:spPr>
        <p:txBody>
          <a:bodyPr wrap="none" rtlCol="0">
            <a:noAutofit/>
          </a:bodyPr>
          <a:lstStyle/>
          <a:p>
            <a:pPr algn="ctr"/>
            <a:r>
              <a:rPr lang="fr-CA" sz="1100" dirty="0">
                <a:solidFill>
                  <a:srgbClr val="000000"/>
                </a:solidFill>
                <a:ea typeface="Times New Roman"/>
                <a:cs typeface="Arial"/>
              </a:rPr>
              <a:t>Pour</a:t>
            </a:r>
            <a:r>
              <a:rPr lang="fr-CA" sz="1200" dirty="0">
                <a:solidFill>
                  <a:srgbClr val="000000"/>
                </a:solidFill>
                <a:latin typeface="Times New Roman"/>
                <a:ea typeface="Times New Roman"/>
                <a:cs typeface="Arial"/>
              </a:rPr>
              <a:t> </a:t>
            </a:r>
            <a:r>
              <a:rPr lang="fr-CA" sz="1100" dirty="0">
                <a:solidFill>
                  <a:srgbClr val="000000"/>
                </a:solidFill>
                <a:ea typeface="Times New Roman"/>
                <a:cs typeface="Arial"/>
              </a:rPr>
              <a:t>une publication sur </a:t>
            </a:r>
          </a:p>
          <a:p>
            <a:pPr algn="ctr"/>
            <a:r>
              <a:rPr lang="fr-CA" sz="1200" dirty="0">
                <a:solidFill>
                  <a:srgbClr val="000000"/>
                </a:solidFill>
                <a:latin typeface="Times New Roman"/>
                <a:ea typeface="Times New Roman"/>
                <a:cs typeface="Arial"/>
              </a:rPr>
              <a:t> </a:t>
            </a:r>
            <a:r>
              <a:rPr lang="fr-CA" sz="1100" dirty="0">
                <a:solidFill>
                  <a:srgbClr val="000000"/>
                </a:solidFill>
                <a:ea typeface="Times New Roman"/>
                <a:cs typeface="Arial"/>
              </a:rPr>
              <a:t>Cartes Ouvertes  (N2)</a:t>
            </a:r>
          </a:p>
        </p:txBody>
      </p:sp>
      <p:grpSp>
        <p:nvGrpSpPr>
          <p:cNvPr id="9" name="Group 78"/>
          <p:cNvGrpSpPr/>
          <p:nvPr/>
        </p:nvGrpSpPr>
        <p:grpSpPr>
          <a:xfrm>
            <a:off x="35496" y="2132856"/>
            <a:ext cx="1664335" cy="791210"/>
            <a:chOff x="-1320926" y="-1"/>
            <a:chExt cx="2112388" cy="791539"/>
          </a:xfrm>
        </p:grpSpPr>
        <p:pic>
          <p:nvPicPr>
            <p:cNvPr id="10" name="Picture 140"/>
            <p:cNvPicPr>
              <a:picLocks noChangeAspect="1"/>
            </p:cNvPicPr>
            <p:nvPr/>
          </p:nvPicPr>
          <p:blipFill>
            <a:blip r:embed="rId7"/>
            <a:stretch>
              <a:fillRect/>
            </a:stretch>
          </p:blipFill>
          <p:spPr>
            <a:xfrm>
              <a:off x="-1" y="-1"/>
              <a:ext cx="791463" cy="791539"/>
            </a:xfrm>
            <a:prstGeom prst="rect">
              <a:avLst/>
            </a:prstGeom>
            <a:ln w="19050">
              <a:solidFill>
                <a:srgbClr val="BBE0E3">
                  <a:lumMod val="50000"/>
                </a:srgbClr>
              </a:solidFill>
            </a:ln>
          </p:spPr>
        </p:pic>
        <p:sp>
          <p:nvSpPr>
            <p:cNvPr id="11" name="Text Box 6"/>
            <p:cNvSpPr txBox="1"/>
            <p:nvPr/>
          </p:nvSpPr>
          <p:spPr>
            <a:xfrm>
              <a:off x="-1320926" y="34398"/>
              <a:ext cx="1379765" cy="664228"/>
            </a:xfrm>
            <a:prstGeom prst="rect">
              <a:avLst/>
            </a:prstGeom>
            <a:noFill/>
            <a:ln w="6350">
              <a:noFill/>
            </a:ln>
            <a:effectLst/>
          </p:spPr>
          <p:txBody>
            <a:bodyPr rot="0" spcFirstLastPara="0" vert="horz" wrap="non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0"/>
                </a:spcAft>
                <a:buClrTx/>
                <a:buSzTx/>
                <a:buFontTx/>
                <a:buNone/>
                <a:tabLst/>
                <a:defRPr/>
              </a:pPr>
              <a:r>
                <a:rPr kumimoji="0" lang="fr-CA" sz="1200" b="1" i="0" u="none" strike="noStrike" kern="0" cap="none" spc="0" normalizeH="0" baseline="0" noProof="0" dirty="0">
                  <a:ln>
                    <a:noFill/>
                  </a:ln>
                  <a:solidFill>
                    <a:srgbClr val="1F4E79"/>
                  </a:solidFill>
                  <a:effectLst/>
                  <a:uLnTx/>
                  <a:uFillTx/>
                  <a:latin typeface="Tahoma"/>
                  <a:ea typeface="Calibri"/>
                  <a:cs typeface="Arial"/>
                </a:rPr>
                <a:t>Réviseur</a:t>
              </a:r>
            </a:p>
            <a:p>
              <a:pPr marL="0" marR="0" lvl="0" indent="0" algn="ctr" defTabSz="914400" eaLnBrk="1" fontAlgn="auto" latinLnBrk="0" hangingPunct="1">
                <a:lnSpc>
                  <a:spcPct val="115000"/>
                </a:lnSpc>
                <a:spcBef>
                  <a:spcPts val="0"/>
                </a:spcBef>
                <a:spcAft>
                  <a:spcPts val="0"/>
                </a:spcAft>
                <a:buClrTx/>
                <a:buSzTx/>
                <a:buFontTx/>
                <a:buNone/>
                <a:tabLst/>
                <a:defRPr/>
              </a:pPr>
              <a:r>
                <a:rPr kumimoji="0" lang="fr-CA" sz="1200" b="1" i="0" u="none" strike="noStrike" kern="0" cap="none" spc="0" normalizeH="0" baseline="0" noProof="0" dirty="0">
                  <a:ln>
                    <a:noFill/>
                  </a:ln>
                  <a:solidFill>
                    <a:srgbClr val="1F4E79"/>
                  </a:solidFill>
                  <a:effectLst/>
                  <a:uLnTx/>
                  <a:uFillTx/>
                  <a:latin typeface="Tahoma"/>
                  <a:ea typeface="Calibri"/>
                  <a:cs typeface="Arial"/>
                </a:rPr>
                <a:t>De contenu</a:t>
              </a:r>
            </a:p>
            <a:p>
              <a:pPr marL="0" marR="0" lvl="0" indent="0" algn="ctr" defTabSz="914400" eaLnBrk="1" fontAlgn="auto" latinLnBrk="0" hangingPunct="1">
                <a:lnSpc>
                  <a:spcPct val="115000"/>
                </a:lnSpc>
                <a:spcBef>
                  <a:spcPts val="0"/>
                </a:spcBef>
                <a:spcAft>
                  <a:spcPts val="0"/>
                </a:spcAft>
                <a:buClrTx/>
                <a:buSzTx/>
                <a:buFontTx/>
                <a:buNone/>
                <a:tabLst/>
                <a:defRPr/>
              </a:pPr>
              <a:r>
                <a:rPr lang="fr-CA" sz="1200" b="1" kern="0" dirty="0">
                  <a:solidFill>
                    <a:srgbClr val="1F4E79"/>
                  </a:solidFill>
                  <a:latin typeface="Tahoma"/>
                  <a:ea typeface="Calibri"/>
                  <a:cs typeface="Arial"/>
                </a:rPr>
                <a:t>Niveau </a:t>
              </a:r>
              <a:r>
                <a:rPr kumimoji="0" lang="fr-CA" sz="1200" b="1" i="0" u="none" strike="noStrike" kern="0" cap="none" spc="0" normalizeH="0" baseline="0" noProof="0" dirty="0">
                  <a:ln>
                    <a:noFill/>
                  </a:ln>
                  <a:solidFill>
                    <a:srgbClr val="1F4E79"/>
                  </a:solidFill>
                  <a:effectLst/>
                  <a:uLnTx/>
                  <a:uFillTx/>
                  <a:latin typeface="Tahoma"/>
                  <a:ea typeface="Calibri"/>
                  <a:cs typeface="Arial"/>
                </a:rPr>
                <a:t>1</a:t>
              </a:r>
              <a:endParaRPr kumimoji="0" lang="fr-CA" sz="11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defTabSz="914400" eaLnBrk="1" fontAlgn="auto" latinLnBrk="0" hangingPunct="1">
                <a:lnSpc>
                  <a:spcPct val="115000"/>
                </a:lnSpc>
                <a:spcBef>
                  <a:spcPts val="0"/>
                </a:spcBef>
                <a:spcAft>
                  <a:spcPts val="1000"/>
                </a:spcAft>
                <a:buClrTx/>
                <a:buSzTx/>
                <a:buFontTx/>
                <a:buNone/>
                <a:tabLst/>
                <a:defRPr/>
              </a:pPr>
              <a:r>
                <a:rPr kumimoji="0" lang="fr-CA" sz="1000" b="0" i="0" u="none" strike="noStrike" kern="0" cap="none" spc="0" normalizeH="0" baseline="0" noProof="0" dirty="0">
                  <a:ln>
                    <a:noFill/>
                  </a:ln>
                  <a:solidFill>
                    <a:srgbClr val="000000"/>
                  </a:solidFill>
                  <a:effectLst/>
                  <a:uLnTx/>
                  <a:uFillTx/>
                  <a:latin typeface="Times New Roman"/>
                  <a:ea typeface="Times New Roman"/>
                  <a:cs typeface="Arial"/>
                </a:rPr>
                <a:t> </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sp>
        <p:nvSpPr>
          <p:cNvPr id="12" name="Flèche droite 9"/>
          <p:cNvSpPr/>
          <p:nvPr/>
        </p:nvSpPr>
        <p:spPr>
          <a:xfrm rot="10800000" flipH="1">
            <a:off x="1763395" y="2087181"/>
            <a:ext cx="4689475" cy="427355"/>
          </a:xfrm>
          <a:prstGeom prst="rightArrow">
            <a:avLst/>
          </a:prstGeom>
          <a:gradFill rotWithShape="1">
            <a:gsLst>
              <a:gs pos="0">
                <a:srgbClr val="BBE0E3">
                  <a:shade val="51000"/>
                  <a:satMod val="130000"/>
                </a:srgbClr>
              </a:gs>
              <a:gs pos="80000">
                <a:srgbClr val="BBE0E3">
                  <a:shade val="93000"/>
                  <a:satMod val="130000"/>
                </a:srgbClr>
              </a:gs>
              <a:gs pos="100000">
                <a:srgbClr val="BBE0E3">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13" name="ZoneTexte 25"/>
          <p:cNvSpPr txBox="1"/>
          <p:nvPr/>
        </p:nvSpPr>
        <p:spPr>
          <a:xfrm>
            <a:off x="1869448" y="2451036"/>
            <a:ext cx="1000595" cy="553998"/>
          </a:xfrm>
          <a:prstGeom prst="rect">
            <a:avLst/>
          </a:prstGeom>
          <a:noFill/>
        </p:spPr>
        <p:txBody>
          <a:bodyPr wrap="none" rtlCol="0">
            <a:spAutoFit/>
          </a:bodyPr>
          <a:lstStyle/>
          <a:p>
            <a:r>
              <a:rPr lang="fr-CA" sz="1000" dirty="0">
                <a:solidFill>
                  <a:srgbClr val="000000"/>
                </a:solidFill>
                <a:ea typeface="Times New Roman"/>
                <a:cs typeface="Times New Roman"/>
              </a:rPr>
              <a:t>Évaluation et </a:t>
            </a:r>
          </a:p>
          <a:p>
            <a:r>
              <a:rPr lang="fr-CA" sz="1000" dirty="0">
                <a:solidFill>
                  <a:srgbClr val="000000"/>
                </a:solidFill>
                <a:ea typeface="Times New Roman"/>
                <a:cs typeface="Arial"/>
              </a:rPr>
              <a:t>Approbation de</a:t>
            </a:r>
          </a:p>
          <a:p>
            <a:r>
              <a:rPr lang="fr-CA" sz="1000" dirty="0">
                <a:solidFill>
                  <a:srgbClr val="000000"/>
                </a:solidFill>
                <a:ea typeface="Times New Roman"/>
                <a:cs typeface="Arial"/>
              </a:rPr>
              <a:t>la publication</a:t>
            </a:r>
            <a:endParaRPr lang="fr-CA" sz="1200" dirty="0">
              <a:solidFill>
                <a:srgbClr val="000000"/>
              </a:solidFill>
              <a:latin typeface="Times New Roman"/>
              <a:ea typeface="Times New Roman"/>
              <a:cs typeface="Arial"/>
            </a:endParaRPr>
          </a:p>
        </p:txBody>
      </p:sp>
      <p:sp>
        <p:nvSpPr>
          <p:cNvPr id="14" name="ZoneTexte 8"/>
          <p:cNvSpPr txBox="1"/>
          <p:nvPr/>
        </p:nvSpPr>
        <p:spPr>
          <a:xfrm>
            <a:off x="7740352" y="2751670"/>
            <a:ext cx="1276055" cy="523220"/>
          </a:xfrm>
          <a:prstGeom prst="rect">
            <a:avLst/>
          </a:prstGeom>
          <a:noFill/>
        </p:spPr>
        <p:txBody>
          <a:bodyPr wrap="none" rtlCol="0">
            <a:spAutoFit/>
          </a:bodyPr>
          <a:lstStyle/>
          <a:p>
            <a:pPr algn="ctr"/>
            <a:r>
              <a:rPr lang="fr-CA" sz="1400" b="1" dirty="0">
                <a:solidFill>
                  <a:srgbClr val="1F4E79"/>
                </a:solidFill>
                <a:ea typeface="Times New Roman"/>
                <a:cs typeface="Arial"/>
              </a:rPr>
              <a:t>Employés du</a:t>
            </a:r>
          </a:p>
          <a:p>
            <a:pPr algn="ctr"/>
            <a:r>
              <a:rPr lang="fr-CA" sz="1400" b="1" dirty="0">
                <a:solidFill>
                  <a:srgbClr val="1F4E79"/>
                </a:solidFill>
                <a:ea typeface="Times New Roman"/>
                <a:cs typeface="Arial"/>
              </a:rPr>
              <a:t>gouvernement</a:t>
            </a:r>
            <a:endParaRPr lang="fr-CA" sz="1200" dirty="0">
              <a:solidFill>
                <a:srgbClr val="000000"/>
              </a:solidFill>
              <a:latin typeface="Times New Roman"/>
              <a:ea typeface="Times New Roman"/>
              <a:cs typeface="Arial"/>
            </a:endParaRPr>
          </a:p>
        </p:txBody>
      </p:sp>
      <p:sp>
        <p:nvSpPr>
          <p:cNvPr id="15" name="ZoneTexte 25"/>
          <p:cNvSpPr txBox="1"/>
          <p:nvPr/>
        </p:nvSpPr>
        <p:spPr>
          <a:xfrm>
            <a:off x="1975485" y="2181161"/>
            <a:ext cx="3620135" cy="415498"/>
          </a:xfrm>
          <a:prstGeom prst="rect">
            <a:avLst/>
          </a:prstGeom>
          <a:noFill/>
        </p:spPr>
        <p:txBody>
          <a:bodyPr wrap="square" rtlCol="0">
            <a:spAutoFit/>
          </a:bodyPr>
          <a:lstStyle/>
          <a:p>
            <a:r>
              <a:rPr lang="fr-CA" sz="1100" dirty="0">
                <a:solidFill>
                  <a:srgbClr val="000000"/>
                </a:solidFill>
                <a:ea typeface="Times New Roman"/>
                <a:cs typeface="Arial"/>
              </a:rPr>
              <a:t>Pour la publication sur la PGF (N1) </a:t>
            </a:r>
            <a:r>
              <a:rPr lang="fr-CA" sz="1100" b="1" dirty="0">
                <a:solidFill>
                  <a:srgbClr val="000000"/>
                </a:solidFill>
                <a:ea typeface="Times New Roman"/>
                <a:cs typeface="Arial"/>
              </a:rPr>
              <a:t>*</a:t>
            </a:r>
            <a:endParaRPr lang="fr-CA" sz="1200" b="1" dirty="0">
              <a:solidFill>
                <a:srgbClr val="000000"/>
              </a:solidFill>
              <a:latin typeface="Times New Roman"/>
              <a:ea typeface="Times New Roman"/>
              <a:cs typeface="Arial"/>
            </a:endParaRPr>
          </a:p>
          <a:p>
            <a:r>
              <a:rPr lang="fr-CA" sz="1000" dirty="0">
                <a:solidFill>
                  <a:srgbClr val="000000"/>
                </a:solidFill>
                <a:ea typeface="Times New Roman"/>
                <a:cs typeface="Arial"/>
              </a:rPr>
              <a:t> </a:t>
            </a:r>
            <a:endParaRPr lang="fr-CA" sz="1200" dirty="0">
              <a:solidFill>
                <a:srgbClr val="000000"/>
              </a:solidFill>
              <a:latin typeface="Times New Roman"/>
              <a:ea typeface="Times New Roman"/>
              <a:cs typeface="Arial"/>
            </a:endParaRPr>
          </a:p>
        </p:txBody>
      </p:sp>
      <p:sp>
        <p:nvSpPr>
          <p:cNvPr id="16" name="ZoneTexte 25"/>
          <p:cNvSpPr txBox="1"/>
          <p:nvPr/>
        </p:nvSpPr>
        <p:spPr>
          <a:xfrm>
            <a:off x="1879599" y="3429000"/>
            <a:ext cx="2711241" cy="553998"/>
          </a:xfrm>
          <a:prstGeom prst="rect">
            <a:avLst/>
          </a:prstGeom>
          <a:noFill/>
        </p:spPr>
        <p:txBody>
          <a:bodyPr wrap="square" rtlCol="0">
            <a:spAutoFit/>
          </a:bodyPr>
          <a:lstStyle/>
          <a:p>
            <a:r>
              <a:rPr lang="fr-CA" sz="1000" dirty="0">
                <a:solidFill>
                  <a:srgbClr val="000000"/>
                </a:solidFill>
                <a:ea typeface="Times New Roman"/>
                <a:cs typeface="Arial"/>
              </a:rPr>
              <a:t> </a:t>
            </a:r>
            <a:endParaRPr lang="fr-CA" sz="1200" dirty="0">
              <a:solidFill>
                <a:srgbClr val="000000"/>
              </a:solidFill>
              <a:latin typeface="Times New Roman"/>
              <a:ea typeface="Times New Roman"/>
              <a:cs typeface="Arial"/>
            </a:endParaRPr>
          </a:p>
          <a:p>
            <a:r>
              <a:rPr lang="fr-CA" sz="1000" dirty="0">
                <a:solidFill>
                  <a:srgbClr val="000000"/>
                </a:solidFill>
                <a:ea typeface="Times New Roman"/>
                <a:cs typeface="Arial"/>
              </a:rPr>
              <a:t>Si la publication niveau 2 est requise, </a:t>
            </a:r>
          </a:p>
          <a:p>
            <a:r>
              <a:rPr lang="fr-CA" sz="1000" dirty="0">
                <a:solidFill>
                  <a:srgbClr val="000000"/>
                </a:solidFill>
                <a:ea typeface="Times New Roman"/>
                <a:cs typeface="Arial"/>
              </a:rPr>
              <a:t>Sélectionner le Réviseur de contenu N2</a:t>
            </a:r>
            <a:endParaRPr lang="fr-CA" sz="1200" dirty="0">
              <a:solidFill>
                <a:srgbClr val="000000"/>
              </a:solidFill>
              <a:latin typeface="Times New Roman"/>
              <a:ea typeface="Times New Roman"/>
              <a:cs typeface="Arial"/>
            </a:endParaRPr>
          </a:p>
        </p:txBody>
      </p:sp>
      <p:grpSp>
        <p:nvGrpSpPr>
          <p:cNvPr id="18" name="Group 86"/>
          <p:cNvGrpSpPr/>
          <p:nvPr/>
        </p:nvGrpSpPr>
        <p:grpSpPr>
          <a:xfrm>
            <a:off x="3153132" y="2471991"/>
            <a:ext cx="3147060" cy="339725"/>
            <a:chOff x="4072296" y="4493068"/>
            <a:chExt cx="3147470" cy="339725"/>
          </a:xfrm>
        </p:grpSpPr>
        <p:grpSp>
          <p:nvGrpSpPr>
            <p:cNvPr id="19" name="Group 134"/>
            <p:cNvGrpSpPr/>
            <p:nvPr/>
          </p:nvGrpSpPr>
          <p:grpSpPr>
            <a:xfrm>
              <a:off x="4290064" y="4493068"/>
              <a:ext cx="2929702" cy="339725"/>
              <a:chOff x="5243126" y="4492337"/>
              <a:chExt cx="2929702" cy="339725"/>
            </a:xfrm>
          </p:grpSpPr>
          <p:sp>
            <p:nvSpPr>
              <p:cNvPr id="21" name="ZoneTexte 25"/>
              <p:cNvSpPr txBox="1"/>
              <p:nvPr/>
            </p:nvSpPr>
            <p:spPr>
              <a:xfrm>
                <a:off x="5491223" y="4492337"/>
                <a:ext cx="2681605" cy="33972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A" sz="800" b="1" i="0" u="none" strike="noStrike" kern="0" cap="none" spc="0" normalizeH="0" baseline="0" noProof="0" dirty="0">
                    <a:ln>
                      <a:noFill/>
                    </a:ln>
                    <a:solidFill>
                      <a:srgbClr val="2E75B6"/>
                    </a:solidFill>
                    <a:effectLst/>
                    <a:uLnTx/>
                    <a:uFillTx/>
                    <a:ea typeface="Times New Roman"/>
                    <a:cs typeface="Arial"/>
                  </a:rPr>
                  <a:t>À :</a:t>
                </a:r>
                <a:r>
                  <a:rPr kumimoji="0" lang="fr-CA" sz="800" b="0" i="0" u="none" strike="noStrike" kern="0" cap="none" spc="0" normalizeH="0" baseline="0" noProof="0" dirty="0">
                    <a:ln>
                      <a:noFill/>
                    </a:ln>
                    <a:solidFill>
                      <a:srgbClr val="2E75B6"/>
                    </a:solidFill>
                    <a:effectLst/>
                    <a:uLnTx/>
                    <a:uFillTx/>
                    <a:ea typeface="Times New Roman"/>
                    <a:cs typeface="Arial"/>
                  </a:rPr>
                  <a:t> </a:t>
                </a:r>
                <a:r>
                  <a:rPr kumimoji="0" lang="fr-CA" sz="800" b="0" i="0" u="none" strike="noStrike" kern="0" cap="none" spc="0" normalizeH="0" baseline="0" noProof="0" dirty="0">
                    <a:ln>
                      <a:noFill/>
                    </a:ln>
                    <a:solidFill>
                      <a:srgbClr val="000000"/>
                    </a:solidFill>
                    <a:effectLst/>
                    <a:uLnTx/>
                    <a:uFillTx/>
                    <a:ea typeface="Times New Roman"/>
                    <a:cs typeface="Arial"/>
                  </a:rPr>
                  <a:t>Éditeur requérant</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CA" sz="800" b="1" i="0" u="none" strike="noStrike" kern="0" cap="none" spc="0" normalizeH="0" baseline="0" noProof="0" dirty="0">
                    <a:ln>
                      <a:noFill/>
                    </a:ln>
                    <a:solidFill>
                      <a:srgbClr val="2E75B6"/>
                    </a:solidFill>
                    <a:effectLst/>
                    <a:uLnTx/>
                    <a:uFillTx/>
                    <a:ea typeface="Times New Roman"/>
                    <a:cs typeface="Arial"/>
                  </a:rPr>
                  <a:t>Message:</a:t>
                </a:r>
                <a:r>
                  <a:rPr kumimoji="0" lang="fr-CA" sz="800" b="0" i="0" u="none" strike="noStrike" kern="0" cap="none" spc="0" normalizeH="0" baseline="0" noProof="0" dirty="0">
                    <a:ln>
                      <a:noFill/>
                    </a:ln>
                    <a:solidFill>
                      <a:srgbClr val="2E75B6"/>
                    </a:solidFill>
                    <a:effectLst/>
                    <a:uLnTx/>
                    <a:uFillTx/>
                    <a:ea typeface="Times New Roman"/>
                    <a:cs typeface="Arial"/>
                  </a:rPr>
                  <a:t> </a:t>
                </a:r>
                <a:r>
                  <a:rPr kumimoji="0" lang="fr-CA" sz="800" b="0" i="0" u="none" strike="noStrike" kern="0" cap="none" spc="0" normalizeH="0" baseline="0" noProof="0" dirty="0">
                    <a:ln>
                      <a:noFill/>
                    </a:ln>
                    <a:solidFill>
                      <a:srgbClr val="000000"/>
                    </a:solidFill>
                    <a:effectLst/>
                    <a:uLnTx/>
                    <a:uFillTx/>
                    <a:ea typeface="Times New Roman"/>
                    <a:cs typeface="Arial"/>
                  </a:rPr>
                  <a:t>Publication L1 Acceptée  ou Rejetée  </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pic>
            <p:nvPicPr>
              <p:cNvPr id="22" name="Image 66"/>
              <p:cNvPicPr/>
              <p:nvPr/>
            </p:nvPicPr>
            <p:blipFill rotWithShape="1">
              <a:blip r:embed="rId8"/>
              <a:srcRect l="11893" t="15538" r="11905" b="9969"/>
              <a:stretch/>
            </p:blipFill>
            <p:spPr>
              <a:xfrm>
                <a:off x="5243126" y="4570741"/>
                <a:ext cx="246434" cy="174945"/>
              </a:xfrm>
              <a:prstGeom prst="rect">
                <a:avLst/>
              </a:prstGeom>
            </p:spPr>
          </p:pic>
        </p:grpSp>
        <p:sp>
          <p:nvSpPr>
            <p:cNvPr id="20" name="Rectangle à coins arrondis 102"/>
            <p:cNvSpPr/>
            <p:nvPr/>
          </p:nvSpPr>
          <p:spPr>
            <a:xfrm>
              <a:off x="4072296" y="4525505"/>
              <a:ext cx="2535126" cy="287588"/>
            </a:xfrm>
            <a:prstGeom prst="roundRect">
              <a:avLst/>
            </a:prstGeom>
            <a:noFill/>
            <a:ln w="25400" cap="flat" cmpd="sng" algn="ctr">
              <a:solidFill>
                <a:srgbClr val="BBE0E3">
                  <a:lumMod val="50000"/>
                </a:srgbClr>
              </a:solidFill>
              <a:prstDash val="solid"/>
            </a:ln>
            <a:effectLst>
              <a:outerShdw blurRad="50800" dist="50800" dir="5400000" algn="ctr" rotWithShape="0">
                <a:srgbClr val="000000">
                  <a:alpha val="34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grpSp>
        <p:nvGrpSpPr>
          <p:cNvPr id="23" name="Group 87"/>
          <p:cNvGrpSpPr/>
          <p:nvPr/>
        </p:nvGrpSpPr>
        <p:grpSpPr>
          <a:xfrm>
            <a:off x="1972856" y="3945616"/>
            <a:ext cx="3668395" cy="339725"/>
            <a:chOff x="10025040" y="5321752"/>
            <a:chExt cx="3697016" cy="339725"/>
          </a:xfrm>
        </p:grpSpPr>
        <p:grpSp>
          <p:nvGrpSpPr>
            <p:cNvPr id="24" name="Group 130"/>
            <p:cNvGrpSpPr/>
            <p:nvPr/>
          </p:nvGrpSpPr>
          <p:grpSpPr>
            <a:xfrm>
              <a:off x="10144811" y="5321752"/>
              <a:ext cx="3577245" cy="339725"/>
              <a:chOff x="10144811" y="5321752"/>
              <a:chExt cx="3577245" cy="339725"/>
            </a:xfrm>
          </p:grpSpPr>
          <p:sp>
            <p:nvSpPr>
              <p:cNvPr id="26" name="ZoneTexte 25"/>
              <p:cNvSpPr txBox="1"/>
              <p:nvPr/>
            </p:nvSpPr>
            <p:spPr>
              <a:xfrm>
                <a:off x="10384496" y="5321752"/>
                <a:ext cx="3337560" cy="339725"/>
              </a:xfrm>
              <a:prstGeom prst="rect">
                <a:avLst/>
              </a:prstGeom>
              <a:noFill/>
            </p:spPr>
            <p:txBody>
              <a:bodyPr wrap="square"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A" sz="800" b="1" i="0" u="none" strike="noStrike" kern="0" cap="none" spc="0" normalizeH="0" baseline="0" noProof="0" dirty="0">
                    <a:ln>
                      <a:noFill/>
                    </a:ln>
                    <a:solidFill>
                      <a:srgbClr val="2E75B6"/>
                    </a:solidFill>
                    <a:effectLst/>
                    <a:uLnTx/>
                    <a:uFillTx/>
                    <a:ea typeface="Times New Roman"/>
                    <a:cs typeface="Arial"/>
                  </a:rPr>
                  <a:t>À :</a:t>
                </a:r>
                <a:r>
                  <a:rPr kumimoji="0" lang="fr-CA" sz="800" b="0" i="0" u="none" strike="noStrike" kern="0" cap="none" spc="0" normalizeH="0" baseline="0" noProof="0" dirty="0">
                    <a:ln>
                      <a:noFill/>
                    </a:ln>
                    <a:solidFill>
                      <a:srgbClr val="2E75B6"/>
                    </a:solidFill>
                    <a:effectLst/>
                    <a:uLnTx/>
                    <a:uFillTx/>
                    <a:ea typeface="Times New Roman"/>
                    <a:cs typeface="Arial"/>
                  </a:rPr>
                  <a:t> </a:t>
                </a:r>
                <a:r>
                  <a:rPr kumimoji="0" lang="fr-CA" sz="800" b="0" i="0" u="none" strike="noStrike" kern="0" cap="none" spc="0" normalizeH="0" baseline="0" noProof="0" dirty="0">
                    <a:ln>
                      <a:noFill/>
                    </a:ln>
                    <a:solidFill>
                      <a:srgbClr val="000000"/>
                    </a:solidFill>
                    <a:effectLst/>
                    <a:uLnTx/>
                    <a:uFillTx/>
                    <a:ea typeface="Times New Roman"/>
                    <a:cs typeface="Arial"/>
                  </a:rPr>
                  <a:t>Éditeur requérant</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CA" sz="800" b="1" i="0" u="none" strike="noStrike" kern="0" cap="none" spc="0" normalizeH="0" baseline="0" noProof="0" dirty="0">
                    <a:ln>
                      <a:noFill/>
                    </a:ln>
                    <a:solidFill>
                      <a:srgbClr val="2E75B6"/>
                    </a:solidFill>
                    <a:effectLst/>
                    <a:uLnTx/>
                    <a:uFillTx/>
                    <a:ea typeface="Times New Roman"/>
                    <a:cs typeface="Arial"/>
                  </a:rPr>
                  <a:t>Message:</a:t>
                </a:r>
                <a:r>
                  <a:rPr kumimoji="0" lang="fr-CA" sz="800" b="0" i="0" u="none" strike="noStrike" kern="0" cap="none" spc="0" normalizeH="0" baseline="0" noProof="0" dirty="0">
                    <a:ln>
                      <a:noFill/>
                    </a:ln>
                    <a:solidFill>
                      <a:srgbClr val="2E75B6"/>
                    </a:solidFill>
                    <a:effectLst/>
                    <a:uLnTx/>
                    <a:uFillTx/>
                    <a:ea typeface="Times New Roman"/>
                    <a:cs typeface="Arial"/>
                  </a:rPr>
                  <a:t> </a:t>
                </a:r>
                <a:r>
                  <a:rPr kumimoji="0" lang="fr-CA" sz="800" b="0" i="0" u="none" strike="noStrike" kern="0" cap="none" spc="0" normalizeH="0" baseline="0" noProof="0" dirty="0">
                    <a:ln>
                      <a:noFill/>
                    </a:ln>
                    <a:solidFill>
                      <a:srgbClr val="000000"/>
                    </a:solidFill>
                    <a:effectLst/>
                    <a:uLnTx/>
                    <a:uFillTx/>
                    <a:ea typeface="Times New Roman"/>
                    <a:cs typeface="Arial"/>
                  </a:rPr>
                  <a:t>Publication N2  </a:t>
                </a:r>
                <a:r>
                  <a:rPr kumimoji="0" lang="fr-CA" sz="800" b="1" i="0" u="none" strike="noStrike" kern="0" cap="none" spc="0" normalizeH="0" baseline="0" noProof="0" dirty="0">
                    <a:ln>
                      <a:noFill/>
                    </a:ln>
                    <a:solidFill>
                      <a:srgbClr val="00B050"/>
                    </a:solidFill>
                    <a:effectLst/>
                    <a:uLnTx/>
                    <a:uFillTx/>
                    <a:ea typeface="Times New Roman"/>
                    <a:cs typeface="Arial"/>
                  </a:rPr>
                  <a:t>Recommandée</a:t>
                </a:r>
                <a:endParaRPr kumimoji="0" lang="fr-CA" sz="1200" b="0" i="0" u="none" strike="noStrike" kern="0" cap="none" spc="0" normalizeH="0" baseline="0" noProof="0" dirty="0">
                  <a:ln>
                    <a:noFill/>
                  </a:ln>
                  <a:solidFill>
                    <a:srgbClr val="00B050"/>
                  </a:solidFill>
                  <a:effectLst/>
                  <a:uLnTx/>
                  <a:uFillTx/>
                  <a:latin typeface="Times New Roman"/>
                  <a:ea typeface="Times New Roman"/>
                  <a:cs typeface="Arial"/>
                </a:endParaRPr>
              </a:p>
            </p:txBody>
          </p:sp>
          <p:pic>
            <p:nvPicPr>
              <p:cNvPr id="27" name="Image 66"/>
              <p:cNvPicPr/>
              <p:nvPr/>
            </p:nvPicPr>
            <p:blipFill rotWithShape="1">
              <a:blip r:embed="rId8"/>
              <a:srcRect l="11893" t="15538" r="11905" b="9969"/>
              <a:stretch/>
            </p:blipFill>
            <p:spPr>
              <a:xfrm>
                <a:off x="10144811" y="5375829"/>
                <a:ext cx="194810" cy="166558"/>
              </a:xfrm>
              <a:prstGeom prst="rect">
                <a:avLst/>
              </a:prstGeom>
            </p:spPr>
          </p:pic>
        </p:grpSp>
        <p:sp>
          <p:nvSpPr>
            <p:cNvPr id="25" name="Rectangle à coins arrondis 102"/>
            <p:cNvSpPr/>
            <p:nvPr/>
          </p:nvSpPr>
          <p:spPr>
            <a:xfrm>
              <a:off x="10025040" y="5336165"/>
              <a:ext cx="2209227" cy="304800"/>
            </a:xfrm>
            <a:prstGeom prst="roundRect">
              <a:avLst/>
            </a:prstGeom>
            <a:noFill/>
            <a:ln w="25400" cap="flat" cmpd="sng" algn="ctr">
              <a:solidFill>
                <a:srgbClr val="BBE0E3">
                  <a:lumMod val="50000"/>
                </a:srgbClr>
              </a:solidFill>
              <a:prstDash val="solid"/>
            </a:ln>
            <a:effectLst>
              <a:outerShdw blurRad="50800" dist="50800" dir="5400000" algn="ctr" rotWithShape="0">
                <a:srgbClr val="000000">
                  <a:alpha val="34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grpSp>
        <p:nvGrpSpPr>
          <p:cNvPr id="28" name="Group 88"/>
          <p:cNvGrpSpPr/>
          <p:nvPr/>
        </p:nvGrpSpPr>
        <p:grpSpPr>
          <a:xfrm>
            <a:off x="1971358" y="4307519"/>
            <a:ext cx="2265493" cy="338554"/>
            <a:chOff x="6117505" y="5706758"/>
            <a:chExt cx="2265682" cy="338554"/>
          </a:xfrm>
        </p:grpSpPr>
        <p:grpSp>
          <p:nvGrpSpPr>
            <p:cNvPr id="29" name="Group 126"/>
            <p:cNvGrpSpPr/>
            <p:nvPr/>
          </p:nvGrpSpPr>
          <p:grpSpPr>
            <a:xfrm>
              <a:off x="6208700" y="5706758"/>
              <a:ext cx="2174487" cy="338554"/>
              <a:chOff x="6776022" y="5283115"/>
              <a:chExt cx="2174487" cy="338554"/>
            </a:xfrm>
          </p:grpSpPr>
          <p:sp>
            <p:nvSpPr>
              <p:cNvPr id="31" name="ZoneTexte 25"/>
              <p:cNvSpPr txBox="1"/>
              <p:nvPr/>
            </p:nvSpPr>
            <p:spPr>
              <a:xfrm>
                <a:off x="7048868" y="5283115"/>
                <a:ext cx="1901641"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A" sz="800" b="1" i="0" u="none" strike="noStrike" kern="0" cap="none" spc="0" normalizeH="0" baseline="0" noProof="0" dirty="0">
                    <a:ln>
                      <a:noFill/>
                    </a:ln>
                    <a:solidFill>
                      <a:srgbClr val="2E75B6"/>
                    </a:solidFill>
                    <a:effectLst/>
                    <a:uLnTx/>
                    <a:uFillTx/>
                    <a:ea typeface="Times New Roman"/>
                    <a:cs typeface="Arial"/>
                  </a:rPr>
                  <a:t>À :</a:t>
                </a:r>
                <a:r>
                  <a:rPr kumimoji="0" lang="fr-CA" sz="800" b="0" i="0" u="none" strike="noStrike" kern="0" cap="none" spc="0" normalizeH="0" baseline="0" noProof="0" dirty="0">
                    <a:ln>
                      <a:noFill/>
                    </a:ln>
                    <a:solidFill>
                      <a:srgbClr val="2E75B6"/>
                    </a:solidFill>
                    <a:effectLst/>
                    <a:uLnTx/>
                    <a:uFillTx/>
                    <a:ea typeface="Times New Roman"/>
                    <a:cs typeface="Arial"/>
                  </a:rPr>
                  <a:t> </a:t>
                </a:r>
                <a:r>
                  <a:rPr kumimoji="0" lang="fr-CA" sz="800" b="0" i="0" u="none" strike="noStrike" kern="0" cap="none" spc="0" normalizeH="0" baseline="0" noProof="0" dirty="0">
                    <a:ln>
                      <a:noFill/>
                    </a:ln>
                    <a:solidFill>
                      <a:srgbClr val="000000"/>
                    </a:solidFill>
                    <a:effectLst/>
                    <a:uLnTx/>
                    <a:uFillTx/>
                    <a:ea typeface="Times New Roman"/>
                    <a:cs typeface="Arial"/>
                  </a:rPr>
                  <a:t>Réviseur de contenu  N2</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CA" sz="800" b="1" i="0" u="none" strike="noStrike" kern="0" cap="none" spc="0" normalizeH="0" baseline="0" noProof="0" dirty="0">
                    <a:ln>
                      <a:noFill/>
                    </a:ln>
                    <a:solidFill>
                      <a:srgbClr val="2E75B6"/>
                    </a:solidFill>
                    <a:effectLst/>
                    <a:uLnTx/>
                    <a:uFillTx/>
                    <a:ea typeface="Times New Roman"/>
                    <a:cs typeface="Arial"/>
                  </a:rPr>
                  <a:t>Message:</a:t>
                </a:r>
                <a:r>
                  <a:rPr kumimoji="0" lang="fr-CA" sz="800" b="0" i="0" u="none" strike="noStrike" kern="0" cap="none" spc="0" normalizeH="0" baseline="0" noProof="0" dirty="0">
                    <a:ln>
                      <a:noFill/>
                    </a:ln>
                    <a:solidFill>
                      <a:srgbClr val="2E75B6"/>
                    </a:solidFill>
                    <a:effectLst/>
                    <a:uLnTx/>
                    <a:uFillTx/>
                    <a:ea typeface="Times New Roman"/>
                    <a:cs typeface="Arial"/>
                  </a:rPr>
                  <a:t> </a:t>
                </a:r>
                <a:r>
                  <a:rPr kumimoji="0" lang="fr-CA" sz="800" b="0" i="0" u="none" strike="noStrike" kern="0" cap="none" spc="0" normalizeH="0" baseline="0" noProof="0" dirty="0">
                    <a:ln>
                      <a:noFill/>
                    </a:ln>
                    <a:solidFill>
                      <a:srgbClr val="000000"/>
                    </a:solidFill>
                    <a:effectLst/>
                    <a:uLnTx/>
                    <a:uFillTx/>
                    <a:ea typeface="Times New Roman"/>
                    <a:cs typeface="Arial"/>
                  </a:rPr>
                  <a:t>Publication N2  </a:t>
                </a:r>
                <a:r>
                  <a:rPr kumimoji="0" lang="fr-CA" sz="800" b="1" i="0" u="none" strike="noStrike" kern="0" cap="none" spc="0" normalizeH="0" baseline="0" noProof="0" dirty="0">
                    <a:ln>
                      <a:noFill/>
                    </a:ln>
                    <a:solidFill>
                      <a:srgbClr val="00B050"/>
                    </a:solidFill>
                    <a:effectLst/>
                    <a:uLnTx/>
                    <a:uFillTx/>
                    <a:ea typeface="Times New Roman"/>
                    <a:cs typeface="Arial"/>
                  </a:rPr>
                  <a:t>Recommandée</a:t>
                </a:r>
                <a:endParaRPr kumimoji="0" lang="fr-CA" sz="1200" b="0" i="0" u="none" strike="noStrike" kern="0" cap="none" spc="0" normalizeH="0" baseline="0" noProof="0" dirty="0">
                  <a:ln>
                    <a:noFill/>
                  </a:ln>
                  <a:solidFill>
                    <a:srgbClr val="00B050"/>
                  </a:solidFill>
                  <a:effectLst/>
                  <a:uLnTx/>
                  <a:uFillTx/>
                  <a:latin typeface="Times New Roman"/>
                  <a:ea typeface="Times New Roman"/>
                  <a:cs typeface="Arial"/>
                </a:endParaRPr>
              </a:p>
            </p:txBody>
          </p:sp>
          <p:pic>
            <p:nvPicPr>
              <p:cNvPr id="32" name="Image 66"/>
              <p:cNvPicPr/>
              <p:nvPr/>
            </p:nvPicPr>
            <p:blipFill rotWithShape="1">
              <a:blip r:embed="rId8"/>
              <a:srcRect l="11893" t="15538" r="11905" b="9969"/>
              <a:stretch/>
            </p:blipFill>
            <p:spPr>
              <a:xfrm>
                <a:off x="6776022" y="5366400"/>
                <a:ext cx="192984" cy="156293"/>
              </a:xfrm>
              <a:prstGeom prst="rect">
                <a:avLst/>
              </a:prstGeom>
            </p:spPr>
          </p:pic>
        </p:grpSp>
        <p:sp>
          <p:nvSpPr>
            <p:cNvPr id="30" name="Rectangle à coins arrondis 102"/>
            <p:cNvSpPr/>
            <p:nvPr/>
          </p:nvSpPr>
          <p:spPr>
            <a:xfrm>
              <a:off x="6117505" y="5755037"/>
              <a:ext cx="2195830" cy="278199"/>
            </a:xfrm>
            <a:prstGeom prst="roundRect">
              <a:avLst/>
            </a:prstGeom>
            <a:noFill/>
            <a:ln w="25400" cap="flat" cmpd="sng" algn="ctr">
              <a:solidFill>
                <a:srgbClr val="BBE0E3">
                  <a:lumMod val="50000"/>
                </a:srgbClr>
              </a:solidFill>
              <a:prstDash val="solid"/>
            </a:ln>
            <a:effectLst>
              <a:outerShdw blurRad="50800" dist="50800" dir="5400000" algn="ctr" rotWithShape="0">
                <a:srgbClr val="000000">
                  <a:alpha val="34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sp>
        <p:nvSpPr>
          <p:cNvPr id="39" name="Double flèche horizontale 15"/>
          <p:cNvSpPr/>
          <p:nvPr/>
        </p:nvSpPr>
        <p:spPr>
          <a:xfrm>
            <a:off x="7581900" y="2204864"/>
            <a:ext cx="477520" cy="194945"/>
          </a:xfrm>
          <a:prstGeom prst="leftRightArrow">
            <a:avLst/>
          </a:prstGeom>
          <a:noFill/>
          <a:ln w="25400" cap="flat" cmpd="sng" algn="ctr">
            <a:solidFill>
              <a:srgbClr val="BBE0E3">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nvGrpSpPr>
          <p:cNvPr id="40" name="Groupe 175"/>
          <p:cNvGrpSpPr/>
          <p:nvPr/>
        </p:nvGrpSpPr>
        <p:grpSpPr>
          <a:xfrm>
            <a:off x="4641850" y="3907368"/>
            <a:ext cx="2597150" cy="468630"/>
            <a:chOff x="0" y="0"/>
            <a:chExt cx="2597217" cy="509905"/>
          </a:xfrm>
        </p:grpSpPr>
        <p:grpSp>
          <p:nvGrpSpPr>
            <p:cNvPr id="41" name="Groupe 176"/>
            <p:cNvGrpSpPr/>
            <p:nvPr/>
          </p:nvGrpSpPr>
          <p:grpSpPr>
            <a:xfrm>
              <a:off x="85959" y="0"/>
              <a:ext cx="2511258" cy="509905"/>
              <a:chOff x="85959" y="0"/>
              <a:chExt cx="2511258" cy="509905"/>
            </a:xfrm>
          </p:grpSpPr>
          <p:sp>
            <p:nvSpPr>
              <p:cNvPr id="43" name="ZoneTexte 25"/>
              <p:cNvSpPr txBox="1"/>
              <p:nvPr/>
            </p:nvSpPr>
            <p:spPr>
              <a:xfrm>
                <a:off x="216602" y="0"/>
                <a:ext cx="2380615" cy="509905"/>
              </a:xfrm>
              <a:prstGeom prst="rect">
                <a:avLst/>
              </a:prstGeom>
              <a:noFill/>
            </p:spPr>
            <p:txBody>
              <a:bodyPr wrap="square"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A" sz="800" b="1" i="0" u="none" strike="noStrike" kern="0" cap="none" spc="0" normalizeH="0" baseline="0" noProof="0" dirty="0">
                    <a:ln>
                      <a:noFill/>
                    </a:ln>
                    <a:solidFill>
                      <a:srgbClr val="2E75B6"/>
                    </a:solidFill>
                    <a:effectLst/>
                    <a:uLnTx/>
                    <a:uFillTx/>
                    <a:ea typeface="Times New Roman"/>
                    <a:cs typeface="Arial"/>
                  </a:rPr>
                  <a:t>À:</a:t>
                </a:r>
                <a:r>
                  <a:rPr kumimoji="0" lang="fr-CA" sz="800" b="0" i="0" u="none" strike="noStrike" kern="0" cap="none" spc="0" normalizeH="0" baseline="0" noProof="0" dirty="0">
                    <a:ln>
                      <a:noFill/>
                    </a:ln>
                    <a:solidFill>
                      <a:srgbClr val="2E75B6"/>
                    </a:solidFill>
                    <a:effectLst/>
                    <a:uLnTx/>
                    <a:uFillTx/>
                    <a:ea typeface="Times New Roman"/>
                    <a:cs typeface="Arial"/>
                  </a:rPr>
                  <a:t> </a:t>
                </a:r>
                <a:r>
                  <a:rPr kumimoji="0" lang="fr-CA" sz="800" b="0" i="0" u="none" strike="noStrike" kern="0" cap="none" spc="0" normalizeH="0" baseline="0" noProof="0" dirty="0">
                    <a:ln>
                      <a:noFill/>
                    </a:ln>
                    <a:solidFill>
                      <a:srgbClr val="000000"/>
                    </a:solidFill>
                    <a:effectLst/>
                    <a:uLnTx/>
                    <a:uFillTx/>
                    <a:ea typeface="Times New Roman"/>
                    <a:cs typeface="Arial"/>
                  </a:rPr>
                  <a:t>Éditeur requérant</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CA" sz="800" b="1" i="0" u="none" strike="noStrike" kern="0" cap="none" spc="0" normalizeH="0" baseline="0" noProof="0" dirty="0">
                    <a:ln>
                      <a:noFill/>
                    </a:ln>
                    <a:solidFill>
                      <a:srgbClr val="2E75B6"/>
                    </a:solidFill>
                    <a:effectLst/>
                    <a:uLnTx/>
                    <a:uFillTx/>
                    <a:ea typeface="Times New Roman"/>
                    <a:cs typeface="Arial"/>
                  </a:rPr>
                  <a:t>Message:</a:t>
                </a:r>
                <a:r>
                  <a:rPr kumimoji="0" lang="fr-CA" sz="800" b="0" i="0" u="none" strike="noStrike" kern="0" cap="none" spc="0" normalizeH="0" baseline="0" noProof="0" dirty="0">
                    <a:ln>
                      <a:noFill/>
                    </a:ln>
                    <a:solidFill>
                      <a:srgbClr val="2E75B6"/>
                    </a:solidFill>
                    <a:effectLst/>
                    <a:uLnTx/>
                    <a:uFillTx/>
                    <a:ea typeface="Times New Roman"/>
                    <a:cs typeface="Arial"/>
                  </a:rPr>
                  <a:t> </a:t>
                </a:r>
                <a:r>
                  <a:rPr kumimoji="0" lang="fr-CA" sz="800" b="0" i="0" u="none" strike="noStrike" kern="0" cap="none" spc="0" normalizeH="0" baseline="0" noProof="0" dirty="0">
                    <a:ln>
                      <a:noFill/>
                    </a:ln>
                    <a:solidFill>
                      <a:srgbClr val="000000"/>
                    </a:solidFill>
                    <a:effectLst/>
                    <a:uLnTx/>
                    <a:uFillTx/>
                    <a:ea typeface="Times New Roman"/>
                    <a:cs typeface="Arial"/>
                  </a:rPr>
                  <a:t>Publication N2 </a:t>
                </a:r>
                <a:r>
                  <a:rPr kumimoji="0" lang="fr-CA" sz="800" b="1" i="0" u="none" strike="noStrike" kern="0" cap="none" spc="0" normalizeH="0" baseline="0" noProof="0" dirty="0">
                    <a:ln>
                      <a:noFill/>
                    </a:ln>
                    <a:solidFill>
                      <a:srgbClr val="FF0000"/>
                    </a:solidFill>
                    <a:effectLst/>
                    <a:uLnTx/>
                    <a:uFillTx/>
                    <a:ea typeface="Times New Roman"/>
                    <a:cs typeface="Arial"/>
                  </a:rPr>
                  <a:t>Non Recommandée</a:t>
                </a:r>
                <a:r>
                  <a:rPr kumimoji="0" lang="fr-CA" sz="800" b="0" i="0" u="none" strike="noStrike" kern="0" cap="none" spc="0" normalizeH="0" baseline="0" noProof="0" dirty="0">
                    <a:ln>
                      <a:noFill/>
                    </a:ln>
                    <a:solidFill>
                      <a:srgbClr val="000000"/>
                    </a:solidFill>
                    <a:effectLst/>
                    <a:uLnTx/>
                    <a:uFillTx/>
                    <a:ea typeface="Times New Roman"/>
                    <a:cs typeface="Arial"/>
                  </a:rPr>
                  <a:t>  </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pic>
            <p:nvPicPr>
              <p:cNvPr id="44" name="Image 198"/>
              <p:cNvPicPr/>
              <p:nvPr/>
            </p:nvPicPr>
            <p:blipFill rotWithShape="1">
              <a:blip r:embed="rId8"/>
              <a:srcRect l="11893" t="15538" r="11905" b="9969"/>
              <a:stretch/>
            </p:blipFill>
            <p:spPr>
              <a:xfrm>
                <a:off x="85959" y="62041"/>
                <a:ext cx="190500" cy="175458"/>
              </a:xfrm>
              <a:prstGeom prst="rect">
                <a:avLst/>
              </a:prstGeom>
            </p:spPr>
          </p:pic>
        </p:grpSp>
        <p:sp>
          <p:nvSpPr>
            <p:cNvPr id="42" name="Rectangle à coins arrondis 193"/>
            <p:cNvSpPr/>
            <p:nvPr/>
          </p:nvSpPr>
          <p:spPr>
            <a:xfrm>
              <a:off x="0" y="10824"/>
              <a:ext cx="2314575" cy="316862"/>
            </a:xfrm>
            <a:prstGeom prst="roundRect">
              <a:avLst/>
            </a:prstGeom>
            <a:noFill/>
            <a:ln w="25400" cap="flat" cmpd="sng" algn="ctr">
              <a:solidFill>
                <a:srgbClr val="BBE0E3">
                  <a:lumMod val="50000"/>
                </a:srgbClr>
              </a:solidFill>
              <a:prstDash val="solid"/>
            </a:ln>
            <a:effectLst>
              <a:outerShdw blurRad="50800" dist="50800" dir="5400000" algn="ctr" rotWithShape="0">
                <a:srgbClr val="000000">
                  <a:alpha val="34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sp>
        <p:nvSpPr>
          <p:cNvPr id="45" name="ZoneTexte 25"/>
          <p:cNvSpPr txBox="1"/>
          <p:nvPr/>
        </p:nvSpPr>
        <p:spPr>
          <a:xfrm>
            <a:off x="4319905" y="3942293"/>
            <a:ext cx="351378" cy="261610"/>
          </a:xfrm>
          <a:prstGeom prst="rect">
            <a:avLst/>
          </a:prstGeom>
          <a:noFill/>
        </p:spPr>
        <p:txBody>
          <a:bodyPr wrap="none" rtlCol="0">
            <a:spAutoFit/>
          </a:bodyPr>
          <a:lstStyle/>
          <a:p>
            <a:r>
              <a:rPr lang="fr-CA" sz="1100" dirty="0">
                <a:solidFill>
                  <a:srgbClr val="000000"/>
                </a:solidFill>
                <a:ea typeface="Times New Roman"/>
                <a:cs typeface="Arial"/>
              </a:rPr>
              <a:t>Ou</a:t>
            </a:r>
            <a:endParaRPr lang="fr-CA" sz="1200" dirty="0">
              <a:solidFill>
                <a:srgbClr val="000000"/>
              </a:solidFill>
              <a:latin typeface="Times New Roman"/>
              <a:ea typeface="Times New Roman"/>
              <a:cs typeface="Arial"/>
            </a:endParaRPr>
          </a:p>
        </p:txBody>
      </p:sp>
      <p:grpSp>
        <p:nvGrpSpPr>
          <p:cNvPr id="51" name="Group 146"/>
          <p:cNvGrpSpPr/>
          <p:nvPr/>
        </p:nvGrpSpPr>
        <p:grpSpPr>
          <a:xfrm>
            <a:off x="4590840" y="1180422"/>
            <a:ext cx="3668854" cy="478155"/>
            <a:chOff x="7881788" y="2652350"/>
            <a:chExt cx="3506418" cy="478298"/>
          </a:xfrm>
        </p:grpSpPr>
        <p:sp>
          <p:nvSpPr>
            <p:cNvPr id="52" name="Rectangle à coins arrondis 102"/>
            <p:cNvSpPr/>
            <p:nvPr/>
          </p:nvSpPr>
          <p:spPr>
            <a:xfrm>
              <a:off x="7881788" y="2652350"/>
              <a:ext cx="3352800" cy="324652"/>
            </a:xfrm>
            <a:prstGeom prst="roundRect">
              <a:avLst/>
            </a:prstGeom>
            <a:solidFill>
              <a:srgbClr val="BBE0E3">
                <a:lumMod val="20000"/>
                <a:lumOff val="80000"/>
              </a:srgbClr>
            </a:solidFill>
            <a:ln w="25400" cap="flat" cmpd="sng" algn="ctr">
              <a:solidFill>
                <a:srgbClr val="BBE0E3">
                  <a:lumMod val="50000"/>
                </a:srgbClr>
              </a:solidFill>
              <a:prstDash val="solid"/>
            </a:ln>
            <a:effectLst>
              <a:outerShdw blurRad="50800" dist="50800" dir="5400000" algn="ctr" rotWithShape="0">
                <a:srgbClr val="000000">
                  <a:alpha val="34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53" name="ZoneTexte 25"/>
            <p:cNvSpPr txBox="1"/>
            <p:nvPr/>
          </p:nvSpPr>
          <p:spPr>
            <a:xfrm>
              <a:off x="8141106" y="2670638"/>
              <a:ext cx="3247100" cy="460010"/>
            </a:xfrm>
            <a:prstGeom prst="rect">
              <a:avLst/>
            </a:prstGeom>
            <a:noFill/>
            <a:ln>
              <a:noFill/>
            </a:ln>
          </p:spPr>
          <p:txBody>
            <a:bodyPr wrap="square"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A" sz="800" b="1" i="0" u="none" strike="noStrike" kern="0" cap="none" spc="0" normalizeH="0" baseline="0" noProof="0" dirty="0">
                  <a:ln>
                    <a:noFill/>
                  </a:ln>
                  <a:solidFill>
                    <a:srgbClr val="2E75B6"/>
                  </a:solidFill>
                  <a:effectLst/>
                  <a:uLnTx/>
                  <a:uFillTx/>
                  <a:ea typeface="Times New Roman"/>
                  <a:cs typeface="Arial"/>
                </a:rPr>
                <a:t>À :</a:t>
              </a:r>
              <a:r>
                <a:rPr kumimoji="0" lang="fr-CA" sz="800" b="0" i="0" u="none" strike="noStrike" kern="0" cap="none" spc="0" normalizeH="0" baseline="0" noProof="0" dirty="0">
                  <a:ln>
                    <a:noFill/>
                  </a:ln>
                  <a:solidFill>
                    <a:srgbClr val="2E75B6"/>
                  </a:solidFill>
                  <a:effectLst/>
                  <a:uLnTx/>
                  <a:uFillTx/>
                  <a:ea typeface="Times New Roman"/>
                  <a:cs typeface="Arial"/>
                </a:rPr>
                <a:t> </a:t>
              </a:r>
              <a:r>
                <a:rPr kumimoji="0" lang="fr-CA" sz="800" b="0" i="0" u="none" strike="noStrike" kern="0" cap="none" spc="0" normalizeH="0" baseline="0" noProof="0" dirty="0">
                  <a:ln>
                    <a:noFill/>
                  </a:ln>
                  <a:solidFill>
                    <a:srgbClr val="000000"/>
                  </a:solidFill>
                  <a:effectLst/>
                  <a:uLnTx/>
                  <a:uFillTx/>
                  <a:ea typeface="Times New Roman"/>
                  <a:cs typeface="Arial"/>
                </a:rPr>
                <a:t>Réviseur de contenu  N1</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CA" sz="800" b="1" i="0" u="none" strike="noStrike" kern="0" cap="none" spc="0" normalizeH="0" baseline="0" noProof="0" dirty="0">
                  <a:ln>
                    <a:noFill/>
                  </a:ln>
                  <a:solidFill>
                    <a:srgbClr val="2E75B6"/>
                  </a:solidFill>
                  <a:effectLst/>
                  <a:uLnTx/>
                  <a:uFillTx/>
                  <a:ea typeface="Times New Roman"/>
                  <a:cs typeface="Arial"/>
                </a:rPr>
                <a:t>Message:</a:t>
              </a:r>
              <a:r>
                <a:rPr kumimoji="0" lang="fr-CA" sz="800" b="0" i="0" u="none" strike="noStrike" kern="0" cap="none" spc="0" normalizeH="0" baseline="0" noProof="0" dirty="0">
                  <a:ln>
                    <a:noFill/>
                  </a:ln>
                  <a:solidFill>
                    <a:srgbClr val="2E75B6"/>
                  </a:solidFill>
                  <a:effectLst/>
                  <a:uLnTx/>
                  <a:uFillTx/>
                  <a:ea typeface="Times New Roman"/>
                  <a:cs typeface="Arial"/>
                </a:rPr>
                <a:t> </a:t>
              </a:r>
              <a:r>
                <a:rPr kumimoji="0" lang="fr-CA" sz="800" b="0" i="0" u="none" strike="noStrike" kern="0" cap="none" spc="0" normalizeH="0" baseline="0" noProof="0" dirty="0">
                  <a:ln>
                    <a:noFill/>
                  </a:ln>
                  <a:solidFill>
                    <a:srgbClr val="000000"/>
                  </a:solidFill>
                  <a:effectLst/>
                  <a:uLnTx/>
                  <a:uFillTx/>
                  <a:ea typeface="Times New Roman"/>
                  <a:cs typeface="Arial"/>
                </a:rPr>
                <a:t>Recommandation de publication pour Cartes</a:t>
              </a:r>
              <a:r>
                <a:rPr kumimoji="0" lang="fr-CA" sz="800" b="0" i="0" u="none" strike="noStrike" kern="0" cap="none" spc="0" normalizeH="0" noProof="0" dirty="0">
                  <a:ln>
                    <a:noFill/>
                  </a:ln>
                  <a:solidFill>
                    <a:srgbClr val="000000"/>
                  </a:solidFill>
                  <a:effectLst/>
                  <a:uLnTx/>
                  <a:uFillTx/>
                  <a:ea typeface="Times New Roman"/>
                  <a:cs typeface="Arial"/>
                </a:rPr>
                <a:t> Ouvertes </a:t>
              </a:r>
              <a:r>
                <a:rPr kumimoji="0" lang="fr-CA" sz="800" b="0" i="0" u="none" strike="noStrike" kern="0" cap="none" spc="0" normalizeH="0" baseline="0" noProof="0" dirty="0">
                  <a:ln>
                    <a:noFill/>
                  </a:ln>
                  <a:solidFill>
                    <a:srgbClr val="000000"/>
                  </a:solidFill>
                  <a:effectLst/>
                  <a:uLnTx/>
                  <a:uFillTx/>
                  <a:ea typeface="Times New Roman"/>
                  <a:cs typeface="Arial"/>
                </a:rPr>
                <a:t>(N2)</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pic>
          <p:nvPicPr>
            <p:cNvPr id="54" name="Image 66"/>
            <p:cNvPicPr/>
            <p:nvPr/>
          </p:nvPicPr>
          <p:blipFill rotWithShape="1">
            <a:blip r:embed="rId8"/>
            <a:srcRect l="11893" t="15538" r="11905" b="9969"/>
            <a:stretch/>
          </p:blipFill>
          <p:spPr>
            <a:xfrm>
              <a:off x="7933685" y="2719827"/>
              <a:ext cx="221113" cy="195642"/>
            </a:xfrm>
            <a:prstGeom prst="rect">
              <a:avLst/>
            </a:prstGeom>
            <a:ln>
              <a:solidFill>
                <a:srgbClr val="BBE0E3">
                  <a:lumMod val="50000"/>
                </a:srgbClr>
              </a:solidFill>
            </a:ln>
          </p:spPr>
        </p:pic>
      </p:grpSp>
      <p:grpSp>
        <p:nvGrpSpPr>
          <p:cNvPr id="55" name="Group 147"/>
          <p:cNvGrpSpPr/>
          <p:nvPr/>
        </p:nvGrpSpPr>
        <p:grpSpPr>
          <a:xfrm>
            <a:off x="1713865" y="1170521"/>
            <a:ext cx="3109189" cy="452755"/>
            <a:chOff x="1885039" y="1700431"/>
            <a:chExt cx="2805086" cy="453347"/>
          </a:xfrm>
        </p:grpSpPr>
        <p:sp>
          <p:nvSpPr>
            <p:cNvPr id="56" name="ZoneTexte 25"/>
            <p:cNvSpPr txBox="1"/>
            <p:nvPr/>
          </p:nvSpPr>
          <p:spPr>
            <a:xfrm>
              <a:off x="2118699" y="1711327"/>
              <a:ext cx="2571426" cy="442451"/>
            </a:xfrm>
            <a:prstGeom prst="rect">
              <a:avLst/>
            </a:prstGeom>
            <a:noFill/>
          </p:spPr>
          <p:txBody>
            <a:bodyPr wrap="square"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A" sz="800" b="1" i="0" u="none" strike="noStrike" kern="0" cap="none" spc="0" normalizeH="0" baseline="0" noProof="0" dirty="0">
                  <a:ln>
                    <a:noFill/>
                  </a:ln>
                  <a:solidFill>
                    <a:srgbClr val="2E75B6"/>
                  </a:solidFill>
                  <a:effectLst/>
                  <a:uLnTx/>
                  <a:uFillTx/>
                  <a:ea typeface="Times New Roman"/>
                  <a:cs typeface="Arial"/>
                </a:rPr>
                <a:t>À:</a:t>
              </a:r>
              <a:r>
                <a:rPr kumimoji="0" lang="fr-CA" sz="800" b="0" i="0" u="none" strike="noStrike" kern="0" cap="none" spc="0" normalizeH="0" baseline="0" noProof="0" dirty="0">
                  <a:ln>
                    <a:noFill/>
                  </a:ln>
                  <a:solidFill>
                    <a:srgbClr val="2E75B6"/>
                  </a:solidFill>
                  <a:effectLst/>
                  <a:uLnTx/>
                  <a:uFillTx/>
                  <a:ea typeface="Times New Roman"/>
                  <a:cs typeface="Arial"/>
                </a:rPr>
                <a:t> </a:t>
              </a:r>
              <a:r>
                <a:rPr kumimoji="0" lang="fr-CA" sz="800" b="0" i="0" u="none" strike="noStrike" kern="0" cap="none" spc="0" normalizeH="0" baseline="0" noProof="0" dirty="0">
                  <a:ln>
                    <a:noFill/>
                  </a:ln>
                  <a:solidFill>
                    <a:srgbClr val="000000"/>
                  </a:solidFill>
                  <a:effectLst/>
                  <a:uLnTx/>
                  <a:uFillTx/>
                  <a:ea typeface="Times New Roman"/>
                  <a:cs typeface="Arial"/>
                </a:rPr>
                <a:t>Réviseur de contenu N1</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a:p>
              <a:pPr lvl="0"/>
              <a:r>
                <a:rPr kumimoji="0" lang="fr-CA" sz="800" b="1" i="0" u="none" strike="noStrike" kern="0" cap="none" spc="0" normalizeH="0" baseline="0" noProof="0" dirty="0">
                  <a:ln>
                    <a:noFill/>
                  </a:ln>
                  <a:solidFill>
                    <a:srgbClr val="2E75B6"/>
                  </a:solidFill>
                  <a:effectLst/>
                  <a:uLnTx/>
                  <a:uFillTx/>
                  <a:ea typeface="Times New Roman"/>
                  <a:cs typeface="Arial"/>
                </a:rPr>
                <a:t>Message:</a:t>
              </a:r>
              <a:r>
                <a:rPr kumimoji="0" lang="fr-CA" sz="800" b="0" i="0" u="none" strike="noStrike" kern="0" cap="none" spc="0" normalizeH="0" baseline="0" noProof="0" dirty="0">
                  <a:ln>
                    <a:noFill/>
                  </a:ln>
                  <a:solidFill>
                    <a:srgbClr val="2E75B6"/>
                  </a:solidFill>
                  <a:effectLst/>
                  <a:uLnTx/>
                  <a:uFillTx/>
                  <a:ea typeface="Times New Roman"/>
                  <a:cs typeface="Arial"/>
                </a:rPr>
                <a:t> </a:t>
              </a:r>
              <a:r>
                <a:rPr kumimoji="0" lang="fr-CA" sz="800" b="0" i="0" u="none" strike="noStrike" kern="0" cap="none" spc="0" normalizeH="0" baseline="0" noProof="0" dirty="0">
                  <a:ln>
                    <a:noFill/>
                  </a:ln>
                  <a:solidFill>
                    <a:srgbClr val="000000"/>
                  </a:solidFill>
                  <a:effectLst/>
                  <a:uLnTx/>
                  <a:uFillTx/>
                  <a:ea typeface="Times New Roman"/>
                  <a:cs typeface="Arial"/>
                </a:rPr>
                <a:t>Demande de publication pour la </a:t>
              </a:r>
              <a:r>
                <a:rPr lang="fr-CA" sz="800" kern="0" dirty="0">
                  <a:solidFill>
                    <a:srgbClr val="000000"/>
                  </a:solidFill>
                  <a:ea typeface="Times New Roman"/>
                  <a:cs typeface="Arial"/>
                </a:rPr>
                <a:t>PGF  (N1</a:t>
              </a:r>
              <a:r>
                <a:rPr kumimoji="0" lang="fr-CA" sz="800" b="0" i="0" u="none" strike="noStrike" kern="0" cap="none" spc="0" normalizeH="0" baseline="0" noProof="0" dirty="0">
                  <a:ln>
                    <a:noFill/>
                  </a:ln>
                  <a:solidFill>
                    <a:srgbClr val="000000"/>
                  </a:solidFill>
                  <a:effectLst/>
                  <a:uLnTx/>
                  <a:uFillTx/>
                  <a:ea typeface="Times New Roman"/>
                  <a:cs typeface="Arial"/>
                </a:rPr>
                <a:t>)</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nvGrpSpPr>
            <p:cNvPr id="57" name="Group 149"/>
            <p:cNvGrpSpPr/>
            <p:nvPr/>
          </p:nvGrpSpPr>
          <p:grpSpPr>
            <a:xfrm>
              <a:off x="1885039" y="1700431"/>
              <a:ext cx="2546290" cy="324652"/>
              <a:chOff x="1885039" y="1700431"/>
              <a:chExt cx="2546290" cy="324652"/>
            </a:xfrm>
          </p:grpSpPr>
          <p:pic>
            <p:nvPicPr>
              <p:cNvPr id="58" name="Image 66"/>
              <p:cNvPicPr/>
              <p:nvPr/>
            </p:nvPicPr>
            <p:blipFill rotWithShape="1">
              <a:blip r:embed="rId8"/>
              <a:srcRect l="11893" t="15538" r="11905" b="9969"/>
              <a:stretch/>
            </p:blipFill>
            <p:spPr>
              <a:xfrm>
                <a:off x="1954429" y="1769154"/>
                <a:ext cx="194305" cy="151649"/>
              </a:xfrm>
              <a:prstGeom prst="rect">
                <a:avLst/>
              </a:prstGeom>
            </p:spPr>
          </p:pic>
          <p:sp>
            <p:nvSpPr>
              <p:cNvPr id="59" name="Rectangle à coins arrondis 102"/>
              <p:cNvSpPr/>
              <p:nvPr/>
            </p:nvSpPr>
            <p:spPr>
              <a:xfrm>
                <a:off x="1885039" y="1700431"/>
                <a:ext cx="2546290" cy="324652"/>
              </a:xfrm>
              <a:prstGeom prst="roundRect">
                <a:avLst/>
              </a:prstGeom>
              <a:noFill/>
              <a:ln w="25400" cap="flat" cmpd="sng" algn="ctr">
                <a:solidFill>
                  <a:srgbClr val="BBE0E3">
                    <a:lumMod val="50000"/>
                  </a:srgbClr>
                </a:solidFill>
                <a:prstDash val="solid"/>
              </a:ln>
              <a:effectLst>
                <a:outerShdw blurRad="50800" dist="50800" dir="5400000" algn="ctr" rotWithShape="0">
                  <a:srgbClr val="000000">
                    <a:alpha val="34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fr-CA" sz="1100" b="0" i="0" u="none" strike="noStrike" kern="0" cap="none" spc="0" normalizeH="0" baseline="0" noProof="0" dirty="0">
                    <a:ln>
                      <a:noFill/>
                    </a:ln>
                    <a:solidFill>
                      <a:srgbClr val="FFFFFF"/>
                    </a:solidFill>
                    <a:effectLst/>
                    <a:uLnTx/>
                    <a:uFillTx/>
                    <a:latin typeface="Tahoma"/>
                    <a:ea typeface="Calibri"/>
                    <a:cs typeface="Times New Roman"/>
                  </a:rPr>
                  <a:t> </a:t>
                </a:r>
              </a:p>
            </p:txBody>
          </p:sp>
        </p:grpSp>
      </p:grpSp>
      <p:sp>
        <p:nvSpPr>
          <p:cNvPr id="60" name="Flèche vers le haut 17"/>
          <p:cNvSpPr/>
          <p:nvPr/>
        </p:nvSpPr>
        <p:spPr>
          <a:xfrm rot="10800000">
            <a:off x="1102342" y="1097603"/>
            <a:ext cx="592892" cy="995485"/>
          </a:xfrm>
          <a:prstGeom prst="upArrow">
            <a:avLst/>
          </a:prstGeom>
          <a:gradFill rotWithShape="1">
            <a:gsLst>
              <a:gs pos="0">
                <a:srgbClr val="BBE0E3">
                  <a:shade val="51000"/>
                  <a:satMod val="130000"/>
                </a:srgbClr>
              </a:gs>
              <a:gs pos="80000">
                <a:srgbClr val="BBE0E3">
                  <a:shade val="93000"/>
                  <a:satMod val="130000"/>
                </a:srgbClr>
              </a:gs>
              <a:gs pos="100000">
                <a:srgbClr val="BBE0E3">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61" name="ZoneTexte 25"/>
          <p:cNvSpPr txBox="1"/>
          <p:nvPr/>
        </p:nvSpPr>
        <p:spPr>
          <a:xfrm rot="16200000">
            <a:off x="915454" y="1261207"/>
            <a:ext cx="965415" cy="430887"/>
          </a:xfrm>
          <a:prstGeom prst="rect">
            <a:avLst/>
          </a:prstGeom>
          <a:noFill/>
        </p:spPr>
        <p:txBody>
          <a:bodyPr wrap="square" rtlCol="0">
            <a:spAutoFit/>
          </a:bodyPr>
          <a:lstStyle/>
          <a:p>
            <a:r>
              <a:rPr lang="fr-CA" sz="1100" dirty="0">
                <a:solidFill>
                  <a:srgbClr val="000000"/>
                </a:solidFill>
                <a:ea typeface="Times New Roman"/>
                <a:cs typeface="Arial"/>
              </a:rPr>
              <a:t>Demande de</a:t>
            </a:r>
          </a:p>
          <a:p>
            <a:r>
              <a:rPr lang="fr-CA" sz="1100" dirty="0">
                <a:solidFill>
                  <a:srgbClr val="000000"/>
                </a:solidFill>
                <a:ea typeface="Times New Roman"/>
                <a:cs typeface="Arial"/>
              </a:rPr>
              <a:t> publication </a:t>
            </a:r>
            <a:endParaRPr lang="fr-CA" sz="1200" dirty="0">
              <a:solidFill>
                <a:srgbClr val="000000"/>
              </a:solidFill>
              <a:latin typeface="Times New Roman"/>
              <a:ea typeface="Times New Roman"/>
              <a:cs typeface="Arial"/>
            </a:endParaRPr>
          </a:p>
        </p:txBody>
      </p:sp>
      <p:sp>
        <p:nvSpPr>
          <p:cNvPr id="62" name="Organigramme : Procédé prédéfini 4"/>
          <p:cNvSpPr/>
          <p:nvPr/>
        </p:nvSpPr>
        <p:spPr>
          <a:xfrm>
            <a:off x="6516434" y="2017935"/>
            <a:ext cx="970194" cy="618977"/>
          </a:xfrm>
          <a:prstGeom prst="flowChartPredefinedProcess">
            <a:avLst/>
          </a:prstGeom>
          <a:solidFill>
            <a:srgbClr val="2D2D8A">
              <a:lumMod val="75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CA" sz="1400" b="0" i="0" u="none" strike="noStrike" kern="0" cap="none" spc="0" normalizeH="0" baseline="0" noProof="0" dirty="0">
                <a:ln>
                  <a:noFill/>
                </a:ln>
                <a:solidFill>
                  <a:srgbClr val="FFFFFF"/>
                </a:solidFill>
                <a:effectLst/>
                <a:uLnTx/>
                <a:uFillTx/>
                <a:latin typeface="Tahoma"/>
                <a:ea typeface="Times New Roman"/>
                <a:cs typeface="Times New Roman"/>
              </a:rPr>
              <a:t>PGF</a:t>
            </a:r>
            <a:endParaRPr kumimoji="0" lang="fr-CA" sz="1200" b="0" i="0" u="none" strike="noStrike" kern="0" cap="none" spc="0" normalizeH="0" baseline="0" noProof="0" dirty="0">
              <a:ln>
                <a:noFill/>
              </a:ln>
              <a:solidFill>
                <a:srgbClr val="FFFFFF"/>
              </a:solidFill>
              <a:effectLst/>
              <a:uLnTx/>
              <a:uFillTx/>
              <a:latin typeface="Times New Roman"/>
              <a:ea typeface="Times New Roman"/>
              <a:cs typeface="Arial"/>
            </a:endParaRPr>
          </a:p>
        </p:txBody>
      </p:sp>
      <p:sp>
        <p:nvSpPr>
          <p:cNvPr id="63" name="Zone de texte 2"/>
          <p:cNvSpPr txBox="1">
            <a:spLocks noChangeArrowheads="1"/>
          </p:cNvSpPr>
          <p:nvPr/>
        </p:nvSpPr>
        <p:spPr bwMode="auto">
          <a:xfrm>
            <a:off x="3115418" y="5229200"/>
            <a:ext cx="5863769" cy="942181"/>
          </a:xfrm>
          <a:prstGeom prst="rect">
            <a:avLst/>
          </a:prstGeom>
          <a:solidFill>
            <a:srgbClr val="FFFFFF">
              <a:lumMod val="85000"/>
            </a:srgbClr>
          </a:solidFill>
          <a:ln w="25400" cap="flat" cmpd="sng" algn="ctr">
            <a:solidFill>
              <a:srgbClr val="FFFFFF">
                <a:shade val="50000"/>
              </a:srgbClr>
            </a:solidFill>
            <a:prstDash val="solid"/>
            <a:headEnd/>
            <a:tailEnd/>
          </a:ln>
          <a:effectLst/>
        </p:spPr>
        <p:txBody>
          <a:bodyPr rot="0" vert="horz" wrap="square" lIns="91440" tIns="45720" rIns="91440" bIns="45720" anchor="t" anchorCtr="0">
            <a:sp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fr-CA" sz="800" b="1" i="0" u="none" strike="noStrike" kern="0" cap="none" spc="0" normalizeH="0" baseline="0" noProof="0" dirty="0">
                <a:ln>
                  <a:noFill/>
                </a:ln>
                <a:solidFill>
                  <a:srgbClr val="000000"/>
                </a:solidFill>
                <a:effectLst/>
                <a:uLnTx/>
                <a:uFillTx/>
                <a:latin typeface="Tahoma"/>
                <a:ea typeface="Calibri"/>
                <a:cs typeface="Times New Roman"/>
              </a:rPr>
              <a:t>Notes</a:t>
            </a:r>
            <a:r>
              <a:rPr kumimoji="0" lang="fr-CA" sz="700" b="0" i="0" u="none" strike="noStrike" kern="0" cap="none" spc="0" normalizeH="0" baseline="0" noProof="0" dirty="0">
                <a:ln>
                  <a:noFill/>
                </a:ln>
                <a:solidFill>
                  <a:srgbClr val="000000"/>
                </a:solidFill>
                <a:effectLst/>
                <a:uLnTx/>
                <a:uFillTx/>
                <a:latin typeface="Tahoma"/>
                <a:ea typeface="Calibri"/>
                <a:cs typeface="Times New Roman"/>
              </a:rPr>
              <a:t> </a:t>
            </a:r>
            <a:endParaRPr kumimoji="0" lang="fr-CA" sz="1100" b="0" i="0" u="none" strike="noStrike" kern="0" cap="none" spc="0" normalizeH="0" baseline="0" noProof="0" dirty="0">
              <a:ln>
                <a:noFill/>
              </a:ln>
              <a:solidFill>
                <a:srgbClr val="FFFFFF"/>
              </a:solidFill>
              <a:effectLst/>
              <a:uLnTx/>
              <a:uFillTx/>
              <a:latin typeface="Tahoma"/>
              <a:ea typeface="Calibri"/>
              <a:cs typeface="Times New Roman"/>
            </a:endParaRPr>
          </a:p>
          <a:p>
            <a:pPr marL="342900" marR="0" lvl="0" indent="-342900" defTabSz="914400" eaLnBrk="1" fontAlgn="auto" latinLnBrk="0" hangingPunct="1">
              <a:lnSpc>
                <a:spcPct val="100000"/>
              </a:lnSpc>
              <a:spcBef>
                <a:spcPts val="0"/>
              </a:spcBef>
              <a:spcAft>
                <a:spcPts val="0"/>
              </a:spcAft>
              <a:buClrTx/>
              <a:buSzTx/>
              <a:buFont typeface="+mj-lt"/>
              <a:buAutoNum type="alphaLcParenBoth"/>
              <a:tabLst/>
              <a:defRPr/>
            </a:pPr>
            <a:r>
              <a:rPr kumimoji="0" lang="fr-CA" sz="800" b="0" i="0" u="none" strike="noStrike" kern="0" cap="none" spc="0" normalizeH="0" baseline="0" noProof="0" dirty="0">
                <a:ln>
                  <a:noFill/>
                </a:ln>
                <a:solidFill>
                  <a:srgbClr val="000000"/>
                </a:solidFill>
                <a:effectLst/>
                <a:uLnTx/>
                <a:uFillTx/>
                <a:latin typeface="Tahoma"/>
                <a:ea typeface="Calibri"/>
                <a:cs typeface="Times New Roman"/>
              </a:rPr>
              <a:t>Lorsque les métadonnées n‘ont jamais été publiées.</a:t>
            </a:r>
          </a:p>
          <a:p>
            <a:pPr marL="342900" marR="0" lvl="0" indent="-342900" defTabSz="914400" eaLnBrk="1" fontAlgn="auto" latinLnBrk="0" hangingPunct="1">
              <a:lnSpc>
                <a:spcPct val="100000"/>
              </a:lnSpc>
              <a:spcBef>
                <a:spcPts val="0"/>
              </a:spcBef>
              <a:spcAft>
                <a:spcPts val="0"/>
              </a:spcAft>
              <a:buClrTx/>
              <a:buSzTx/>
              <a:buFont typeface="+mj-lt"/>
              <a:buAutoNum type="alphaLcParenBoth"/>
              <a:tabLst/>
              <a:defRPr/>
            </a:pPr>
            <a:r>
              <a:rPr kumimoji="0" lang="fr-CA" sz="800" b="0" i="0" u="none" strike="noStrike" kern="0" cap="none" spc="0" normalizeH="0" baseline="0" noProof="0" dirty="0">
                <a:ln>
                  <a:noFill/>
                </a:ln>
                <a:solidFill>
                  <a:srgbClr val="000000"/>
                </a:solidFill>
                <a:effectLst/>
                <a:uLnTx/>
                <a:uFillTx/>
                <a:latin typeface="Tahoma"/>
                <a:ea typeface="Calibri"/>
                <a:cs typeface="Times New Roman"/>
              </a:rPr>
              <a:t>Lorsque les métadonnées sont mises à jour après la publication.</a:t>
            </a:r>
          </a:p>
          <a:p>
            <a:pPr marL="342900" marR="0" lvl="0" indent="-342900" defTabSz="914400" eaLnBrk="1" fontAlgn="auto" latinLnBrk="0" hangingPunct="1">
              <a:lnSpc>
                <a:spcPct val="100000"/>
              </a:lnSpc>
              <a:spcBef>
                <a:spcPts val="0"/>
              </a:spcBef>
              <a:spcAft>
                <a:spcPts val="0"/>
              </a:spcAft>
              <a:buClrTx/>
              <a:buSzTx/>
              <a:buFont typeface="+mj-lt"/>
              <a:buAutoNum type="alphaLcParenBoth"/>
              <a:tabLst/>
              <a:defRPr/>
            </a:pPr>
            <a:r>
              <a:rPr kumimoji="0" lang="fr-CA" sz="800" b="0" i="0" u="none" strike="noStrike" kern="0" cap="none" spc="0" normalizeH="0" baseline="0" noProof="0" dirty="0">
                <a:ln>
                  <a:noFill/>
                </a:ln>
                <a:solidFill>
                  <a:srgbClr val="000000"/>
                </a:solidFill>
                <a:effectLst/>
                <a:uLnTx/>
                <a:uFillTx/>
                <a:latin typeface="Tahoma"/>
                <a:ea typeface="Calibri"/>
                <a:cs typeface="Times New Roman"/>
              </a:rPr>
              <a:t>Lorsque les métadonnée sont déjà publiées niveau 1 et une publication niveau 2 est demandée</a:t>
            </a:r>
          </a:p>
          <a:p>
            <a:pPr marL="360363" marR="0" lvl="0" indent="-360363" defTabSz="914400" eaLnBrk="1" fontAlgn="auto" latinLnBrk="0" hangingPunct="1">
              <a:lnSpc>
                <a:spcPct val="100000"/>
              </a:lnSpc>
              <a:spcBef>
                <a:spcPts val="0"/>
              </a:spcBef>
              <a:spcAft>
                <a:spcPts val="0"/>
              </a:spcAft>
              <a:buClrTx/>
              <a:buSzTx/>
              <a:buFontTx/>
              <a:buNone/>
              <a:tabLst/>
              <a:defRPr/>
            </a:pPr>
            <a:r>
              <a:rPr kumimoji="0" lang="fr-CA" sz="800" b="0" i="0" u="none" strike="noStrike" kern="0" cap="none" spc="0" normalizeH="0" baseline="0" noProof="0" dirty="0">
                <a:ln>
                  <a:noFill/>
                </a:ln>
                <a:solidFill>
                  <a:srgbClr val="000000"/>
                </a:solidFill>
                <a:effectLst/>
                <a:uLnTx/>
                <a:uFillTx/>
                <a:latin typeface="Tahoma"/>
                <a:ea typeface="Calibri"/>
                <a:cs typeface="Times New Roman"/>
              </a:rPr>
              <a:t>*         Lorsque la demande de publication vise  les deux niveaux de publication (FGP et Cartes Ouvertes), les données seront accessibles sur la PGF lorsque le processus d’approbation pour les deux niveaux sera complété</a:t>
            </a:r>
          </a:p>
        </p:txBody>
      </p:sp>
      <p:sp>
        <p:nvSpPr>
          <p:cNvPr id="64" name="ZoneTexte 10"/>
          <p:cNvSpPr txBox="1"/>
          <p:nvPr/>
        </p:nvSpPr>
        <p:spPr>
          <a:xfrm>
            <a:off x="6372721" y="2590837"/>
            <a:ext cx="1209179" cy="262099"/>
          </a:xfrm>
          <a:prstGeom prst="rect">
            <a:avLst/>
          </a:prstGeom>
          <a:noFill/>
        </p:spPr>
        <p:txBody>
          <a:bodyPr wrap="square" rtlCol="0">
            <a:noAutofit/>
          </a:bodyPr>
          <a:lstStyle/>
          <a:p>
            <a:pPr algn="ctr"/>
            <a:r>
              <a:rPr lang="fr-CA" sz="1100" dirty="0">
                <a:solidFill>
                  <a:srgbClr val="1F3864"/>
                </a:solidFill>
                <a:ea typeface="Times New Roman"/>
                <a:cs typeface="Times New Roman"/>
              </a:rPr>
              <a:t>GcGeo.gc.ca</a:t>
            </a:r>
            <a:endParaRPr lang="fr-CA" sz="1200" dirty="0">
              <a:solidFill>
                <a:srgbClr val="000000"/>
              </a:solidFill>
              <a:latin typeface="Times New Roman"/>
              <a:ea typeface="Times New Roman"/>
              <a:cs typeface="Arial"/>
            </a:endParaRPr>
          </a:p>
        </p:txBody>
      </p:sp>
      <p:grpSp>
        <p:nvGrpSpPr>
          <p:cNvPr id="86" name="Groupe 85"/>
          <p:cNvGrpSpPr/>
          <p:nvPr/>
        </p:nvGrpSpPr>
        <p:grpSpPr>
          <a:xfrm>
            <a:off x="3115418" y="2891408"/>
            <a:ext cx="2896742" cy="609600"/>
            <a:chOff x="3115418" y="2891408"/>
            <a:chExt cx="2896742" cy="609600"/>
          </a:xfrm>
        </p:grpSpPr>
        <p:grpSp>
          <p:nvGrpSpPr>
            <p:cNvPr id="46" name="Group 2"/>
            <p:cNvGrpSpPr/>
            <p:nvPr/>
          </p:nvGrpSpPr>
          <p:grpSpPr>
            <a:xfrm>
              <a:off x="3115418" y="2891408"/>
              <a:ext cx="2896742" cy="609600"/>
              <a:chOff x="3300729" y="2354832"/>
              <a:chExt cx="2896742" cy="609600"/>
            </a:xfrm>
          </p:grpSpPr>
          <p:sp>
            <p:nvSpPr>
              <p:cNvPr id="47" name="Rounded Rectangle 90"/>
              <p:cNvSpPr/>
              <p:nvPr/>
            </p:nvSpPr>
            <p:spPr>
              <a:xfrm>
                <a:off x="3300729" y="2404362"/>
                <a:ext cx="2740869" cy="545047"/>
              </a:xfrm>
              <a:prstGeom prst="roundRect">
                <a:avLst/>
              </a:prstGeom>
              <a:noFill/>
              <a:ln w="25400" cap="flat" cmpd="sng" algn="ctr">
                <a:solidFill>
                  <a:srgbClr val="92D05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48" name="Zone de texte 2"/>
              <p:cNvSpPr txBox="1">
                <a:spLocks noChangeArrowheads="1"/>
              </p:cNvSpPr>
              <p:nvPr/>
            </p:nvSpPr>
            <p:spPr bwMode="auto">
              <a:xfrm>
                <a:off x="3354070" y="2511677"/>
                <a:ext cx="1136650" cy="269875"/>
              </a:xfrm>
              <a:prstGeom prst="rect">
                <a:avLst/>
              </a:prstGeom>
              <a:noFill/>
              <a:ln w="9525">
                <a:noFill/>
                <a:miter lim="800000"/>
                <a:headEnd/>
                <a:tailEnd/>
              </a:ln>
            </p:spPr>
            <p:txBody>
              <a:bodyPr rot="0" vert="horz" wrap="square" lIns="91440" tIns="45720" rIns="91440" bIns="45720" anchor="t" anchorCtr="0">
                <a:noAutofit/>
              </a:bodyPr>
              <a:lstStyle/>
              <a:p>
                <a:pPr marL="0" marR="0" lvl="0" indent="0" defTabSz="914400" eaLnBrk="1" fontAlgn="auto" latinLnBrk="0" hangingPunct="1">
                  <a:lnSpc>
                    <a:spcPct val="106000"/>
                  </a:lnSpc>
                  <a:spcBef>
                    <a:spcPts val="0"/>
                  </a:spcBef>
                  <a:spcAft>
                    <a:spcPts val="800"/>
                  </a:spcAft>
                  <a:buClrTx/>
                  <a:buSzTx/>
                  <a:buFontTx/>
                  <a:buNone/>
                  <a:tabLst>
                    <a:tab pos="457200" algn="l"/>
                  </a:tabLst>
                  <a:defRPr/>
                </a:pPr>
                <a:r>
                  <a:rPr kumimoji="0" lang="fr-CA" sz="900" b="0" i="0" u="none" strike="noStrike" kern="0" cap="none" spc="0" normalizeH="0" baseline="0" noProof="0" dirty="0">
                    <a:ln>
                      <a:noFill/>
                    </a:ln>
                    <a:solidFill>
                      <a:srgbClr val="000000"/>
                    </a:solidFill>
                    <a:effectLst/>
                    <a:uLnTx/>
                    <a:uFillTx/>
                    <a:ea typeface="Times New Roman"/>
                    <a:cs typeface="Arial"/>
                  </a:rPr>
                  <a:t>À l’acceptation: </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sp>
            <p:nvSpPr>
              <p:cNvPr id="49" name="Zone de texte 2"/>
              <p:cNvSpPr txBox="1">
                <a:spLocks noChangeArrowheads="1"/>
              </p:cNvSpPr>
              <p:nvPr/>
            </p:nvSpPr>
            <p:spPr bwMode="auto">
              <a:xfrm>
                <a:off x="3347719" y="2694557"/>
                <a:ext cx="2332787" cy="269875"/>
              </a:xfrm>
              <a:prstGeom prst="rect">
                <a:avLst/>
              </a:prstGeom>
              <a:noFill/>
              <a:ln w="9525">
                <a:noFill/>
                <a:miter lim="800000"/>
                <a:headEnd/>
                <a:tailEnd/>
              </a:ln>
            </p:spPr>
            <p:txBody>
              <a:bodyPr rot="0" vert="horz" wrap="square" lIns="91440" tIns="45720" rIns="91440" bIns="45720" anchor="t" anchorCtr="0">
                <a:noAutofit/>
              </a:bodyPr>
              <a:lstStyle/>
              <a:p>
                <a:pPr marL="0" marR="0" lvl="0" indent="0" defTabSz="914400" eaLnBrk="1" fontAlgn="auto" latinLnBrk="0" hangingPunct="1">
                  <a:lnSpc>
                    <a:spcPct val="105000"/>
                  </a:lnSpc>
                  <a:spcBef>
                    <a:spcPts val="0"/>
                  </a:spcBef>
                  <a:spcAft>
                    <a:spcPts val="800"/>
                  </a:spcAft>
                  <a:buClrTx/>
                  <a:buSzTx/>
                  <a:buFontTx/>
                  <a:buNone/>
                  <a:tabLst>
                    <a:tab pos="457200" algn="l"/>
                  </a:tabLst>
                  <a:defRPr/>
                </a:pPr>
                <a:r>
                  <a:rPr kumimoji="0" lang="fr-CA" sz="900" b="0" i="0" u="none" strike="noStrike" kern="0" cap="none" spc="0" normalizeH="0" baseline="0" noProof="0" dirty="0">
                    <a:ln>
                      <a:noFill/>
                    </a:ln>
                    <a:solidFill>
                      <a:srgbClr val="000000"/>
                    </a:solidFill>
                    <a:effectLst/>
                    <a:uLnTx/>
                    <a:uFillTx/>
                    <a:ea typeface="Times New Roman"/>
                    <a:cs typeface="Arial"/>
                  </a:rPr>
                  <a:t>Au rejet  : Retour à l’état initial</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sp>
            <p:nvSpPr>
              <p:cNvPr id="50" name="Zone de texte 2"/>
              <p:cNvSpPr txBox="1">
                <a:spLocks noChangeArrowheads="1"/>
              </p:cNvSpPr>
              <p:nvPr/>
            </p:nvSpPr>
            <p:spPr bwMode="auto">
              <a:xfrm>
                <a:off x="3305175" y="2354832"/>
                <a:ext cx="2892296" cy="269875"/>
              </a:xfrm>
              <a:prstGeom prst="rect">
                <a:avLst/>
              </a:prstGeom>
              <a:noFill/>
              <a:ln w="9525">
                <a:noFill/>
                <a:miter lim="800000"/>
                <a:headEnd/>
                <a:tailEnd/>
              </a:ln>
            </p:spPr>
            <p:txBody>
              <a:bodyPr rot="0" vert="horz" wrap="square" lIns="91440" tIns="45720" rIns="91440" bIns="45720" anchor="t" anchorCtr="0">
                <a:noAutofit/>
              </a:bodyPr>
              <a:lstStyle/>
              <a:p>
                <a:pPr marL="0" marR="0" lvl="0" indent="0" defTabSz="914400" eaLnBrk="1" fontAlgn="auto" latinLnBrk="0" hangingPunct="1">
                  <a:lnSpc>
                    <a:spcPct val="105000"/>
                  </a:lnSpc>
                  <a:spcBef>
                    <a:spcPts val="0"/>
                  </a:spcBef>
                  <a:spcAft>
                    <a:spcPts val="800"/>
                  </a:spcAft>
                  <a:buClrTx/>
                  <a:buSzTx/>
                  <a:buFontTx/>
                  <a:buNone/>
                  <a:tabLst>
                    <a:tab pos="457200" algn="l"/>
                  </a:tabLst>
                  <a:defRPr/>
                </a:pPr>
                <a:r>
                  <a:rPr kumimoji="0" lang="fr-CA" sz="1000" b="0" i="0" u="none" strike="noStrike" kern="0" cap="none" spc="0" normalizeH="0" baseline="0" noProof="0" dirty="0">
                    <a:ln>
                      <a:noFill/>
                    </a:ln>
                    <a:solidFill>
                      <a:srgbClr val="000000"/>
                    </a:solidFill>
                    <a:effectLst/>
                    <a:uLnTx/>
                    <a:uFillTx/>
                    <a:ea typeface="Times New Roman"/>
                    <a:cs typeface="Arial"/>
                  </a:rPr>
                  <a:t>Pour une demande de publication N1 seulement</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pic>
          <p:nvPicPr>
            <p:cNvPr id="65"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14678" y="3072588"/>
              <a:ext cx="1480518" cy="1773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87" name="Groupe 86"/>
          <p:cNvGrpSpPr/>
          <p:nvPr/>
        </p:nvGrpSpPr>
        <p:grpSpPr>
          <a:xfrm>
            <a:off x="4572000" y="4275476"/>
            <a:ext cx="3248660" cy="643179"/>
            <a:chOff x="4572000" y="4275476"/>
            <a:chExt cx="3248660" cy="643179"/>
          </a:xfrm>
        </p:grpSpPr>
        <p:grpSp>
          <p:nvGrpSpPr>
            <p:cNvPr id="33" name="Groupe 1"/>
            <p:cNvGrpSpPr/>
            <p:nvPr/>
          </p:nvGrpSpPr>
          <p:grpSpPr>
            <a:xfrm>
              <a:off x="4572000" y="4275476"/>
              <a:ext cx="3248660" cy="643179"/>
              <a:chOff x="9448951" y="5073206"/>
              <a:chExt cx="2990339" cy="543699"/>
            </a:xfrm>
          </p:grpSpPr>
          <p:sp>
            <p:nvSpPr>
              <p:cNvPr id="34" name="Zone de texte 2"/>
              <p:cNvSpPr txBox="1">
                <a:spLocks noChangeArrowheads="1"/>
              </p:cNvSpPr>
              <p:nvPr/>
            </p:nvSpPr>
            <p:spPr bwMode="auto">
              <a:xfrm>
                <a:off x="9544204" y="5214703"/>
                <a:ext cx="1136931" cy="270184"/>
              </a:xfrm>
              <a:prstGeom prst="rect">
                <a:avLst/>
              </a:prstGeom>
              <a:noFill/>
              <a:ln w="9525">
                <a:noFill/>
                <a:miter lim="800000"/>
                <a:headEnd/>
                <a:tailEnd/>
              </a:ln>
            </p:spPr>
            <p:txBody>
              <a:bodyPr rot="0" vert="horz" wrap="square" lIns="91440" tIns="45720" rIns="91440" bIns="45720" anchor="t" anchorCtr="0">
                <a:noAutofit/>
              </a:bodyPr>
              <a:lstStyle/>
              <a:p>
                <a:pPr marL="0" marR="0" lvl="0" indent="0" defTabSz="914400" eaLnBrk="1" fontAlgn="auto" latinLnBrk="0" hangingPunct="1">
                  <a:lnSpc>
                    <a:spcPct val="105000"/>
                  </a:lnSpc>
                  <a:spcBef>
                    <a:spcPts val="0"/>
                  </a:spcBef>
                  <a:spcAft>
                    <a:spcPts val="800"/>
                  </a:spcAft>
                  <a:buClrTx/>
                  <a:buSzTx/>
                  <a:buFontTx/>
                  <a:buNone/>
                  <a:tabLst>
                    <a:tab pos="457200" algn="l"/>
                  </a:tabLst>
                  <a:defRPr/>
                </a:pPr>
                <a:r>
                  <a:rPr kumimoji="0" lang="fr-CA" sz="900" b="0" i="0" u="none" strike="noStrike" kern="0" cap="none" spc="0" normalizeH="0" baseline="0" noProof="0" dirty="0">
                    <a:ln>
                      <a:noFill/>
                    </a:ln>
                    <a:solidFill>
                      <a:srgbClr val="000000"/>
                    </a:solidFill>
                    <a:effectLst/>
                    <a:uLnTx/>
                    <a:uFillTx/>
                    <a:ea typeface="Times New Roman"/>
                    <a:cs typeface="Arial"/>
                  </a:rPr>
                  <a:t>À l’acceptation </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sp>
            <p:nvSpPr>
              <p:cNvPr id="36" name="Zone de texte 2"/>
              <p:cNvSpPr txBox="1">
                <a:spLocks noChangeArrowheads="1"/>
              </p:cNvSpPr>
              <p:nvPr/>
            </p:nvSpPr>
            <p:spPr bwMode="auto">
              <a:xfrm>
                <a:off x="9448951" y="5073206"/>
                <a:ext cx="2990339" cy="269731"/>
              </a:xfrm>
              <a:prstGeom prst="rect">
                <a:avLst/>
              </a:prstGeom>
              <a:noFill/>
              <a:ln w="9525">
                <a:noFill/>
                <a:miter lim="800000"/>
                <a:headEnd/>
                <a:tailEnd/>
              </a:ln>
            </p:spPr>
            <p:txBody>
              <a:bodyPr rot="0" vert="horz" wrap="square" lIns="91440" tIns="45720" rIns="91440" bIns="45720" anchor="t" anchorCtr="0">
                <a:noAutofit/>
              </a:bodyPr>
              <a:lstStyle/>
              <a:p>
                <a:pPr marL="0" marR="0" lvl="0" indent="0" defTabSz="914400" eaLnBrk="1" fontAlgn="auto" latinLnBrk="0" hangingPunct="1">
                  <a:lnSpc>
                    <a:spcPct val="105000"/>
                  </a:lnSpc>
                  <a:spcBef>
                    <a:spcPts val="0"/>
                  </a:spcBef>
                  <a:spcAft>
                    <a:spcPts val="800"/>
                  </a:spcAft>
                  <a:buClrTx/>
                  <a:buSzTx/>
                  <a:buFontTx/>
                  <a:buNone/>
                  <a:tabLst>
                    <a:tab pos="457200" algn="l"/>
                  </a:tabLst>
                  <a:defRPr/>
                </a:pPr>
                <a:r>
                  <a:rPr kumimoji="0" lang="fr-CA" sz="900" b="0" i="0" u="none" strike="noStrike" kern="0" cap="none" spc="0" normalizeH="0" baseline="0" noProof="0" dirty="0">
                    <a:ln>
                      <a:noFill/>
                    </a:ln>
                    <a:solidFill>
                      <a:srgbClr val="000000"/>
                    </a:solidFill>
                    <a:effectLst/>
                    <a:uLnTx/>
                    <a:uFillTx/>
                    <a:ea typeface="Times New Roman"/>
                    <a:cs typeface="Arial"/>
                  </a:rPr>
                  <a:t>Pour une demande de recommandation de publication N2  (c)</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pic>
            <p:nvPicPr>
              <p:cNvPr id="37" name="Picture 120"/>
              <p:cNvPicPr>
                <a:picLocks noChangeAspect="1"/>
              </p:cNvPicPr>
              <p:nvPr/>
            </p:nvPicPr>
            <p:blipFill>
              <a:blip r:embed="rId10"/>
              <a:stretch>
                <a:fillRect/>
              </a:stretch>
            </p:blipFill>
            <p:spPr>
              <a:xfrm>
                <a:off x="10362103" y="5271865"/>
                <a:ext cx="1809524" cy="171429"/>
              </a:xfrm>
              <a:prstGeom prst="rect">
                <a:avLst/>
              </a:prstGeom>
              <a:ln>
                <a:noFill/>
              </a:ln>
            </p:spPr>
          </p:pic>
          <p:sp>
            <p:nvSpPr>
              <p:cNvPr id="38" name="Rounded Rectangle 123"/>
              <p:cNvSpPr/>
              <p:nvPr/>
            </p:nvSpPr>
            <p:spPr>
              <a:xfrm>
                <a:off x="9482688" y="5076185"/>
                <a:ext cx="2785672" cy="502091"/>
              </a:xfrm>
              <a:prstGeom prst="roundRect">
                <a:avLst/>
              </a:prstGeom>
              <a:noFill/>
              <a:ln w="25400" cap="flat" cmpd="sng" algn="ctr">
                <a:solidFill>
                  <a:srgbClr val="92D05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35" name="Zone de texte 2"/>
              <p:cNvSpPr txBox="1">
                <a:spLocks noChangeArrowheads="1"/>
              </p:cNvSpPr>
              <p:nvPr/>
            </p:nvSpPr>
            <p:spPr bwMode="auto">
              <a:xfrm>
                <a:off x="9545973" y="5363313"/>
                <a:ext cx="2097747" cy="253592"/>
              </a:xfrm>
              <a:prstGeom prst="rect">
                <a:avLst/>
              </a:prstGeom>
              <a:noFill/>
              <a:ln w="9525">
                <a:noFill/>
                <a:miter lim="800000"/>
                <a:headEnd/>
                <a:tailEnd/>
              </a:ln>
            </p:spPr>
            <p:txBody>
              <a:bodyPr rot="0" vert="horz" wrap="square" lIns="91440" tIns="45720" rIns="91440" bIns="45720" anchor="t" anchorCtr="0">
                <a:noAutofit/>
              </a:bodyPr>
              <a:lstStyle/>
              <a:p>
                <a:pPr marL="0" marR="0" lvl="0" indent="0" defTabSz="914400" eaLnBrk="1" fontAlgn="auto" latinLnBrk="0" hangingPunct="1">
                  <a:lnSpc>
                    <a:spcPct val="105000"/>
                  </a:lnSpc>
                  <a:spcBef>
                    <a:spcPts val="0"/>
                  </a:spcBef>
                  <a:spcAft>
                    <a:spcPts val="800"/>
                  </a:spcAft>
                  <a:buClrTx/>
                  <a:buSzTx/>
                  <a:buFontTx/>
                  <a:buNone/>
                  <a:tabLst>
                    <a:tab pos="457200" algn="l"/>
                  </a:tabLst>
                  <a:defRPr/>
                </a:pPr>
                <a:r>
                  <a:rPr kumimoji="0" lang="fr-CA" sz="900" b="0" i="0" u="none" strike="noStrike" kern="0" cap="none" spc="0" normalizeH="0" baseline="0" noProof="0" dirty="0">
                    <a:ln>
                      <a:noFill/>
                    </a:ln>
                    <a:solidFill>
                      <a:srgbClr val="000000"/>
                    </a:solidFill>
                    <a:effectLst/>
                    <a:uLnTx/>
                    <a:uFillTx/>
                    <a:ea typeface="Times New Roman"/>
                    <a:cs typeface="Arial"/>
                  </a:rPr>
                  <a:t>Au rejet : Retour à  l’état initial</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pic>
          <p:nvPicPr>
            <p:cNvPr id="6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69719" y="4473010"/>
              <a:ext cx="1688678" cy="2023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67" name="Group 89"/>
          <p:cNvGrpSpPr/>
          <p:nvPr/>
        </p:nvGrpSpPr>
        <p:grpSpPr>
          <a:xfrm>
            <a:off x="266061" y="3026900"/>
            <a:ext cx="1929675" cy="546116"/>
            <a:chOff x="2487265" y="3487210"/>
            <a:chExt cx="1929675" cy="546116"/>
          </a:xfrm>
        </p:grpSpPr>
        <p:pic>
          <p:nvPicPr>
            <p:cNvPr id="68" name="Picture 94"/>
            <p:cNvPicPr>
              <a:picLocks noChangeAspect="1"/>
            </p:cNvPicPr>
            <p:nvPr/>
          </p:nvPicPr>
          <p:blipFill>
            <a:blip r:embed="rId11"/>
            <a:stretch>
              <a:fillRect/>
            </a:stretch>
          </p:blipFill>
          <p:spPr>
            <a:xfrm>
              <a:off x="2503517" y="3552287"/>
              <a:ext cx="580901" cy="171296"/>
            </a:xfrm>
            <a:prstGeom prst="rect">
              <a:avLst/>
            </a:prstGeom>
          </p:spPr>
        </p:pic>
        <p:sp>
          <p:nvSpPr>
            <p:cNvPr id="69" name="Rounded Rectangle 95"/>
            <p:cNvSpPr/>
            <p:nvPr/>
          </p:nvSpPr>
          <p:spPr>
            <a:xfrm>
              <a:off x="2487265" y="3518564"/>
              <a:ext cx="1904949" cy="514762"/>
            </a:xfrm>
            <a:prstGeom prst="roundRect">
              <a:avLst/>
            </a:prstGeom>
            <a:noFill/>
            <a:ln w="25400" cap="flat" cmpd="sng" algn="ctr">
              <a:solidFill>
                <a:srgbClr val="92D05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nvGrpSpPr>
            <p:cNvPr id="70" name="Group 99"/>
            <p:cNvGrpSpPr/>
            <p:nvPr/>
          </p:nvGrpSpPr>
          <p:grpSpPr>
            <a:xfrm>
              <a:off x="2985217" y="3487210"/>
              <a:ext cx="1129509" cy="405042"/>
              <a:chOff x="526261" y="13281"/>
              <a:chExt cx="1193720" cy="405763"/>
            </a:xfrm>
          </p:grpSpPr>
          <p:sp>
            <p:nvSpPr>
              <p:cNvPr id="78" name="Zone de texte 2"/>
              <p:cNvSpPr txBox="1">
                <a:spLocks noChangeArrowheads="1"/>
              </p:cNvSpPr>
              <p:nvPr/>
            </p:nvSpPr>
            <p:spPr bwMode="auto">
              <a:xfrm>
                <a:off x="526261" y="13281"/>
                <a:ext cx="621432" cy="270716"/>
              </a:xfrm>
              <a:prstGeom prst="rect">
                <a:avLst/>
              </a:prstGeom>
              <a:noFill/>
              <a:ln w="9525">
                <a:noFill/>
                <a:miter lim="800000"/>
                <a:headEnd/>
                <a:tailEnd/>
              </a:ln>
            </p:spPr>
            <p:txBody>
              <a:bodyPr rot="0" vert="horz" wrap="square" lIns="91440" tIns="45720" rIns="91440" bIns="45720" anchor="t" anchorCtr="0">
                <a:noAutofit/>
              </a:bodyPr>
              <a:lstStyle/>
              <a:p>
                <a:pPr marL="228600" marR="0" lvl="0" indent="0" defTabSz="914400" eaLnBrk="1" fontAlgn="auto" latinLnBrk="0" hangingPunct="1">
                  <a:lnSpc>
                    <a:spcPct val="107000"/>
                  </a:lnSpc>
                  <a:spcBef>
                    <a:spcPts val="0"/>
                  </a:spcBef>
                  <a:spcAft>
                    <a:spcPts val="800"/>
                  </a:spcAft>
                  <a:buClrTx/>
                  <a:buSzTx/>
                  <a:buFontTx/>
                  <a:buNone/>
                  <a:tabLst>
                    <a:tab pos="457200" algn="l"/>
                  </a:tabLst>
                  <a:defRPr/>
                </a:pPr>
                <a:r>
                  <a:rPr kumimoji="0" lang="fr-CA" sz="1000" b="0" i="0" u="none" strike="noStrike" kern="0" cap="none" spc="0" normalizeH="0" baseline="0" noProof="0" dirty="0">
                    <a:ln>
                      <a:noFill/>
                    </a:ln>
                    <a:solidFill>
                      <a:srgbClr val="000000"/>
                    </a:solidFill>
                    <a:effectLst/>
                    <a:uLnTx/>
                    <a:uFillTx/>
                    <a:ea typeface="Times New Roman"/>
                    <a:cs typeface="Times New Roman"/>
                  </a:rPr>
                  <a:t>(a) </a:t>
                </a:r>
                <a:endParaRPr kumimoji="0" lang="fr-CA" sz="1100" b="0" i="0" u="none" strike="noStrike" kern="0" cap="none" spc="0" normalizeH="0" baseline="0" noProof="0" dirty="0">
                  <a:ln>
                    <a:noFill/>
                  </a:ln>
                  <a:solidFill>
                    <a:srgbClr val="000000"/>
                  </a:solidFill>
                  <a:effectLst/>
                  <a:uLnTx/>
                  <a:uFillTx/>
                  <a:ea typeface="Calibri"/>
                  <a:cs typeface="Times New Roman"/>
                </a:endParaRPr>
              </a:p>
            </p:txBody>
          </p:sp>
          <p:sp>
            <p:nvSpPr>
              <p:cNvPr id="79" name="Zone de texte 2"/>
              <p:cNvSpPr txBox="1">
                <a:spLocks noChangeArrowheads="1"/>
              </p:cNvSpPr>
              <p:nvPr/>
            </p:nvSpPr>
            <p:spPr bwMode="auto">
              <a:xfrm>
                <a:off x="1064601" y="148534"/>
                <a:ext cx="655380" cy="270510"/>
              </a:xfrm>
              <a:prstGeom prst="rect">
                <a:avLst/>
              </a:prstGeom>
              <a:noFill/>
              <a:ln w="9525">
                <a:noFill/>
                <a:miter lim="800000"/>
                <a:headEnd/>
                <a:tailEnd/>
              </a:ln>
            </p:spPr>
            <p:txBody>
              <a:bodyPr rot="0" vert="horz" wrap="square" lIns="91440" tIns="45720" rIns="91440" bIns="45720" anchor="t" anchorCtr="0">
                <a:noAutofit/>
              </a:bodyPr>
              <a:lstStyle/>
              <a:p>
                <a:pPr marL="228600" marR="0" lvl="0" indent="0" defTabSz="914400" eaLnBrk="1" fontAlgn="auto" latinLnBrk="0" hangingPunct="1">
                  <a:lnSpc>
                    <a:spcPct val="106000"/>
                  </a:lnSpc>
                  <a:spcBef>
                    <a:spcPts val="0"/>
                  </a:spcBef>
                  <a:spcAft>
                    <a:spcPts val="800"/>
                  </a:spcAft>
                  <a:buClrTx/>
                  <a:buSzTx/>
                  <a:buFontTx/>
                  <a:buNone/>
                  <a:tabLst>
                    <a:tab pos="457200" algn="l"/>
                  </a:tabLst>
                  <a:defRPr/>
                </a:pPr>
                <a:r>
                  <a:rPr kumimoji="0" lang="fr-CA" sz="1000" b="0" i="0" u="none" strike="noStrike" kern="0" cap="none" spc="0" normalizeH="0" baseline="0" noProof="0" dirty="0">
                    <a:ln>
                      <a:noFill/>
                    </a:ln>
                    <a:solidFill>
                      <a:srgbClr val="000000"/>
                    </a:solidFill>
                    <a:effectLst/>
                    <a:uLnTx/>
                    <a:uFillTx/>
                    <a:ea typeface="Times New Roman"/>
                    <a:cs typeface="Arial"/>
                  </a:rPr>
                  <a:t>(b)</a:t>
                </a:r>
                <a:r>
                  <a:rPr kumimoji="0" lang="fr-CA" sz="1100" b="0" i="0" u="none" strike="noStrike" kern="0" cap="none" spc="0" normalizeH="0" baseline="0" noProof="0" dirty="0">
                    <a:ln>
                      <a:noFill/>
                    </a:ln>
                    <a:solidFill>
                      <a:srgbClr val="000000"/>
                    </a:solidFill>
                    <a:effectLst/>
                    <a:uLnTx/>
                    <a:uFillTx/>
                    <a:ea typeface="Times New Roman"/>
                    <a:cs typeface="Arial"/>
                  </a:rPr>
                  <a:t> </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pic>
          <p:nvPicPr>
            <p:cNvPr id="71" name="Picture 104"/>
            <p:cNvPicPr/>
            <p:nvPr/>
          </p:nvPicPr>
          <p:blipFill>
            <a:blip r:embed="rId12"/>
            <a:stretch>
              <a:fillRect/>
            </a:stretch>
          </p:blipFill>
          <p:spPr>
            <a:xfrm>
              <a:off x="2510315" y="3672317"/>
              <a:ext cx="1237507" cy="170682"/>
            </a:xfrm>
            <a:prstGeom prst="rect">
              <a:avLst/>
            </a:prstGeom>
          </p:spPr>
        </p:pic>
        <p:pic>
          <p:nvPicPr>
            <p:cNvPr id="72" name="Picture 105"/>
            <p:cNvPicPr>
              <a:picLocks noChangeAspect="1"/>
            </p:cNvPicPr>
            <p:nvPr/>
          </p:nvPicPr>
          <p:blipFill>
            <a:blip r:embed="rId13"/>
            <a:stretch>
              <a:fillRect/>
            </a:stretch>
          </p:blipFill>
          <p:spPr>
            <a:xfrm>
              <a:off x="2542914" y="3842998"/>
              <a:ext cx="1742704" cy="190328"/>
            </a:xfrm>
            <a:prstGeom prst="rect">
              <a:avLst/>
            </a:prstGeom>
          </p:spPr>
        </p:pic>
        <p:pic>
          <p:nvPicPr>
            <p:cNvPr id="73" name="Picture 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699792" y="3552287"/>
              <a:ext cx="570848" cy="1460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4" name="Picture 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660462" y="3687982"/>
              <a:ext cx="1111415" cy="1389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5"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99479" y="3842998"/>
              <a:ext cx="1427987" cy="1710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6" name="Rectangle 75"/>
            <p:cNvSpPr/>
            <p:nvPr/>
          </p:nvSpPr>
          <p:spPr>
            <a:xfrm>
              <a:off x="4114726" y="3837282"/>
              <a:ext cx="216024" cy="144125"/>
            </a:xfrm>
            <a:prstGeom prst="rect">
              <a:avLst/>
            </a:prstGeom>
            <a:solidFill>
              <a:srgbClr val="FFFFFF"/>
            </a:solidFill>
            <a:ln w="254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77" name="Zone de texte 2"/>
            <p:cNvSpPr txBox="1">
              <a:spLocks noChangeArrowheads="1"/>
            </p:cNvSpPr>
            <p:nvPr/>
          </p:nvSpPr>
          <p:spPr bwMode="auto">
            <a:xfrm>
              <a:off x="3759454" y="3763661"/>
              <a:ext cx="657486" cy="269665"/>
            </a:xfrm>
            <a:prstGeom prst="rect">
              <a:avLst/>
            </a:prstGeom>
            <a:noFill/>
            <a:ln w="9525">
              <a:noFill/>
              <a:miter lim="800000"/>
              <a:headEnd/>
              <a:tailEnd/>
            </a:ln>
          </p:spPr>
          <p:txBody>
            <a:bodyPr rot="0" vert="horz" wrap="square" lIns="91440" tIns="45720" rIns="91440" bIns="45720" anchor="t" anchorCtr="0">
              <a:noAutofit/>
            </a:bodyPr>
            <a:lstStyle/>
            <a:p>
              <a:pPr marL="228600" marR="0" lvl="0" indent="0" defTabSz="914400" eaLnBrk="1" fontAlgn="auto" latinLnBrk="0" hangingPunct="1">
                <a:lnSpc>
                  <a:spcPct val="105000"/>
                </a:lnSpc>
                <a:spcBef>
                  <a:spcPts val="0"/>
                </a:spcBef>
                <a:spcAft>
                  <a:spcPts val="800"/>
                </a:spcAft>
                <a:buClrTx/>
                <a:buSzTx/>
                <a:buFontTx/>
                <a:buNone/>
                <a:tabLst>
                  <a:tab pos="457200" algn="l"/>
                </a:tabLst>
                <a:defRPr/>
              </a:pPr>
              <a:r>
                <a:rPr kumimoji="0" lang="fr-CA" sz="1000" b="0" i="0" u="none" strike="noStrike" kern="0" cap="none" spc="0" normalizeH="0" baseline="0" noProof="0" dirty="0">
                  <a:ln>
                    <a:noFill/>
                  </a:ln>
                  <a:solidFill>
                    <a:srgbClr val="000000"/>
                  </a:solidFill>
                  <a:effectLst/>
                  <a:uLnTx/>
                  <a:uFillTx/>
                  <a:ea typeface="Times New Roman"/>
                  <a:cs typeface="Arial"/>
                </a:rPr>
                <a:t>(c)</a:t>
              </a:r>
              <a:r>
                <a:rPr kumimoji="0" lang="fr-CA" sz="1100" b="0" i="0" u="none" strike="noStrike" kern="0" cap="none" spc="0" normalizeH="0" baseline="0" noProof="0" dirty="0">
                  <a:ln>
                    <a:noFill/>
                  </a:ln>
                  <a:solidFill>
                    <a:srgbClr val="000000"/>
                  </a:solidFill>
                  <a:effectLst/>
                  <a:uLnTx/>
                  <a:uFillTx/>
                  <a:ea typeface="Times New Roman"/>
                  <a:cs typeface="Arial"/>
                </a:rPr>
                <a:t> </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pic>
        <p:nvPicPr>
          <p:cNvPr id="80" name="Audio 79">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6"/>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1920194006"/>
      </p:ext>
    </p:extLst>
  </p:cSld>
  <p:clrMapOvr>
    <a:masterClrMapping/>
  </p:clrMapOvr>
  <mc:AlternateContent xmlns:mc="http://schemas.openxmlformats.org/markup-compatibility/2006" xmlns:p14="http://schemas.microsoft.com/office/powerpoint/2010/main">
    <mc:Choice Requires="p14">
      <p:transition spd="slow" p14:dur="2000" advTm="51906"/>
    </mc:Choice>
    <mc:Fallback xmlns="">
      <p:transition spd="slow" advTm="519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0"/>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86"/>
                                        </p:tgtEl>
                                        <p:attrNameLst>
                                          <p:attrName>style.visibility</p:attrName>
                                        </p:attrNameLst>
                                      </p:cBhvr>
                                      <p:to>
                                        <p:strVal val="visible"/>
                                      </p:to>
                                    </p:set>
                                    <p:animEffect transition="in" filter="fade">
                                      <p:cBhvr>
                                        <p:cTn id="16" dur="500"/>
                                        <p:tgtEl>
                                          <p:spTgt spid="86"/>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ppt_x"/>
                                          </p:val>
                                        </p:tav>
                                        <p:tav tm="100000">
                                          <p:val>
                                            <p:strVal val="#ppt_x"/>
                                          </p:val>
                                        </p:tav>
                                      </p:tavLst>
                                    </p:anim>
                                    <p:anim calcmode="lin" valueType="num">
                                      <p:cBhvr additive="base">
                                        <p:cTn id="22" dur="500" fill="hold"/>
                                        <p:tgtEl>
                                          <p:spTgt spid="2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fill="hold"/>
                                        <p:tgtEl>
                                          <p:spTgt spid="45"/>
                                        </p:tgtEl>
                                        <p:attrNameLst>
                                          <p:attrName>ppt_x</p:attrName>
                                        </p:attrNameLst>
                                      </p:cBhvr>
                                      <p:tavLst>
                                        <p:tav tm="0">
                                          <p:val>
                                            <p:strVal val="#ppt_x"/>
                                          </p:val>
                                        </p:tav>
                                        <p:tav tm="100000">
                                          <p:val>
                                            <p:strVal val="#ppt_x"/>
                                          </p:val>
                                        </p:tav>
                                      </p:tavLst>
                                    </p:anim>
                                    <p:anim calcmode="lin" valueType="num">
                                      <p:cBhvr additive="base">
                                        <p:cTn id="26" dur="500" fill="hold"/>
                                        <p:tgtEl>
                                          <p:spTgt spid="45"/>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ppt_x"/>
                                          </p:val>
                                        </p:tav>
                                        <p:tav tm="100000">
                                          <p:val>
                                            <p:strVal val="#ppt_x"/>
                                          </p:val>
                                        </p:tav>
                                      </p:tavLst>
                                    </p:anim>
                                    <p:anim calcmode="lin" valueType="num">
                                      <p:cBhvr additive="base">
                                        <p:cTn id="30" dur="500" fill="hold"/>
                                        <p:tgtEl>
                                          <p:spTgt spid="23"/>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additive="base">
                                        <p:cTn id="33" dur="500" fill="hold"/>
                                        <p:tgtEl>
                                          <p:spTgt spid="40"/>
                                        </p:tgtEl>
                                        <p:attrNameLst>
                                          <p:attrName>ppt_x</p:attrName>
                                        </p:attrNameLst>
                                      </p:cBhvr>
                                      <p:tavLst>
                                        <p:tav tm="0">
                                          <p:val>
                                            <p:strVal val="#ppt_x"/>
                                          </p:val>
                                        </p:tav>
                                        <p:tav tm="100000">
                                          <p:val>
                                            <p:strVal val="#ppt_x"/>
                                          </p:val>
                                        </p:tav>
                                      </p:tavLst>
                                    </p:anim>
                                    <p:anim calcmode="lin" valueType="num">
                                      <p:cBhvr additive="base">
                                        <p:cTn id="34" dur="500" fill="hold"/>
                                        <p:tgtEl>
                                          <p:spTgt spid="40"/>
                                        </p:tgtEl>
                                        <p:attrNameLst>
                                          <p:attrName>ppt_y</p:attrName>
                                        </p:attrNameLst>
                                      </p:cBhvr>
                                      <p:tavLst>
                                        <p:tav tm="0">
                                          <p:val>
                                            <p:strVal val="1+#ppt_h/2"/>
                                          </p:val>
                                        </p:tav>
                                        <p:tav tm="100000">
                                          <p:val>
                                            <p:strVal val="#ppt_y"/>
                                          </p:val>
                                        </p:tav>
                                      </p:tavLst>
                                    </p:anim>
                                  </p:childTnLst>
                                </p:cTn>
                              </p:par>
                            </p:childTnLst>
                          </p:cTn>
                        </p:par>
                        <p:par>
                          <p:cTn id="35" fill="hold">
                            <p:stCondLst>
                              <p:cond delay="500"/>
                            </p:stCondLst>
                            <p:childTnLst>
                              <p:par>
                                <p:cTn id="36" presetID="42" presetClass="entr" presetSubtype="0" fill="hold" nodeType="afterEffect">
                                  <p:stCondLst>
                                    <p:cond delay="0"/>
                                  </p:stCondLst>
                                  <p:childTnLst>
                                    <p:set>
                                      <p:cBhvr>
                                        <p:cTn id="37" dur="1" fill="hold">
                                          <p:stCondLst>
                                            <p:cond delay="0"/>
                                          </p:stCondLst>
                                        </p:cTn>
                                        <p:tgtEl>
                                          <p:spTgt spid="87"/>
                                        </p:tgtEl>
                                        <p:attrNameLst>
                                          <p:attrName>style.visibility</p:attrName>
                                        </p:attrNameLst>
                                      </p:cBhvr>
                                      <p:to>
                                        <p:strVal val="visible"/>
                                      </p:to>
                                    </p:set>
                                    <p:animEffect transition="in" filter="fade">
                                      <p:cBhvr>
                                        <p:cTn id="38" dur="1000"/>
                                        <p:tgtEl>
                                          <p:spTgt spid="87"/>
                                        </p:tgtEl>
                                      </p:cBhvr>
                                    </p:animEffect>
                                    <p:anim calcmode="lin" valueType="num">
                                      <p:cBhvr>
                                        <p:cTn id="39" dur="1000" fill="hold"/>
                                        <p:tgtEl>
                                          <p:spTgt spid="87"/>
                                        </p:tgtEl>
                                        <p:attrNameLst>
                                          <p:attrName>ppt_x</p:attrName>
                                        </p:attrNameLst>
                                      </p:cBhvr>
                                      <p:tavLst>
                                        <p:tav tm="0">
                                          <p:val>
                                            <p:strVal val="#ppt_x"/>
                                          </p:val>
                                        </p:tav>
                                        <p:tav tm="100000">
                                          <p:val>
                                            <p:strVal val="#ppt_x"/>
                                          </p:val>
                                        </p:tav>
                                      </p:tavLst>
                                    </p:anim>
                                    <p:anim calcmode="lin" valueType="num">
                                      <p:cBhvr>
                                        <p:cTn id="40"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80"/>
                </p:tgtEl>
              </p:cMediaNode>
            </p:audio>
          </p:childTnLst>
        </p:cTn>
      </p:par>
    </p:tnLst>
    <p:bldLst>
      <p:bldP spid="4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Approbation du Réviseur de contenu - Niveau 2 (N2)</a:t>
            </a:r>
          </a:p>
        </p:txBody>
      </p:sp>
      <p:sp>
        <p:nvSpPr>
          <p:cNvPr id="80" name="Organigramme : Procédé prédéfini 3"/>
          <p:cNvSpPr/>
          <p:nvPr/>
        </p:nvSpPr>
        <p:spPr>
          <a:xfrm>
            <a:off x="7153592" y="2803526"/>
            <a:ext cx="845185" cy="692785"/>
          </a:xfrm>
          <a:prstGeom prst="flowChartPredefinedProcess">
            <a:avLst/>
          </a:prstGeom>
          <a:solidFill>
            <a:srgbClr val="2D2D8A">
              <a:lumMod val="50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36000" r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CA" sz="1200" b="0" i="0" u="none" strike="noStrike" kern="0" cap="none" spc="0" normalizeH="0" baseline="0" noProof="0" dirty="0">
                <a:ln>
                  <a:noFill/>
                </a:ln>
                <a:solidFill>
                  <a:srgbClr val="FFFFFF"/>
                </a:solidFill>
                <a:effectLst/>
                <a:uLnTx/>
                <a:uFillTx/>
                <a:latin typeface="Tahoma"/>
                <a:ea typeface="Times New Roman"/>
                <a:cs typeface="Times New Roman"/>
              </a:rPr>
              <a:t>Cartes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CA" sz="1200" b="0" i="0" u="none" strike="noStrike" kern="0" cap="none" spc="0" normalizeH="0" baseline="0" noProof="0" dirty="0">
                <a:ln>
                  <a:noFill/>
                </a:ln>
                <a:solidFill>
                  <a:srgbClr val="FFFFFF"/>
                </a:solidFill>
                <a:effectLst/>
                <a:uLnTx/>
                <a:uFillTx/>
                <a:latin typeface="Times New Roman"/>
                <a:ea typeface="Times New Roman"/>
                <a:cs typeface="Times New Roman"/>
              </a:rPr>
              <a:t>Ouvertes</a:t>
            </a:r>
            <a:endParaRPr kumimoji="0" lang="fr-CA" sz="1100" b="0" i="0" u="none" strike="noStrike" kern="0" cap="none" spc="0" normalizeH="0" baseline="0" noProof="0" dirty="0">
              <a:ln>
                <a:noFill/>
              </a:ln>
              <a:solidFill>
                <a:srgbClr val="FFFFFF"/>
              </a:solidFill>
              <a:effectLst/>
              <a:uLnTx/>
              <a:uFillTx/>
              <a:latin typeface="Times New Roman"/>
              <a:ea typeface="Times New Roman"/>
              <a:cs typeface="Arial"/>
            </a:endParaRPr>
          </a:p>
        </p:txBody>
      </p:sp>
      <p:sp>
        <p:nvSpPr>
          <p:cNvPr id="81" name="Flèche droite 20"/>
          <p:cNvSpPr/>
          <p:nvPr/>
        </p:nvSpPr>
        <p:spPr>
          <a:xfrm rot="10800000" flipH="1">
            <a:off x="1804352" y="2803526"/>
            <a:ext cx="3058795" cy="392430"/>
          </a:xfrm>
          <a:prstGeom prst="rightArrow">
            <a:avLst/>
          </a:prstGeom>
          <a:gradFill rotWithShape="1">
            <a:gsLst>
              <a:gs pos="0">
                <a:srgbClr val="BBE0E3">
                  <a:shade val="51000"/>
                  <a:satMod val="130000"/>
                </a:srgbClr>
              </a:gs>
              <a:gs pos="80000">
                <a:srgbClr val="BBE0E3">
                  <a:shade val="93000"/>
                  <a:satMod val="130000"/>
                </a:srgbClr>
              </a:gs>
              <a:gs pos="100000">
                <a:srgbClr val="BBE0E3">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82" name="ZoneTexte 25"/>
          <p:cNvSpPr txBox="1"/>
          <p:nvPr/>
        </p:nvSpPr>
        <p:spPr>
          <a:xfrm>
            <a:off x="1884362" y="3097531"/>
            <a:ext cx="2440092" cy="246221"/>
          </a:xfrm>
          <a:prstGeom prst="rect">
            <a:avLst/>
          </a:prstGeom>
          <a:noFill/>
        </p:spPr>
        <p:txBody>
          <a:bodyPr wrap="none" rtlCol="0">
            <a:spAutoFit/>
          </a:bodyPr>
          <a:lstStyle/>
          <a:p>
            <a:r>
              <a:rPr lang="fr-CA" sz="1000" dirty="0">
                <a:solidFill>
                  <a:srgbClr val="000000"/>
                </a:solidFill>
                <a:ea typeface="Times New Roman"/>
                <a:cs typeface="Times New Roman"/>
              </a:rPr>
              <a:t>Évaluation et </a:t>
            </a:r>
            <a:r>
              <a:rPr lang="fr-CA" sz="1000" dirty="0">
                <a:solidFill>
                  <a:srgbClr val="000000"/>
                </a:solidFill>
                <a:ea typeface="Times New Roman"/>
                <a:cs typeface="Arial"/>
              </a:rPr>
              <a:t>Approbation de la publication</a:t>
            </a:r>
            <a:endParaRPr lang="fr-CA" sz="1200" dirty="0">
              <a:solidFill>
                <a:srgbClr val="000000"/>
              </a:solidFill>
              <a:latin typeface="Times New Roman"/>
              <a:ea typeface="Times New Roman"/>
              <a:cs typeface="Arial"/>
            </a:endParaRPr>
          </a:p>
        </p:txBody>
      </p:sp>
      <p:grpSp>
        <p:nvGrpSpPr>
          <p:cNvPr id="83" name="Groupe 31"/>
          <p:cNvGrpSpPr/>
          <p:nvPr/>
        </p:nvGrpSpPr>
        <p:grpSpPr>
          <a:xfrm>
            <a:off x="4788024" y="2776856"/>
            <a:ext cx="1153413" cy="913130"/>
            <a:chOff x="9041351" y="3434957"/>
            <a:chExt cx="1232302" cy="913673"/>
          </a:xfrm>
        </p:grpSpPr>
        <p:sp>
          <p:nvSpPr>
            <p:cNvPr id="84" name="Organigramme : Procédé prédéfini 23"/>
            <p:cNvSpPr/>
            <p:nvPr/>
          </p:nvSpPr>
          <p:spPr>
            <a:xfrm>
              <a:off x="9118285" y="3434957"/>
              <a:ext cx="1094327" cy="700243"/>
            </a:xfrm>
            <a:prstGeom prst="flowChartPredefinedProcess">
              <a:avLst/>
            </a:prstGeom>
            <a:solidFill>
              <a:srgbClr val="2D2D8A">
                <a:lumMod val="50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CA" sz="1400" b="0" i="0" u="none" strike="noStrike" kern="0" cap="none" spc="0" normalizeH="0" baseline="0" noProof="0" dirty="0">
                  <a:ln>
                    <a:noFill/>
                  </a:ln>
                  <a:solidFill>
                    <a:srgbClr val="FFFFFF"/>
                  </a:solidFill>
                  <a:effectLst/>
                  <a:uLnTx/>
                  <a:uFillTx/>
                  <a:latin typeface="Tahoma"/>
                  <a:ea typeface="Times New Roman"/>
                  <a:cs typeface="Times New Roman"/>
                </a:rPr>
                <a:t>PGF -Externe</a:t>
              </a:r>
              <a:endParaRPr kumimoji="0" lang="fr-CA" sz="1200" b="0" i="0" u="none" strike="noStrike" kern="0" cap="none" spc="0" normalizeH="0" baseline="0" noProof="0" dirty="0">
                <a:ln>
                  <a:noFill/>
                </a:ln>
                <a:solidFill>
                  <a:srgbClr val="FFFFFF"/>
                </a:solidFill>
                <a:effectLst/>
                <a:uLnTx/>
                <a:uFillTx/>
                <a:latin typeface="Times New Roman"/>
                <a:ea typeface="Times New Roman"/>
                <a:cs typeface="Arial"/>
              </a:endParaRPr>
            </a:p>
          </p:txBody>
        </p:sp>
        <p:sp>
          <p:nvSpPr>
            <p:cNvPr id="85" name="ZoneTexte 10"/>
            <p:cNvSpPr txBox="1"/>
            <p:nvPr/>
          </p:nvSpPr>
          <p:spPr>
            <a:xfrm>
              <a:off x="9041351" y="4086375"/>
              <a:ext cx="1232302" cy="262255"/>
            </a:xfrm>
            <a:prstGeom prst="rect">
              <a:avLst/>
            </a:prstGeom>
            <a:noFill/>
          </p:spPr>
          <p:txBody>
            <a:bodyPr wrap="square"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A" sz="1100" b="0" i="0" u="none" strike="noStrike" kern="0" cap="none" spc="0" normalizeH="0" baseline="0" noProof="0" dirty="0">
                  <a:ln>
                    <a:noFill/>
                  </a:ln>
                  <a:solidFill>
                    <a:srgbClr val="1F3864"/>
                  </a:solidFill>
                  <a:effectLst/>
                  <a:uLnTx/>
                  <a:uFillTx/>
                  <a:ea typeface="Times New Roman"/>
                  <a:cs typeface="Times New Roman"/>
                </a:rPr>
                <a:t>csw.GcGeo.gc.ca</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sp>
        <p:nvSpPr>
          <p:cNvPr id="86" name="Flèche droite 40"/>
          <p:cNvSpPr/>
          <p:nvPr/>
        </p:nvSpPr>
        <p:spPr>
          <a:xfrm rot="10800000" flipH="1">
            <a:off x="5941437" y="2776220"/>
            <a:ext cx="1211520" cy="598487"/>
          </a:xfrm>
          <a:prstGeom prst="rightArrow">
            <a:avLst/>
          </a:prstGeom>
          <a:gradFill rotWithShape="1">
            <a:gsLst>
              <a:gs pos="0">
                <a:srgbClr val="BBE0E3">
                  <a:satMod val="103000"/>
                  <a:lumMod val="102000"/>
                  <a:tint val="94000"/>
                </a:srgbClr>
              </a:gs>
              <a:gs pos="50000">
                <a:srgbClr val="BBE0E3">
                  <a:satMod val="110000"/>
                  <a:lumMod val="100000"/>
                  <a:shade val="100000"/>
                </a:srgbClr>
              </a:gs>
              <a:gs pos="100000">
                <a:srgbClr val="BBE0E3">
                  <a:lumMod val="99000"/>
                  <a:satMod val="120000"/>
                  <a:shade val="78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87" name="Flèche droite 35"/>
          <p:cNvSpPr/>
          <p:nvPr/>
        </p:nvSpPr>
        <p:spPr>
          <a:xfrm rot="16200000" flipH="1">
            <a:off x="6169122" y="3465360"/>
            <a:ext cx="1182652" cy="200025"/>
          </a:xfrm>
          <a:prstGeom prst="rightArrow">
            <a:avLst/>
          </a:prstGeom>
          <a:solidFill>
            <a:srgbClr val="FF5050"/>
          </a:soli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6000"/>
              </a:lnSpc>
              <a:spcBef>
                <a:spcPts val="0"/>
              </a:spcBef>
              <a:spcAft>
                <a:spcPts val="800"/>
              </a:spcAft>
              <a:buClrTx/>
              <a:buSzTx/>
              <a:buFontTx/>
              <a:buNone/>
              <a:tabLst/>
              <a:defRPr/>
            </a:pPr>
            <a:r>
              <a:rPr kumimoji="0" lang="fr-CA" sz="1100" b="0" i="0" u="none" strike="noStrike" kern="0" cap="none" spc="0" normalizeH="0" baseline="0" noProof="0" dirty="0">
                <a:ln>
                  <a:noFill/>
                </a:ln>
                <a:solidFill>
                  <a:srgbClr val="FFFFFF"/>
                </a:solidFill>
                <a:effectLst/>
                <a:uLnTx/>
                <a:uFillTx/>
                <a:latin typeface="Tahoma"/>
                <a:ea typeface="Calibri"/>
                <a:cs typeface="Arial"/>
              </a:rPr>
              <a:t> </a:t>
            </a:r>
            <a:endParaRPr kumimoji="0" lang="fr-CA" sz="1200" b="0" i="0" u="none" strike="noStrike" kern="0" cap="none" spc="0" normalizeH="0" baseline="0" noProof="0" dirty="0">
              <a:ln>
                <a:noFill/>
              </a:ln>
              <a:solidFill>
                <a:srgbClr val="FFFFFF"/>
              </a:solidFill>
              <a:effectLst/>
              <a:uLnTx/>
              <a:uFillTx/>
              <a:latin typeface="Times New Roman"/>
              <a:ea typeface="Times New Roman"/>
              <a:cs typeface="Arial"/>
            </a:endParaRPr>
          </a:p>
        </p:txBody>
      </p:sp>
      <p:grpSp>
        <p:nvGrpSpPr>
          <p:cNvPr id="88" name="Groupe 94"/>
          <p:cNvGrpSpPr/>
          <p:nvPr/>
        </p:nvGrpSpPr>
        <p:grpSpPr>
          <a:xfrm>
            <a:off x="1948495" y="3534257"/>
            <a:ext cx="2490434" cy="353943"/>
            <a:chOff x="4372581" y="7204183"/>
            <a:chExt cx="2354656" cy="353943"/>
          </a:xfrm>
        </p:grpSpPr>
        <p:sp>
          <p:nvSpPr>
            <p:cNvPr id="89" name="ZoneTexte 25"/>
            <p:cNvSpPr txBox="1"/>
            <p:nvPr/>
          </p:nvSpPr>
          <p:spPr>
            <a:xfrm>
              <a:off x="4545974" y="7204183"/>
              <a:ext cx="2181263" cy="353943"/>
            </a:xfrm>
            <a:prstGeom prst="rect">
              <a:avLst/>
            </a:prstGeom>
            <a:noFill/>
          </p:spPr>
          <p:txBody>
            <a:bodyPr wrap="none" rtlCol="0">
              <a:spAutoFit/>
            </a:bodyPr>
            <a:lstStyle/>
            <a:p>
              <a:r>
                <a:rPr lang="fr-CA" sz="800" b="1" dirty="0">
                  <a:solidFill>
                    <a:srgbClr val="2E75B6"/>
                  </a:solidFill>
                  <a:ea typeface="Times New Roman"/>
                  <a:cs typeface="Arial"/>
                </a:rPr>
                <a:t>À :</a:t>
              </a:r>
              <a:r>
                <a:rPr lang="fr-CA" sz="800" dirty="0">
                  <a:solidFill>
                    <a:srgbClr val="2E75B6"/>
                  </a:solidFill>
                  <a:ea typeface="Times New Roman"/>
                  <a:cs typeface="Arial"/>
                </a:rPr>
                <a:t> </a:t>
              </a:r>
              <a:r>
                <a:rPr lang="fr-CA" sz="800" dirty="0">
                  <a:solidFill>
                    <a:srgbClr val="000000"/>
                  </a:solidFill>
                  <a:ea typeface="Times New Roman"/>
                  <a:cs typeface="Arial"/>
                </a:rPr>
                <a:t>Réviseur de contenu  N1</a:t>
              </a:r>
              <a:endParaRPr lang="fr-CA" sz="1200" dirty="0">
                <a:solidFill>
                  <a:srgbClr val="000000"/>
                </a:solidFill>
                <a:latin typeface="Times New Roman"/>
                <a:ea typeface="Times New Roman"/>
                <a:cs typeface="Arial"/>
              </a:endParaRPr>
            </a:p>
            <a:p>
              <a:r>
                <a:rPr lang="fr-CA" sz="800" b="1" dirty="0">
                  <a:solidFill>
                    <a:srgbClr val="2E75B6"/>
                  </a:solidFill>
                  <a:ea typeface="Times New Roman"/>
                  <a:cs typeface="Arial"/>
                </a:rPr>
                <a:t>Message:</a:t>
              </a:r>
              <a:r>
                <a:rPr lang="fr-CA" sz="800" dirty="0">
                  <a:solidFill>
                    <a:srgbClr val="2E75B6"/>
                  </a:solidFill>
                  <a:ea typeface="Times New Roman"/>
                  <a:cs typeface="Arial"/>
                </a:rPr>
                <a:t> </a:t>
              </a:r>
              <a:r>
                <a:rPr lang="fr-CA" sz="800" dirty="0">
                  <a:solidFill>
                    <a:srgbClr val="000000"/>
                  </a:solidFill>
                  <a:ea typeface="Times New Roman"/>
                  <a:cs typeface="Arial"/>
                </a:rPr>
                <a:t>Publication </a:t>
              </a:r>
              <a:r>
                <a:rPr lang="fr-CA" sz="900" dirty="0">
                  <a:solidFill>
                    <a:srgbClr val="000000"/>
                  </a:solidFill>
                  <a:latin typeface="Times New Roman"/>
                  <a:ea typeface="Times New Roman"/>
                  <a:cs typeface="Arial"/>
                </a:rPr>
                <a:t>sur la </a:t>
              </a:r>
              <a:r>
                <a:rPr lang="fr-CA" sz="800" dirty="0">
                  <a:solidFill>
                    <a:srgbClr val="000000"/>
                  </a:solidFill>
                  <a:ea typeface="Times New Roman"/>
                  <a:cs typeface="Arial"/>
                </a:rPr>
                <a:t>PGF Externe </a:t>
              </a:r>
              <a:r>
                <a:rPr lang="fr-CA" sz="800" b="1" dirty="0">
                  <a:solidFill>
                    <a:srgbClr val="00B050"/>
                  </a:solidFill>
                  <a:ea typeface="Times New Roman"/>
                  <a:cs typeface="Arial"/>
                </a:rPr>
                <a:t>Acceptée</a:t>
              </a:r>
              <a:endParaRPr lang="fr-CA" sz="1200" dirty="0">
                <a:solidFill>
                  <a:srgbClr val="00B050"/>
                </a:solidFill>
                <a:latin typeface="Times New Roman"/>
                <a:ea typeface="Times New Roman"/>
                <a:cs typeface="Arial"/>
              </a:endParaRPr>
            </a:p>
          </p:txBody>
        </p:sp>
        <p:pic>
          <p:nvPicPr>
            <p:cNvPr id="90" name="Image 80"/>
            <p:cNvPicPr/>
            <p:nvPr/>
          </p:nvPicPr>
          <p:blipFill rotWithShape="1">
            <a:blip r:embed="rId6"/>
            <a:srcRect l="11893" t="15538" r="11905" b="9969"/>
            <a:stretch/>
          </p:blipFill>
          <p:spPr>
            <a:xfrm>
              <a:off x="4372581" y="7299112"/>
              <a:ext cx="189590" cy="150433"/>
            </a:xfrm>
            <a:prstGeom prst="rect">
              <a:avLst/>
            </a:prstGeom>
          </p:spPr>
        </p:pic>
      </p:grpSp>
      <p:sp>
        <p:nvSpPr>
          <p:cNvPr id="91" name="ZoneTexte 25"/>
          <p:cNvSpPr txBox="1"/>
          <p:nvPr/>
        </p:nvSpPr>
        <p:spPr>
          <a:xfrm>
            <a:off x="1998662" y="2861946"/>
            <a:ext cx="2478564" cy="261610"/>
          </a:xfrm>
          <a:prstGeom prst="rect">
            <a:avLst/>
          </a:prstGeom>
          <a:noFill/>
        </p:spPr>
        <p:txBody>
          <a:bodyPr wrap="none" rtlCol="0">
            <a:spAutoFit/>
          </a:bodyPr>
          <a:lstStyle/>
          <a:p>
            <a:r>
              <a:rPr lang="fr-CA" sz="1100" dirty="0">
                <a:solidFill>
                  <a:srgbClr val="000000"/>
                </a:solidFill>
                <a:ea typeface="Times New Roman"/>
                <a:cs typeface="Arial"/>
              </a:rPr>
              <a:t>Pour publication sur la PGF Externe (N2)</a:t>
            </a:r>
            <a:endParaRPr lang="fr-CA" sz="1200" dirty="0">
              <a:solidFill>
                <a:srgbClr val="000000"/>
              </a:solidFill>
              <a:latin typeface="Times New Roman"/>
              <a:ea typeface="Times New Roman"/>
              <a:cs typeface="Arial"/>
            </a:endParaRPr>
          </a:p>
        </p:txBody>
      </p:sp>
      <p:sp>
        <p:nvSpPr>
          <p:cNvPr id="92" name="ZoneTexte 25"/>
          <p:cNvSpPr txBox="1"/>
          <p:nvPr/>
        </p:nvSpPr>
        <p:spPr>
          <a:xfrm>
            <a:off x="5889857" y="2851144"/>
            <a:ext cx="1017193" cy="414648"/>
          </a:xfrm>
          <a:prstGeom prst="rect">
            <a:avLst/>
          </a:prstGeom>
          <a:noFill/>
        </p:spPr>
        <p:txBody>
          <a:bodyPr wrap="none" rtlCol="0">
            <a:noAutofit/>
          </a:bodyPr>
          <a:lstStyle/>
          <a:p>
            <a:pPr algn="ctr"/>
            <a:r>
              <a:rPr lang="fr-CA" sz="1100" dirty="0">
                <a:solidFill>
                  <a:srgbClr val="000000"/>
                </a:solidFill>
                <a:ea typeface="Times New Roman"/>
                <a:cs typeface="Arial"/>
              </a:rPr>
              <a:t>Processus </a:t>
            </a:r>
          </a:p>
          <a:p>
            <a:pPr algn="ctr"/>
            <a:r>
              <a:rPr lang="fr-CA" sz="1100" dirty="0">
                <a:solidFill>
                  <a:srgbClr val="000000"/>
                </a:solidFill>
                <a:ea typeface="Times New Roman"/>
                <a:cs typeface="Arial"/>
              </a:rPr>
              <a:t>de récolte</a:t>
            </a:r>
            <a:endParaRPr lang="fr-CA" sz="1200" dirty="0">
              <a:solidFill>
                <a:srgbClr val="000000"/>
              </a:solidFill>
              <a:latin typeface="Times New Roman"/>
              <a:ea typeface="Times New Roman"/>
              <a:cs typeface="Arial"/>
            </a:endParaRPr>
          </a:p>
          <a:p>
            <a:r>
              <a:rPr lang="fr-CA" sz="1000" dirty="0">
                <a:solidFill>
                  <a:srgbClr val="000000"/>
                </a:solidFill>
                <a:ea typeface="Times New Roman"/>
                <a:cs typeface="Arial"/>
              </a:rPr>
              <a:t> </a:t>
            </a:r>
            <a:endParaRPr lang="fr-CA" sz="1200" dirty="0">
              <a:solidFill>
                <a:srgbClr val="000000"/>
              </a:solidFill>
              <a:latin typeface="Times New Roman"/>
              <a:ea typeface="Times New Roman"/>
              <a:cs typeface="Arial"/>
            </a:endParaRPr>
          </a:p>
        </p:txBody>
      </p:sp>
      <p:sp>
        <p:nvSpPr>
          <p:cNvPr id="93" name="ZoneTexte 25"/>
          <p:cNvSpPr txBox="1"/>
          <p:nvPr/>
        </p:nvSpPr>
        <p:spPr>
          <a:xfrm rot="16200000">
            <a:off x="6646626" y="3114041"/>
            <a:ext cx="750570" cy="246380"/>
          </a:xfrm>
          <a:prstGeom prst="rect">
            <a:avLst/>
          </a:prstGeom>
          <a:noFill/>
        </p:spPr>
        <p:txBody>
          <a:bodyPr wrap="square" rtlCol="0">
            <a:spAutoFit/>
          </a:bodyPr>
          <a:lstStyle/>
          <a:p>
            <a:r>
              <a:rPr lang="fr-CA" sz="1000" dirty="0">
                <a:solidFill>
                  <a:srgbClr val="000000"/>
                </a:solidFill>
                <a:ea typeface="Times New Roman"/>
                <a:cs typeface="Arial"/>
              </a:rPr>
              <a:t>Si erreurs </a:t>
            </a:r>
            <a:endParaRPr lang="fr-CA" sz="1200" dirty="0">
              <a:solidFill>
                <a:srgbClr val="000000"/>
              </a:solidFill>
              <a:latin typeface="Times New Roman"/>
              <a:ea typeface="Times New Roman"/>
              <a:cs typeface="Arial"/>
            </a:endParaRPr>
          </a:p>
        </p:txBody>
      </p:sp>
      <p:grpSp>
        <p:nvGrpSpPr>
          <p:cNvPr id="94" name="Group 122"/>
          <p:cNvGrpSpPr/>
          <p:nvPr/>
        </p:nvGrpSpPr>
        <p:grpSpPr>
          <a:xfrm>
            <a:off x="92421" y="2792731"/>
            <a:ext cx="1631921" cy="791210"/>
            <a:chOff x="18962" y="0"/>
            <a:chExt cx="1956414" cy="791539"/>
          </a:xfrm>
        </p:grpSpPr>
        <p:pic>
          <p:nvPicPr>
            <p:cNvPr id="95" name="Picture 220"/>
            <p:cNvPicPr>
              <a:picLocks noChangeAspect="1"/>
            </p:cNvPicPr>
            <p:nvPr/>
          </p:nvPicPr>
          <p:blipFill>
            <a:blip r:embed="rId7"/>
            <a:stretch>
              <a:fillRect/>
            </a:stretch>
          </p:blipFill>
          <p:spPr>
            <a:xfrm>
              <a:off x="1183913" y="0"/>
              <a:ext cx="791463" cy="791539"/>
            </a:xfrm>
            <a:prstGeom prst="rect">
              <a:avLst/>
            </a:prstGeom>
            <a:ln w="19050">
              <a:solidFill>
                <a:srgbClr val="BBE0E3">
                  <a:lumMod val="50000"/>
                </a:srgbClr>
              </a:solidFill>
            </a:ln>
          </p:spPr>
        </p:pic>
        <p:sp>
          <p:nvSpPr>
            <p:cNvPr id="96" name="Text Box 6"/>
            <p:cNvSpPr txBox="1"/>
            <p:nvPr/>
          </p:nvSpPr>
          <p:spPr>
            <a:xfrm>
              <a:off x="18962" y="39104"/>
              <a:ext cx="1226648" cy="664486"/>
            </a:xfrm>
            <a:prstGeom prst="rect">
              <a:avLst/>
            </a:prstGeom>
            <a:noFill/>
            <a:ln w="6350">
              <a:noFill/>
            </a:ln>
            <a:effectLst/>
          </p:spPr>
          <p:txBody>
            <a:bodyPr rot="0" spcFirstLastPara="0" vert="horz" wrap="non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0"/>
                </a:spcAft>
                <a:buClrTx/>
                <a:buSzTx/>
                <a:buFontTx/>
                <a:buNone/>
                <a:tabLst/>
                <a:defRPr/>
              </a:pPr>
              <a:r>
                <a:rPr kumimoji="0" lang="fr-CA" sz="1200" b="1" i="0" u="none" strike="noStrike" kern="0" cap="none" spc="0" normalizeH="0" baseline="0" noProof="0" dirty="0">
                  <a:ln>
                    <a:noFill/>
                  </a:ln>
                  <a:solidFill>
                    <a:srgbClr val="1F4E79"/>
                  </a:solidFill>
                  <a:effectLst/>
                  <a:uLnTx/>
                  <a:uFillTx/>
                  <a:latin typeface="Tahoma"/>
                  <a:ea typeface="Calibri"/>
                  <a:cs typeface="Arial"/>
                </a:rPr>
                <a:t>Réviseur </a:t>
              </a:r>
            </a:p>
            <a:p>
              <a:pPr marL="0" marR="0" lvl="0" indent="0" algn="ctr" defTabSz="914400" eaLnBrk="1" fontAlgn="auto" latinLnBrk="0" hangingPunct="1">
                <a:lnSpc>
                  <a:spcPct val="115000"/>
                </a:lnSpc>
                <a:spcBef>
                  <a:spcPts val="0"/>
                </a:spcBef>
                <a:spcAft>
                  <a:spcPts val="0"/>
                </a:spcAft>
                <a:buClrTx/>
                <a:buSzTx/>
                <a:buFontTx/>
                <a:buNone/>
                <a:tabLst/>
                <a:defRPr/>
              </a:pPr>
              <a:r>
                <a:rPr kumimoji="0" lang="fr-CA" sz="1200" b="1" i="0" u="none" strike="noStrike" kern="0" cap="none" spc="0" normalizeH="0" baseline="0" noProof="0" dirty="0">
                  <a:ln>
                    <a:noFill/>
                  </a:ln>
                  <a:solidFill>
                    <a:srgbClr val="1F4E79"/>
                  </a:solidFill>
                  <a:effectLst/>
                  <a:uLnTx/>
                  <a:uFillTx/>
                  <a:latin typeface="Tahoma"/>
                  <a:ea typeface="Calibri"/>
                  <a:cs typeface="Arial"/>
                </a:rPr>
                <a:t>de contenu</a:t>
              </a:r>
            </a:p>
            <a:p>
              <a:pPr marL="0" marR="0" lvl="0" indent="0" algn="ctr" defTabSz="914400" eaLnBrk="1" fontAlgn="auto" latinLnBrk="0" hangingPunct="1">
                <a:lnSpc>
                  <a:spcPct val="115000"/>
                </a:lnSpc>
                <a:spcBef>
                  <a:spcPts val="0"/>
                </a:spcBef>
                <a:spcAft>
                  <a:spcPts val="0"/>
                </a:spcAft>
                <a:buClrTx/>
                <a:buSzTx/>
                <a:buFontTx/>
                <a:buNone/>
                <a:tabLst/>
                <a:defRPr/>
              </a:pPr>
              <a:r>
                <a:rPr kumimoji="0" lang="fr-CA" sz="1200" b="1" i="0" u="none" strike="noStrike" kern="0" cap="none" spc="0" normalizeH="0" baseline="0" noProof="0" dirty="0">
                  <a:ln>
                    <a:noFill/>
                  </a:ln>
                  <a:solidFill>
                    <a:srgbClr val="1F4E79"/>
                  </a:solidFill>
                  <a:effectLst/>
                  <a:uLnTx/>
                  <a:uFillTx/>
                  <a:latin typeface="Tahoma"/>
                  <a:ea typeface="Calibri"/>
                  <a:cs typeface="Arial"/>
                </a:rPr>
                <a:t>Niveau 2</a:t>
              </a:r>
              <a:endParaRPr kumimoji="0" lang="fr-CA" sz="11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defTabSz="914400" eaLnBrk="1" fontAlgn="auto" latinLnBrk="0" hangingPunct="1">
                <a:lnSpc>
                  <a:spcPct val="115000"/>
                </a:lnSpc>
                <a:spcBef>
                  <a:spcPts val="0"/>
                </a:spcBef>
                <a:spcAft>
                  <a:spcPts val="1000"/>
                </a:spcAft>
                <a:buClrTx/>
                <a:buSzTx/>
                <a:buFontTx/>
                <a:buNone/>
                <a:tabLst/>
                <a:defRPr/>
              </a:pPr>
              <a:r>
                <a:rPr kumimoji="0" lang="fr-CA" sz="1000" b="0" i="0" u="none" strike="noStrike" kern="0" cap="none" spc="0" normalizeH="0" baseline="0" noProof="0" dirty="0">
                  <a:ln>
                    <a:noFill/>
                  </a:ln>
                  <a:solidFill>
                    <a:srgbClr val="000000"/>
                  </a:solidFill>
                  <a:effectLst/>
                  <a:uLnTx/>
                  <a:uFillTx/>
                  <a:latin typeface="Times New Roman"/>
                  <a:ea typeface="Times New Roman"/>
                  <a:cs typeface="Arial"/>
                </a:rPr>
                <a:t> </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grpSp>
        <p:nvGrpSpPr>
          <p:cNvPr id="99" name="Groupe 232"/>
          <p:cNvGrpSpPr/>
          <p:nvPr/>
        </p:nvGrpSpPr>
        <p:grpSpPr>
          <a:xfrm>
            <a:off x="1869120" y="3865727"/>
            <a:ext cx="2702881" cy="339725"/>
            <a:chOff x="2002475" y="6648057"/>
            <a:chExt cx="2703458" cy="339725"/>
          </a:xfrm>
        </p:grpSpPr>
        <p:grpSp>
          <p:nvGrpSpPr>
            <p:cNvPr id="100" name="Groupe 95"/>
            <p:cNvGrpSpPr/>
            <p:nvPr/>
          </p:nvGrpSpPr>
          <p:grpSpPr>
            <a:xfrm>
              <a:off x="2098892" y="6648057"/>
              <a:ext cx="2607041" cy="338554"/>
              <a:chOff x="4378983" y="7807433"/>
              <a:chExt cx="2607041" cy="338554"/>
            </a:xfrm>
          </p:grpSpPr>
          <p:sp>
            <p:nvSpPr>
              <p:cNvPr id="102" name="ZoneTexte 25"/>
              <p:cNvSpPr txBox="1"/>
              <p:nvPr/>
            </p:nvSpPr>
            <p:spPr>
              <a:xfrm>
                <a:off x="4545974" y="7807433"/>
                <a:ext cx="244005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A" sz="800" b="1" i="0" u="none" strike="noStrike" kern="0" cap="none" spc="0" normalizeH="0" baseline="0" noProof="0" dirty="0">
                    <a:ln>
                      <a:noFill/>
                    </a:ln>
                    <a:solidFill>
                      <a:srgbClr val="2E75B6"/>
                    </a:solidFill>
                    <a:effectLst/>
                    <a:uLnTx/>
                    <a:uFillTx/>
                    <a:ea typeface="Times New Roman"/>
                    <a:cs typeface="Arial"/>
                  </a:rPr>
                  <a:t>À :</a:t>
                </a:r>
                <a:r>
                  <a:rPr kumimoji="0" lang="fr-CA" sz="800" b="0" i="0" u="none" strike="noStrike" kern="0" cap="none" spc="0" normalizeH="0" baseline="0" noProof="0" dirty="0">
                    <a:ln>
                      <a:noFill/>
                    </a:ln>
                    <a:solidFill>
                      <a:srgbClr val="2E75B6"/>
                    </a:solidFill>
                    <a:effectLst/>
                    <a:uLnTx/>
                    <a:uFillTx/>
                    <a:ea typeface="Times New Roman"/>
                    <a:cs typeface="Arial"/>
                  </a:rPr>
                  <a:t> </a:t>
                </a:r>
                <a:r>
                  <a:rPr kumimoji="0" lang="fr-CA" sz="800" b="0" i="0" u="none" strike="noStrike" kern="0" cap="none" spc="0" normalizeH="0" baseline="0" noProof="0" dirty="0">
                    <a:ln>
                      <a:noFill/>
                    </a:ln>
                    <a:solidFill>
                      <a:srgbClr val="000000"/>
                    </a:solidFill>
                    <a:effectLst/>
                    <a:uLnTx/>
                    <a:uFillTx/>
                    <a:ea typeface="Times New Roman"/>
                    <a:cs typeface="Arial"/>
                  </a:rPr>
                  <a:t>Éditeur requérant</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CA" sz="800" b="1" i="0" u="none" strike="noStrike" kern="0" cap="none" spc="0" normalizeH="0" baseline="0" noProof="0" dirty="0">
                    <a:ln>
                      <a:noFill/>
                    </a:ln>
                    <a:solidFill>
                      <a:srgbClr val="2E75B6"/>
                    </a:solidFill>
                    <a:effectLst/>
                    <a:uLnTx/>
                    <a:uFillTx/>
                    <a:ea typeface="Times New Roman"/>
                    <a:cs typeface="Arial"/>
                  </a:rPr>
                  <a:t>Message:</a:t>
                </a:r>
                <a:r>
                  <a:rPr kumimoji="0" lang="fr-CA" sz="800" b="0" i="0" u="none" strike="noStrike" kern="0" cap="none" spc="0" normalizeH="0" baseline="0" noProof="0" dirty="0">
                    <a:ln>
                      <a:noFill/>
                    </a:ln>
                    <a:solidFill>
                      <a:srgbClr val="2E75B6"/>
                    </a:solidFill>
                    <a:effectLst/>
                    <a:uLnTx/>
                    <a:uFillTx/>
                    <a:ea typeface="Times New Roman"/>
                    <a:cs typeface="Arial"/>
                  </a:rPr>
                  <a:t> </a:t>
                </a:r>
                <a:r>
                  <a:rPr kumimoji="0" lang="fr-CA" sz="800" b="0" i="0" u="none" strike="noStrike" kern="0" cap="none" spc="0" normalizeH="0" baseline="0" noProof="0" dirty="0">
                    <a:ln>
                      <a:noFill/>
                    </a:ln>
                    <a:solidFill>
                      <a:srgbClr val="000000"/>
                    </a:solidFill>
                    <a:effectLst/>
                    <a:uLnTx/>
                    <a:uFillTx/>
                    <a:ea typeface="Times New Roman"/>
                    <a:cs typeface="Arial"/>
                  </a:rPr>
                  <a:t>Publication sur la  PGF Externe </a:t>
                </a:r>
                <a:r>
                  <a:rPr kumimoji="0" lang="fr-CA" sz="800" b="1" i="0" u="none" strike="noStrike" kern="0" cap="none" spc="0" normalizeH="0" baseline="0" noProof="0" dirty="0">
                    <a:ln>
                      <a:noFill/>
                    </a:ln>
                    <a:solidFill>
                      <a:srgbClr val="00B050"/>
                    </a:solidFill>
                    <a:effectLst/>
                    <a:uLnTx/>
                    <a:uFillTx/>
                    <a:ea typeface="Times New Roman"/>
                    <a:cs typeface="Arial"/>
                  </a:rPr>
                  <a:t>Acceptée</a:t>
                </a:r>
                <a:endParaRPr kumimoji="0" lang="fr-CA" sz="1200" b="0" i="0" u="none" strike="noStrike" kern="0" cap="none" spc="0" normalizeH="0" baseline="0" noProof="0" dirty="0">
                  <a:ln>
                    <a:noFill/>
                  </a:ln>
                  <a:solidFill>
                    <a:srgbClr val="00B050"/>
                  </a:solidFill>
                  <a:effectLst/>
                  <a:uLnTx/>
                  <a:uFillTx/>
                  <a:latin typeface="Times New Roman"/>
                  <a:ea typeface="Times New Roman"/>
                  <a:cs typeface="Arial"/>
                </a:endParaRPr>
              </a:p>
            </p:txBody>
          </p:sp>
          <p:pic>
            <p:nvPicPr>
              <p:cNvPr id="103" name="Image 82"/>
              <p:cNvPicPr/>
              <p:nvPr/>
            </p:nvPicPr>
            <p:blipFill rotWithShape="1">
              <a:blip r:embed="rId6"/>
              <a:srcRect l="11893" t="15538" r="11905" b="9969"/>
              <a:stretch/>
            </p:blipFill>
            <p:spPr>
              <a:xfrm>
                <a:off x="4378983" y="7927126"/>
                <a:ext cx="172766" cy="144339"/>
              </a:xfrm>
              <a:prstGeom prst="rect">
                <a:avLst/>
              </a:prstGeom>
            </p:spPr>
          </p:pic>
        </p:grpSp>
        <p:sp>
          <p:nvSpPr>
            <p:cNvPr id="101" name="Rectangle à coins arrondis 102"/>
            <p:cNvSpPr/>
            <p:nvPr/>
          </p:nvSpPr>
          <p:spPr>
            <a:xfrm>
              <a:off x="2002475" y="6680764"/>
              <a:ext cx="2576595" cy="307018"/>
            </a:xfrm>
            <a:prstGeom prst="roundRect">
              <a:avLst/>
            </a:prstGeom>
            <a:noFill/>
            <a:ln w="25400" cap="flat" cmpd="sng" algn="ctr">
              <a:solidFill>
                <a:srgbClr val="BBE0E3">
                  <a:lumMod val="50000"/>
                </a:srgbClr>
              </a:solidFill>
              <a:prstDash val="solid"/>
            </a:ln>
            <a:effectLst>
              <a:outerShdw blurRad="50800" dist="50800" dir="5400000" algn="ctr" rotWithShape="0">
                <a:srgbClr val="000000">
                  <a:alpha val="34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grpSp>
        <p:nvGrpSpPr>
          <p:cNvPr id="104" name="Groupe 7"/>
          <p:cNvGrpSpPr/>
          <p:nvPr/>
        </p:nvGrpSpPr>
        <p:grpSpPr>
          <a:xfrm>
            <a:off x="1860231" y="4468565"/>
            <a:ext cx="2711770" cy="468630"/>
            <a:chOff x="391768" y="8477331"/>
            <a:chExt cx="2711840" cy="509905"/>
          </a:xfrm>
        </p:grpSpPr>
        <p:grpSp>
          <p:nvGrpSpPr>
            <p:cNvPr id="105" name="Groupe 94"/>
            <p:cNvGrpSpPr/>
            <p:nvPr/>
          </p:nvGrpSpPr>
          <p:grpSpPr>
            <a:xfrm>
              <a:off x="474180" y="8477331"/>
              <a:ext cx="2629428" cy="509905"/>
              <a:chOff x="435543" y="133975"/>
              <a:chExt cx="2629428" cy="509905"/>
            </a:xfrm>
          </p:grpSpPr>
          <p:sp>
            <p:nvSpPr>
              <p:cNvPr id="107" name="ZoneTexte 25"/>
              <p:cNvSpPr txBox="1"/>
              <p:nvPr/>
            </p:nvSpPr>
            <p:spPr>
              <a:xfrm>
                <a:off x="604520" y="133975"/>
                <a:ext cx="2460451" cy="509905"/>
              </a:xfrm>
              <a:prstGeom prst="rect">
                <a:avLst/>
              </a:prstGeom>
              <a:noFill/>
            </p:spPr>
            <p:txBody>
              <a:bodyPr wrap="square"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A" sz="800" b="1" i="0" u="none" strike="noStrike" kern="0" cap="none" spc="0" normalizeH="0" baseline="0" noProof="0" dirty="0">
                    <a:ln>
                      <a:noFill/>
                    </a:ln>
                    <a:solidFill>
                      <a:srgbClr val="2E75B6"/>
                    </a:solidFill>
                    <a:effectLst/>
                    <a:uLnTx/>
                    <a:uFillTx/>
                    <a:ea typeface="Times New Roman"/>
                    <a:cs typeface="Arial"/>
                  </a:rPr>
                  <a:t>À :</a:t>
                </a:r>
                <a:r>
                  <a:rPr kumimoji="0" lang="fr-CA" sz="800" b="0" i="0" u="none" strike="noStrike" kern="0" cap="none" spc="0" normalizeH="0" baseline="0" noProof="0" dirty="0">
                    <a:ln>
                      <a:noFill/>
                    </a:ln>
                    <a:solidFill>
                      <a:srgbClr val="2E75B6"/>
                    </a:solidFill>
                    <a:effectLst/>
                    <a:uLnTx/>
                    <a:uFillTx/>
                    <a:ea typeface="Times New Roman"/>
                    <a:cs typeface="Arial"/>
                  </a:rPr>
                  <a:t> </a:t>
                </a:r>
                <a:r>
                  <a:rPr kumimoji="0" lang="fr-CA" sz="800" b="0" i="0" u="none" strike="noStrike" kern="0" cap="none" spc="0" normalizeH="0" baseline="0" noProof="0" dirty="0">
                    <a:ln>
                      <a:noFill/>
                    </a:ln>
                    <a:solidFill>
                      <a:srgbClr val="000000"/>
                    </a:solidFill>
                    <a:effectLst/>
                    <a:uLnTx/>
                    <a:uFillTx/>
                    <a:ea typeface="Times New Roman"/>
                    <a:cs typeface="Arial"/>
                  </a:rPr>
                  <a:t>Éditeur requérant</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CA" sz="800" b="1" i="0" u="none" strike="noStrike" kern="0" cap="none" spc="0" normalizeH="0" baseline="0" noProof="0" dirty="0">
                    <a:ln>
                      <a:noFill/>
                    </a:ln>
                    <a:solidFill>
                      <a:srgbClr val="2E75B6"/>
                    </a:solidFill>
                    <a:effectLst/>
                    <a:uLnTx/>
                    <a:uFillTx/>
                    <a:ea typeface="Times New Roman"/>
                    <a:cs typeface="Arial"/>
                  </a:rPr>
                  <a:t>Cc:</a:t>
                </a:r>
                <a:r>
                  <a:rPr kumimoji="0" lang="fr-CA" sz="800" b="0" i="0" u="none" strike="noStrike" kern="0" cap="none" spc="0" normalizeH="0" baseline="0" noProof="0" dirty="0">
                    <a:ln>
                      <a:noFill/>
                    </a:ln>
                    <a:solidFill>
                      <a:srgbClr val="000000"/>
                    </a:solidFill>
                    <a:effectLst/>
                    <a:uLnTx/>
                    <a:uFillTx/>
                    <a:ea typeface="Times New Roman"/>
                    <a:cs typeface="Arial"/>
                  </a:rPr>
                  <a:t> Réviseur de contenu N1</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CA" sz="800" b="1" i="0" u="none" strike="noStrike" kern="0" cap="none" spc="0" normalizeH="0" baseline="0" noProof="0" dirty="0">
                    <a:ln>
                      <a:noFill/>
                    </a:ln>
                    <a:solidFill>
                      <a:srgbClr val="2E75B6"/>
                    </a:solidFill>
                    <a:effectLst/>
                    <a:uLnTx/>
                    <a:uFillTx/>
                    <a:ea typeface="Times New Roman"/>
                    <a:cs typeface="Arial"/>
                  </a:rPr>
                  <a:t>Message:</a:t>
                </a:r>
                <a:r>
                  <a:rPr kumimoji="0" lang="fr-CA" sz="800" b="0" i="0" u="none" strike="noStrike" kern="0" cap="none" spc="0" normalizeH="0" baseline="0" noProof="0" dirty="0">
                    <a:ln>
                      <a:noFill/>
                    </a:ln>
                    <a:solidFill>
                      <a:srgbClr val="2E75B6"/>
                    </a:solidFill>
                    <a:effectLst/>
                    <a:uLnTx/>
                    <a:uFillTx/>
                    <a:ea typeface="Times New Roman"/>
                    <a:cs typeface="Arial"/>
                  </a:rPr>
                  <a:t> </a:t>
                </a:r>
                <a:r>
                  <a:rPr kumimoji="0" lang="fr-CA" sz="800" b="0" i="0" u="none" strike="noStrike" kern="0" cap="none" spc="0" normalizeH="0" baseline="0" noProof="0" dirty="0">
                    <a:ln>
                      <a:noFill/>
                    </a:ln>
                    <a:solidFill>
                      <a:srgbClr val="000000"/>
                    </a:solidFill>
                    <a:effectLst/>
                    <a:uLnTx/>
                    <a:uFillTx/>
                    <a:ea typeface="Times New Roman"/>
                    <a:cs typeface="Arial"/>
                  </a:rPr>
                  <a:t>Publication sur la PGF Externe  </a:t>
                </a:r>
                <a:r>
                  <a:rPr kumimoji="0" lang="fr-CA" sz="800" b="1" i="0" u="none" strike="noStrike" kern="0" cap="none" spc="0" normalizeH="0" baseline="0" noProof="0" dirty="0">
                    <a:ln>
                      <a:noFill/>
                    </a:ln>
                    <a:solidFill>
                      <a:srgbClr val="FF0000"/>
                    </a:solidFill>
                    <a:effectLst/>
                    <a:uLnTx/>
                    <a:uFillTx/>
                    <a:ea typeface="Times New Roman"/>
                    <a:cs typeface="Arial"/>
                  </a:rPr>
                  <a:t>Rejetée</a:t>
                </a:r>
                <a:r>
                  <a:rPr kumimoji="0" lang="fr-CA" sz="800" b="0" i="0" u="none" strike="noStrike" kern="0" cap="none" spc="0" normalizeH="0" baseline="0" noProof="0" dirty="0">
                    <a:ln>
                      <a:noFill/>
                    </a:ln>
                    <a:solidFill>
                      <a:srgbClr val="FF0000"/>
                    </a:solidFill>
                    <a:effectLst/>
                    <a:uLnTx/>
                    <a:uFillTx/>
                    <a:ea typeface="Times New Roman"/>
                    <a:cs typeface="Arial"/>
                  </a:rPr>
                  <a:t> </a:t>
                </a:r>
                <a:endParaRPr kumimoji="0" lang="fr-CA" sz="1200" b="0" i="0" u="none" strike="noStrike" kern="0" cap="none" spc="0" normalizeH="0" baseline="0" noProof="0" dirty="0">
                  <a:ln>
                    <a:noFill/>
                  </a:ln>
                  <a:solidFill>
                    <a:srgbClr val="FF0000"/>
                  </a:solidFill>
                  <a:effectLst/>
                  <a:uLnTx/>
                  <a:uFillTx/>
                  <a:latin typeface="Times New Roman"/>
                  <a:ea typeface="Times New Roman"/>
                  <a:cs typeface="Arial"/>
                </a:endParaRPr>
              </a:p>
            </p:txBody>
          </p:sp>
          <p:pic>
            <p:nvPicPr>
              <p:cNvPr id="108" name="Image 80"/>
              <p:cNvPicPr/>
              <p:nvPr/>
            </p:nvPicPr>
            <p:blipFill rotWithShape="1">
              <a:blip r:embed="rId6"/>
              <a:srcRect l="11893" t="15538" r="11905" b="9969"/>
              <a:stretch/>
            </p:blipFill>
            <p:spPr>
              <a:xfrm>
                <a:off x="435543" y="308665"/>
                <a:ext cx="190500" cy="175458"/>
              </a:xfrm>
              <a:prstGeom prst="rect">
                <a:avLst/>
              </a:prstGeom>
            </p:spPr>
          </p:pic>
        </p:grpSp>
        <p:sp>
          <p:nvSpPr>
            <p:cNvPr id="106" name="Rectangle à coins arrondis 102"/>
            <p:cNvSpPr/>
            <p:nvPr/>
          </p:nvSpPr>
          <p:spPr>
            <a:xfrm>
              <a:off x="391768" y="8507439"/>
              <a:ext cx="2474653" cy="455259"/>
            </a:xfrm>
            <a:prstGeom prst="roundRect">
              <a:avLst/>
            </a:prstGeom>
            <a:noFill/>
            <a:ln w="25400" cap="flat" cmpd="sng" algn="ctr">
              <a:solidFill>
                <a:srgbClr val="BBE0E3">
                  <a:lumMod val="50000"/>
                </a:srgbClr>
              </a:solidFill>
              <a:prstDash val="solid"/>
            </a:ln>
            <a:effectLst>
              <a:outerShdw blurRad="50800" dist="50800" dir="5400000" algn="ctr" rotWithShape="0">
                <a:srgbClr val="000000">
                  <a:alpha val="34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sp>
        <p:nvSpPr>
          <p:cNvPr id="109" name="Rectangle à coins arrondis 102"/>
          <p:cNvSpPr/>
          <p:nvPr/>
        </p:nvSpPr>
        <p:spPr>
          <a:xfrm>
            <a:off x="1869121" y="3565372"/>
            <a:ext cx="2576045" cy="299720"/>
          </a:xfrm>
          <a:prstGeom prst="roundRect">
            <a:avLst/>
          </a:prstGeom>
          <a:noFill/>
          <a:ln w="25400" cap="flat" cmpd="sng" algn="ctr">
            <a:solidFill>
              <a:srgbClr val="BBE0E3">
                <a:lumMod val="50000"/>
              </a:srgbClr>
            </a:solidFill>
            <a:prstDash val="solid"/>
          </a:ln>
          <a:effectLst>
            <a:outerShdw blurRad="50800" dist="50800" dir="5400000" algn="ctr" rotWithShape="0">
              <a:srgbClr val="000000">
                <a:alpha val="34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nvGrpSpPr>
          <p:cNvPr id="110" name="Groupe 13"/>
          <p:cNvGrpSpPr/>
          <p:nvPr/>
        </p:nvGrpSpPr>
        <p:grpSpPr>
          <a:xfrm>
            <a:off x="6398452" y="4167498"/>
            <a:ext cx="2609353" cy="339725"/>
            <a:chOff x="10037820" y="8149424"/>
            <a:chExt cx="1962150" cy="339725"/>
          </a:xfrm>
        </p:grpSpPr>
        <p:grpSp>
          <p:nvGrpSpPr>
            <p:cNvPr id="111" name="Groupe 93"/>
            <p:cNvGrpSpPr/>
            <p:nvPr/>
          </p:nvGrpSpPr>
          <p:grpSpPr>
            <a:xfrm>
              <a:off x="10072848" y="8149424"/>
              <a:ext cx="1921574" cy="338554"/>
              <a:chOff x="10309059" y="7772393"/>
              <a:chExt cx="1921574" cy="338554"/>
            </a:xfrm>
          </p:grpSpPr>
          <p:sp>
            <p:nvSpPr>
              <p:cNvPr id="113" name="ZoneTexte 25"/>
              <p:cNvSpPr txBox="1"/>
              <p:nvPr/>
            </p:nvSpPr>
            <p:spPr>
              <a:xfrm>
                <a:off x="10476525" y="7772393"/>
                <a:ext cx="1754108"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A" sz="800" b="1" i="0" u="none" strike="noStrike" kern="0" cap="none" spc="0" normalizeH="0" baseline="0" noProof="0" dirty="0">
                    <a:ln>
                      <a:noFill/>
                    </a:ln>
                    <a:solidFill>
                      <a:srgbClr val="2E75B6"/>
                    </a:solidFill>
                    <a:effectLst/>
                    <a:uLnTx/>
                    <a:uFillTx/>
                    <a:ea typeface="Times New Roman"/>
                    <a:cs typeface="Arial"/>
                  </a:rPr>
                  <a:t>À :</a:t>
                </a:r>
                <a:r>
                  <a:rPr kumimoji="0" lang="fr-CA" sz="800" b="0" i="0" u="none" strike="noStrike" kern="0" cap="none" spc="0" normalizeH="0" baseline="0" noProof="0" dirty="0">
                    <a:ln>
                      <a:noFill/>
                    </a:ln>
                    <a:solidFill>
                      <a:srgbClr val="2E75B6"/>
                    </a:solidFill>
                    <a:effectLst/>
                    <a:uLnTx/>
                    <a:uFillTx/>
                    <a:ea typeface="Times New Roman"/>
                    <a:cs typeface="Arial"/>
                  </a:rPr>
                  <a:t> </a:t>
                </a:r>
                <a:r>
                  <a:rPr kumimoji="0" lang="fr-CA" sz="800" b="0" i="0" u="none" strike="noStrike" kern="0" cap="none" spc="0" normalizeH="0" baseline="0" noProof="0" dirty="0">
                    <a:ln>
                      <a:noFill/>
                    </a:ln>
                    <a:solidFill>
                      <a:srgbClr val="000000"/>
                    </a:solidFill>
                    <a:effectLst/>
                    <a:uLnTx/>
                    <a:uFillTx/>
                    <a:ea typeface="Times New Roman"/>
                    <a:cs typeface="Arial"/>
                  </a:rPr>
                  <a:t>Support aux contributeurs PGF</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CA" sz="800" b="1" i="0" u="none" strike="noStrike" kern="0" cap="none" spc="0" normalizeH="0" baseline="0" noProof="0" dirty="0">
                    <a:ln>
                      <a:noFill/>
                    </a:ln>
                    <a:solidFill>
                      <a:srgbClr val="2E75B6"/>
                    </a:solidFill>
                    <a:effectLst/>
                    <a:uLnTx/>
                    <a:uFillTx/>
                    <a:ea typeface="Times New Roman"/>
                    <a:cs typeface="Arial"/>
                  </a:rPr>
                  <a:t>Message:</a:t>
                </a:r>
                <a:r>
                  <a:rPr kumimoji="0" lang="fr-CA" sz="800" b="0" i="0" u="none" strike="noStrike" kern="0" cap="none" spc="0" normalizeH="0" baseline="0" noProof="0" dirty="0">
                    <a:ln>
                      <a:noFill/>
                    </a:ln>
                    <a:solidFill>
                      <a:srgbClr val="2E75B6"/>
                    </a:solidFill>
                    <a:effectLst/>
                    <a:uLnTx/>
                    <a:uFillTx/>
                    <a:ea typeface="Times New Roman"/>
                    <a:cs typeface="Arial"/>
                  </a:rPr>
                  <a:t> </a:t>
                </a:r>
                <a:r>
                  <a:rPr kumimoji="0" lang="fr-CA" sz="800" b="0" i="0" u="none" strike="noStrike" kern="0" cap="none" spc="0" normalizeH="0" baseline="0" noProof="0" dirty="0">
                    <a:ln>
                      <a:noFill/>
                    </a:ln>
                    <a:solidFill>
                      <a:srgbClr val="FF0000"/>
                    </a:solidFill>
                    <a:effectLst/>
                    <a:uLnTx/>
                    <a:uFillTx/>
                    <a:ea typeface="Times New Roman"/>
                    <a:cs typeface="Arial"/>
                  </a:rPr>
                  <a:t>Erreurs détectées </a:t>
                </a:r>
                <a:r>
                  <a:rPr kumimoji="0" lang="fr-CA" sz="800" b="0" i="0" u="none" strike="noStrike" kern="0" cap="none" spc="0" normalizeH="0" baseline="0" noProof="0" dirty="0">
                    <a:ln>
                      <a:noFill/>
                    </a:ln>
                    <a:solidFill>
                      <a:srgbClr val="000000"/>
                    </a:solidFill>
                    <a:effectLst/>
                    <a:uLnTx/>
                    <a:uFillTx/>
                    <a:ea typeface="Times New Roman"/>
                    <a:cs typeface="Arial"/>
                  </a:rPr>
                  <a:t>dans les  Métadonnées</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pic>
            <p:nvPicPr>
              <p:cNvPr id="114" name="Image 65"/>
              <p:cNvPicPr/>
              <p:nvPr/>
            </p:nvPicPr>
            <p:blipFill rotWithShape="1">
              <a:blip r:embed="rId6"/>
              <a:srcRect l="11893" t="15538" r="11905" b="9969"/>
              <a:stretch/>
            </p:blipFill>
            <p:spPr>
              <a:xfrm>
                <a:off x="10309059" y="7849700"/>
                <a:ext cx="218941" cy="190697"/>
              </a:xfrm>
              <a:prstGeom prst="rect">
                <a:avLst/>
              </a:prstGeom>
            </p:spPr>
          </p:pic>
        </p:grpSp>
        <p:sp>
          <p:nvSpPr>
            <p:cNvPr id="112" name="Rectangle à coins arrondis 102"/>
            <p:cNvSpPr/>
            <p:nvPr/>
          </p:nvSpPr>
          <p:spPr>
            <a:xfrm>
              <a:off x="10037820" y="8194234"/>
              <a:ext cx="1962150" cy="294915"/>
            </a:xfrm>
            <a:prstGeom prst="roundRect">
              <a:avLst/>
            </a:prstGeom>
            <a:noFill/>
            <a:ln w="25400" cap="flat" cmpd="sng" algn="ctr">
              <a:solidFill>
                <a:srgbClr val="BBE0E3">
                  <a:lumMod val="50000"/>
                </a:srgbClr>
              </a:solidFill>
              <a:prstDash val="solid"/>
            </a:ln>
            <a:effectLst>
              <a:outerShdw blurRad="50800" dist="50800" dir="5400000" algn="ctr" rotWithShape="0">
                <a:srgbClr val="000000">
                  <a:alpha val="34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sp>
        <p:nvSpPr>
          <p:cNvPr id="115" name="ZoneTexte 25"/>
          <p:cNvSpPr txBox="1"/>
          <p:nvPr/>
        </p:nvSpPr>
        <p:spPr>
          <a:xfrm>
            <a:off x="2905123" y="4205452"/>
            <a:ext cx="351378" cy="261610"/>
          </a:xfrm>
          <a:prstGeom prst="rect">
            <a:avLst/>
          </a:prstGeom>
          <a:noFill/>
        </p:spPr>
        <p:txBody>
          <a:bodyPr wrap="none" rtlCol="0">
            <a:spAutoFit/>
          </a:bodyPr>
          <a:lstStyle/>
          <a:p>
            <a:r>
              <a:rPr lang="fr-CA" sz="1100" dirty="0">
                <a:solidFill>
                  <a:srgbClr val="000000"/>
                </a:solidFill>
                <a:ea typeface="Times New Roman"/>
                <a:cs typeface="Arial"/>
              </a:rPr>
              <a:t>Ou</a:t>
            </a:r>
            <a:endParaRPr lang="fr-CA" sz="1200" dirty="0">
              <a:solidFill>
                <a:srgbClr val="000000"/>
              </a:solidFill>
              <a:latin typeface="Times New Roman"/>
              <a:ea typeface="Times New Roman"/>
              <a:cs typeface="Arial"/>
            </a:endParaRPr>
          </a:p>
        </p:txBody>
      </p:sp>
      <p:sp>
        <p:nvSpPr>
          <p:cNvPr id="116" name="Flèche vers le haut 8"/>
          <p:cNvSpPr/>
          <p:nvPr/>
        </p:nvSpPr>
        <p:spPr>
          <a:xfrm rot="10800000">
            <a:off x="1189036" y="1124742"/>
            <a:ext cx="405765" cy="1528923"/>
          </a:xfrm>
          <a:prstGeom prst="upArrow">
            <a:avLst/>
          </a:prstGeom>
          <a:gradFill rotWithShape="1">
            <a:gsLst>
              <a:gs pos="0">
                <a:srgbClr val="BBE0E3">
                  <a:shade val="51000"/>
                  <a:satMod val="130000"/>
                </a:srgbClr>
              </a:gs>
              <a:gs pos="80000">
                <a:srgbClr val="BBE0E3">
                  <a:shade val="93000"/>
                  <a:satMod val="130000"/>
                </a:srgbClr>
              </a:gs>
              <a:gs pos="100000">
                <a:srgbClr val="BBE0E3">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117" name="ZoneTexte 25"/>
          <p:cNvSpPr txBox="1"/>
          <p:nvPr/>
        </p:nvSpPr>
        <p:spPr>
          <a:xfrm rot="16200000">
            <a:off x="934673" y="1369965"/>
            <a:ext cx="1519015" cy="884555"/>
          </a:xfrm>
          <a:prstGeom prst="rect">
            <a:avLst/>
          </a:prstGeom>
          <a:noFill/>
        </p:spPr>
        <p:txBody>
          <a:bodyPr wrap="none" rtlCol="0">
            <a:noAutofit/>
          </a:bodyPr>
          <a:lstStyle/>
          <a:p>
            <a:pPr algn="ctr"/>
            <a:r>
              <a:rPr lang="fr-CA" sz="1100" dirty="0">
                <a:solidFill>
                  <a:srgbClr val="000000"/>
                </a:solidFill>
                <a:ea typeface="Times New Roman"/>
                <a:cs typeface="Arial"/>
              </a:rPr>
              <a:t>Recommandation pour</a:t>
            </a:r>
            <a:endParaRPr lang="fr-CA" sz="1200" dirty="0">
              <a:solidFill>
                <a:srgbClr val="000000"/>
              </a:solidFill>
              <a:latin typeface="Times New Roman"/>
              <a:ea typeface="Times New Roman"/>
              <a:cs typeface="Arial"/>
            </a:endParaRPr>
          </a:p>
          <a:p>
            <a:pPr algn="ctr"/>
            <a:r>
              <a:rPr lang="fr-CA" sz="1100" dirty="0">
                <a:solidFill>
                  <a:srgbClr val="000000"/>
                </a:solidFill>
                <a:ea typeface="Times New Roman"/>
                <a:cs typeface="Arial"/>
              </a:rPr>
              <a:t>une publication sur la </a:t>
            </a:r>
          </a:p>
          <a:p>
            <a:pPr algn="ctr"/>
            <a:r>
              <a:rPr lang="fr-CA" sz="1100" dirty="0">
                <a:solidFill>
                  <a:srgbClr val="000000"/>
                </a:solidFill>
                <a:ea typeface="Times New Roman"/>
                <a:cs typeface="Arial"/>
              </a:rPr>
              <a:t>PGF Externe (L2)</a:t>
            </a:r>
            <a:endParaRPr lang="fr-CA" sz="1200" dirty="0">
              <a:solidFill>
                <a:srgbClr val="000000"/>
              </a:solidFill>
              <a:latin typeface="Times New Roman"/>
              <a:ea typeface="Times New Roman"/>
              <a:cs typeface="Arial"/>
            </a:endParaRPr>
          </a:p>
        </p:txBody>
      </p:sp>
      <p:grpSp>
        <p:nvGrpSpPr>
          <p:cNvPr id="118" name="Group 172"/>
          <p:cNvGrpSpPr/>
          <p:nvPr/>
        </p:nvGrpSpPr>
        <p:grpSpPr>
          <a:xfrm>
            <a:off x="1942637" y="1564840"/>
            <a:ext cx="2629364" cy="338554"/>
            <a:chOff x="6152927" y="5706758"/>
            <a:chExt cx="2413543" cy="338554"/>
          </a:xfrm>
        </p:grpSpPr>
        <p:grpSp>
          <p:nvGrpSpPr>
            <p:cNvPr id="119" name="Group 198"/>
            <p:cNvGrpSpPr/>
            <p:nvPr/>
          </p:nvGrpSpPr>
          <p:grpSpPr>
            <a:xfrm>
              <a:off x="6208700" y="5706758"/>
              <a:ext cx="2357770" cy="338554"/>
              <a:chOff x="6776022" y="5283115"/>
              <a:chExt cx="2357770" cy="338554"/>
            </a:xfrm>
          </p:grpSpPr>
          <p:sp>
            <p:nvSpPr>
              <p:cNvPr id="121" name="ZoneTexte 25"/>
              <p:cNvSpPr txBox="1"/>
              <p:nvPr/>
            </p:nvSpPr>
            <p:spPr>
              <a:xfrm>
                <a:off x="7048868" y="5283115"/>
                <a:ext cx="2084924"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A" sz="800" b="1" i="0" u="none" strike="noStrike" kern="0" cap="none" spc="0" normalizeH="0" baseline="0" noProof="0" dirty="0">
                    <a:ln>
                      <a:noFill/>
                    </a:ln>
                    <a:solidFill>
                      <a:srgbClr val="2E75B6"/>
                    </a:solidFill>
                    <a:effectLst/>
                    <a:uLnTx/>
                    <a:uFillTx/>
                    <a:ea typeface="Times New Roman"/>
                    <a:cs typeface="Arial"/>
                  </a:rPr>
                  <a:t>À :</a:t>
                </a:r>
                <a:r>
                  <a:rPr kumimoji="0" lang="fr-CA" sz="800" b="0" i="0" u="none" strike="noStrike" kern="0" cap="none" spc="0" normalizeH="0" baseline="0" noProof="0" dirty="0">
                    <a:ln>
                      <a:noFill/>
                    </a:ln>
                    <a:solidFill>
                      <a:srgbClr val="2E75B6"/>
                    </a:solidFill>
                    <a:effectLst/>
                    <a:uLnTx/>
                    <a:uFillTx/>
                    <a:ea typeface="Times New Roman"/>
                    <a:cs typeface="Arial"/>
                  </a:rPr>
                  <a:t> </a:t>
                </a:r>
                <a:r>
                  <a:rPr kumimoji="0" lang="fr-CA" sz="800" b="0" i="0" u="none" strike="noStrike" kern="0" cap="none" spc="0" normalizeH="0" baseline="0" noProof="0" dirty="0">
                    <a:ln>
                      <a:noFill/>
                    </a:ln>
                    <a:solidFill>
                      <a:srgbClr val="000000"/>
                    </a:solidFill>
                    <a:effectLst/>
                    <a:uLnTx/>
                    <a:uFillTx/>
                    <a:ea typeface="Times New Roman"/>
                    <a:cs typeface="Arial"/>
                  </a:rPr>
                  <a:t>Réviseur de contenu N2</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CA" sz="800" b="1" i="0" u="none" strike="noStrike" kern="0" cap="none" spc="0" normalizeH="0" baseline="0" noProof="0" dirty="0">
                    <a:ln>
                      <a:noFill/>
                    </a:ln>
                    <a:solidFill>
                      <a:srgbClr val="2E75B6"/>
                    </a:solidFill>
                    <a:effectLst/>
                    <a:uLnTx/>
                    <a:uFillTx/>
                    <a:ea typeface="Times New Roman"/>
                    <a:cs typeface="Arial"/>
                  </a:rPr>
                  <a:t>Message:</a:t>
                </a:r>
                <a:r>
                  <a:rPr kumimoji="0" lang="fr-CA" sz="800" b="0" i="0" u="none" strike="noStrike" kern="0" cap="none" spc="0" normalizeH="0" baseline="0" noProof="0" dirty="0">
                    <a:ln>
                      <a:noFill/>
                    </a:ln>
                    <a:solidFill>
                      <a:srgbClr val="2E75B6"/>
                    </a:solidFill>
                    <a:effectLst/>
                    <a:uLnTx/>
                    <a:uFillTx/>
                    <a:ea typeface="Times New Roman"/>
                    <a:cs typeface="Arial"/>
                  </a:rPr>
                  <a:t> </a:t>
                </a:r>
                <a:r>
                  <a:rPr kumimoji="0" lang="fr-CA" sz="800" b="1" i="0" u="none" strike="noStrike" kern="0" cap="none" spc="0" normalizeH="0" baseline="0" noProof="0" dirty="0">
                    <a:ln>
                      <a:noFill/>
                    </a:ln>
                    <a:solidFill>
                      <a:srgbClr val="00B050"/>
                    </a:solidFill>
                    <a:effectLst/>
                    <a:uLnTx/>
                    <a:uFillTx/>
                    <a:ea typeface="Times New Roman"/>
                    <a:cs typeface="Arial"/>
                  </a:rPr>
                  <a:t>Recommandation</a:t>
                </a:r>
                <a:r>
                  <a:rPr kumimoji="0" lang="fr-CA" sz="800" b="0" i="0" u="none" strike="noStrike" kern="0" cap="none" spc="0" normalizeH="0" baseline="0" noProof="0" dirty="0">
                    <a:ln>
                      <a:noFill/>
                    </a:ln>
                    <a:solidFill>
                      <a:srgbClr val="2E75B6"/>
                    </a:solidFill>
                    <a:effectLst/>
                    <a:uLnTx/>
                    <a:uFillTx/>
                    <a:ea typeface="Times New Roman"/>
                    <a:cs typeface="Arial"/>
                  </a:rPr>
                  <a:t> </a:t>
                </a:r>
                <a:r>
                  <a:rPr kumimoji="0" lang="fr-CA" sz="800" b="0" i="0" u="none" strike="noStrike" kern="0" cap="none" spc="0" normalizeH="0" baseline="0" noProof="0" dirty="0">
                    <a:ln>
                      <a:noFill/>
                    </a:ln>
                    <a:solidFill>
                      <a:srgbClr val="000000"/>
                    </a:solidFill>
                    <a:effectLst/>
                    <a:uLnTx/>
                    <a:uFillTx/>
                    <a:ea typeface="Times New Roman"/>
                    <a:cs typeface="Arial"/>
                  </a:rPr>
                  <a:t>Publication N2 </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pic>
            <p:nvPicPr>
              <p:cNvPr id="122" name="Image 66"/>
              <p:cNvPicPr/>
              <p:nvPr/>
            </p:nvPicPr>
            <p:blipFill rotWithShape="1">
              <a:blip r:embed="rId6"/>
              <a:srcRect l="11893" t="15538" r="11905" b="9969"/>
              <a:stretch/>
            </p:blipFill>
            <p:spPr>
              <a:xfrm>
                <a:off x="6776022" y="5366400"/>
                <a:ext cx="192984" cy="156293"/>
              </a:xfrm>
              <a:prstGeom prst="rect">
                <a:avLst/>
              </a:prstGeom>
            </p:spPr>
          </p:pic>
        </p:grpSp>
        <p:sp>
          <p:nvSpPr>
            <p:cNvPr id="120" name="Rectangle à coins arrondis 102"/>
            <p:cNvSpPr/>
            <p:nvPr/>
          </p:nvSpPr>
          <p:spPr>
            <a:xfrm>
              <a:off x="6152927" y="5755037"/>
              <a:ext cx="2195830" cy="278199"/>
            </a:xfrm>
            <a:prstGeom prst="roundRect">
              <a:avLst/>
            </a:prstGeom>
            <a:noFill/>
            <a:ln w="25400" cap="flat" cmpd="sng" algn="ctr">
              <a:solidFill>
                <a:srgbClr val="BBE0E3">
                  <a:lumMod val="50000"/>
                </a:srgbClr>
              </a:solidFill>
              <a:prstDash val="solid"/>
            </a:ln>
            <a:effectLst>
              <a:outerShdw blurRad="50800" dist="50800" dir="5400000" algn="ctr" rotWithShape="0">
                <a:srgbClr val="000000">
                  <a:alpha val="34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grpSp>
        <p:nvGrpSpPr>
          <p:cNvPr id="123" name="Groupe 24"/>
          <p:cNvGrpSpPr/>
          <p:nvPr/>
        </p:nvGrpSpPr>
        <p:grpSpPr>
          <a:xfrm>
            <a:off x="8105946" y="2851144"/>
            <a:ext cx="931545" cy="942974"/>
            <a:chOff x="13068019" y="6979920"/>
            <a:chExt cx="931730" cy="943543"/>
          </a:xfrm>
        </p:grpSpPr>
        <p:sp>
          <p:nvSpPr>
            <p:cNvPr id="124" name="Text Box 13"/>
            <p:cNvSpPr txBox="1"/>
            <p:nvPr/>
          </p:nvSpPr>
          <p:spPr>
            <a:xfrm>
              <a:off x="13068020" y="7585322"/>
              <a:ext cx="931729" cy="338141"/>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fr-CA" sz="1400" b="1" i="0" u="none" strike="noStrike" kern="0" cap="none" spc="0" normalizeH="0" baseline="0" noProof="0" dirty="0">
                  <a:ln>
                    <a:noFill/>
                  </a:ln>
                  <a:solidFill>
                    <a:srgbClr val="1F4E79"/>
                  </a:solidFill>
                  <a:effectLst/>
                  <a:uLnTx/>
                  <a:uFillTx/>
                  <a:latin typeface="Tahoma"/>
                  <a:ea typeface="Calibri"/>
                  <a:cs typeface="Arial"/>
                </a:rPr>
                <a:t>PUBLIC</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pic>
          <p:nvPicPr>
            <p:cNvPr id="125" name="Image 84"/>
            <p:cNvPicPr>
              <a:picLocks noChangeAspect="1"/>
            </p:cNvPicPr>
            <p:nvPr/>
          </p:nvPicPr>
          <p:blipFill rotWithShape="1">
            <a:blip r:embed="rId8"/>
            <a:srcRect t="11162" b="14396"/>
            <a:stretch/>
          </p:blipFill>
          <p:spPr>
            <a:xfrm>
              <a:off x="13068019" y="6979920"/>
              <a:ext cx="931730" cy="693591"/>
            </a:xfrm>
            <a:prstGeom prst="rect">
              <a:avLst/>
            </a:prstGeom>
          </p:spPr>
        </p:pic>
      </p:grpSp>
      <p:sp>
        <p:nvSpPr>
          <p:cNvPr id="126" name="Double flèche horizontale 178"/>
          <p:cNvSpPr/>
          <p:nvPr/>
        </p:nvSpPr>
        <p:spPr>
          <a:xfrm>
            <a:off x="8039417" y="2926716"/>
            <a:ext cx="343535" cy="170180"/>
          </a:xfrm>
          <a:prstGeom prst="leftRightArrow">
            <a:avLst/>
          </a:prstGeom>
          <a:noFill/>
          <a:ln w="25400" cap="flat" cmpd="sng" algn="ctr">
            <a:solidFill>
              <a:srgbClr val="BBE0E3">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128" name="Zone de texte 2"/>
          <p:cNvSpPr txBox="1">
            <a:spLocks noChangeArrowheads="1"/>
          </p:cNvSpPr>
          <p:nvPr/>
        </p:nvSpPr>
        <p:spPr bwMode="auto">
          <a:xfrm>
            <a:off x="5190232" y="3239771"/>
            <a:ext cx="399415" cy="269875"/>
          </a:xfrm>
          <a:prstGeom prst="rect">
            <a:avLst/>
          </a:prstGeom>
          <a:noFill/>
          <a:ln w="9525">
            <a:noFill/>
            <a:miter lim="800000"/>
            <a:headEnd/>
            <a:tailEnd/>
          </a:ln>
        </p:spPr>
        <p:txBody>
          <a:bodyPr rot="0" vert="horz" wrap="square" lIns="91440" tIns="45720" rIns="91440" bIns="45720" anchor="t" anchorCtr="0">
            <a:noAutofit/>
          </a:bodyPr>
          <a:lstStyle/>
          <a:p>
            <a:pPr>
              <a:lnSpc>
                <a:spcPct val="105000"/>
              </a:lnSpc>
              <a:spcAft>
                <a:spcPts val="800"/>
              </a:spcAft>
              <a:tabLst>
                <a:tab pos="457200" algn="l"/>
              </a:tabLst>
            </a:pPr>
            <a:r>
              <a:rPr lang="fr-CA" sz="1000" dirty="0">
                <a:solidFill>
                  <a:srgbClr val="000000"/>
                </a:solidFill>
                <a:ea typeface="Times New Roman"/>
                <a:cs typeface="Arial"/>
              </a:rPr>
              <a:t> (9)</a:t>
            </a:r>
            <a:endParaRPr lang="fr-CA" sz="1200" dirty="0">
              <a:solidFill>
                <a:srgbClr val="000000"/>
              </a:solidFill>
              <a:latin typeface="Times New Roman"/>
              <a:ea typeface="Times New Roman"/>
              <a:cs typeface="Arial"/>
            </a:endParaRPr>
          </a:p>
        </p:txBody>
      </p:sp>
      <p:sp>
        <p:nvSpPr>
          <p:cNvPr id="129" name="Rectangle 128"/>
          <p:cNvSpPr/>
          <p:nvPr/>
        </p:nvSpPr>
        <p:spPr>
          <a:xfrm>
            <a:off x="7056619" y="3494344"/>
            <a:ext cx="1168910" cy="261610"/>
          </a:xfrm>
          <a:prstGeom prst="rect">
            <a:avLst/>
          </a:prstGeom>
        </p:spPr>
        <p:txBody>
          <a:bodyPr wrap="none">
            <a:spAutoFit/>
          </a:bodyPr>
          <a:lstStyle/>
          <a:p>
            <a:r>
              <a:rPr lang="fr-CA" sz="1100" dirty="0">
                <a:solidFill>
                  <a:srgbClr val="1F3864"/>
                </a:solidFill>
                <a:ea typeface="Times New Roman"/>
                <a:cs typeface="Times New Roman"/>
              </a:rPr>
              <a:t>ouvert.canada.ca</a:t>
            </a:r>
          </a:p>
        </p:txBody>
      </p:sp>
      <p:grpSp>
        <p:nvGrpSpPr>
          <p:cNvPr id="132" name="Group 89"/>
          <p:cNvGrpSpPr/>
          <p:nvPr/>
        </p:nvGrpSpPr>
        <p:grpSpPr>
          <a:xfrm>
            <a:off x="1940285" y="1956560"/>
            <a:ext cx="1929675" cy="546116"/>
            <a:chOff x="2487265" y="3487210"/>
            <a:chExt cx="1929675" cy="546116"/>
          </a:xfrm>
        </p:grpSpPr>
        <p:pic>
          <p:nvPicPr>
            <p:cNvPr id="133" name="Picture 94"/>
            <p:cNvPicPr>
              <a:picLocks noChangeAspect="1"/>
            </p:cNvPicPr>
            <p:nvPr/>
          </p:nvPicPr>
          <p:blipFill>
            <a:blip r:embed="rId9"/>
            <a:stretch>
              <a:fillRect/>
            </a:stretch>
          </p:blipFill>
          <p:spPr>
            <a:xfrm>
              <a:off x="2503517" y="3552287"/>
              <a:ext cx="580901" cy="171296"/>
            </a:xfrm>
            <a:prstGeom prst="rect">
              <a:avLst/>
            </a:prstGeom>
          </p:spPr>
        </p:pic>
        <p:sp>
          <p:nvSpPr>
            <p:cNvPr id="134" name="Rounded Rectangle 95"/>
            <p:cNvSpPr/>
            <p:nvPr/>
          </p:nvSpPr>
          <p:spPr>
            <a:xfrm>
              <a:off x="2487265" y="3518564"/>
              <a:ext cx="1904949" cy="514762"/>
            </a:xfrm>
            <a:prstGeom prst="roundRect">
              <a:avLst/>
            </a:prstGeom>
            <a:noFill/>
            <a:ln w="25400" cap="flat" cmpd="sng" algn="ctr">
              <a:solidFill>
                <a:srgbClr val="92D05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nvGrpSpPr>
            <p:cNvPr id="135" name="Group 99"/>
            <p:cNvGrpSpPr/>
            <p:nvPr/>
          </p:nvGrpSpPr>
          <p:grpSpPr>
            <a:xfrm>
              <a:off x="2985217" y="3487210"/>
              <a:ext cx="1129509" cy="405042"/>
              <a:chOff x="526261" y="13281"/>
              <a:chExt cx="1193720" cy="405763"/>
            </a:xfrm>
          </p:grpSpPr>
          <p:sp>
            <p:nvSpPr>
              <p:cNvPr id="143" name="Zone de texte 2"/>
              <p:cNvSpPr txBox="1">
                <a:spLocks noChangeArrowheads="1"/>
              </p:cNvSpPr>
              <p:nvPr/>
            </p:nvSpPr>
            <p:spPr bwMode="auto">
              <a:xfrm>
                <a:off x="526261" y="13281"/>
                <a:ext cx="621432" cy="270716"/>
              </a:xfrm>
              <a:prstGeom prst="rect">
                <a:avLst/>
              </a:prstGeom>
              <a:noFill/>
              <a:ln w="9525">
                <a:noFill/>
                <a:miter lim="800000"/>
                <a:headEnd/>
                <a:tailEnd/>
              </a:ln>
            </p:spPr>
            <p:txBody>
              <a:bodyPr rot="0" vert="horz" wrap="square" lIns="91440" tIns="45720" rIns="91440" bIns="45720" anchor="t" anchorCtr="0">
                <a:noAutofit/>
              </a:bodyPr>
              <a:lstStyle/>
              <a:p>
                <a:pPr marL="228600" marR="0" lvl="0" indent="0" defTabSz="914400" eaLnBrk="1" fontAlgn="auto" latinLnBrk="0" hangingPunct="1">
                  <a:lnSpc>
                    <a:spcPct val="107000"/>
                  </a:lnSpc>
                  <a:spcBef>
                    <a:spcPts val="0"/>
                  </a:spcBef>
                  <a:spcAft>
                    <a:spcPts val="800"/>
                  </a:spcAft>
                  <a:buClrTx/>
                  <a:buSzTx/>
                  <a:buFontTx/>
                  <a:buNone/>
                  <a:tabLst>
                    <a:tab pos="457200" algn="l"/>
                  </a:tabLst>
                  <a:defRPr/>
                </a:pPr>
                <a:r>
                  <a:rPr kumimoji="0" lang="fr-CA" sz="1000" b="0" i="0" u="none" strike="noStrike" kern="0" cap="none" spc="0" normalizeH="0" baseline="0" noProof="0" dirty="0">
                    <a:ln>
                      <a:noFill/>
                    </a:ln>
                    <a:solidFill>
                      <a:srgbClr val="000000"/>
                    </a:solidFill>
                    <a:effectLst/>
                    <a:uLnTx/>
                    <a:uFillTx/>
                    <a:ea typeface="Times New Roman"/>
                    <a:cs typeface="Times New Roman"/>
                  </a:rPr>
                  <a:t>(a) </a:t>
                </a:r>
                <a:endParaRPr kumimoji="0" lang="fr-CA" sz="1100" b="0" i="0" u="none" strike="noStrike" kern="0" cap="none" spc="0" normalizeH="0" baseline="0" noProof="0" dirty="0">
                  <a:ln>
                    <a:noFill/>
                  </a:ln>
                  <a:solidFill>
                    <a:srgbClr val="000000"/>
                  </a:solidFill>
                  <a:effectLst/>
                  <a:uLnTx/>
                  <a:uFillTx/>
                  <a:ea typeface="Calibri"/>
                  <a:cs typeface="Times New Roman"/>
                </a:endParaRPr>
              </a:p>
            </p:txBody>
          </p:sp>
          <p:sp>
            <p:nvSpPr>
              <p:cNvPr id="144" name="Zone de texte 2"/>
              <p:cNvSpPr txBox="1">
                <a:spLocks noChangeArrowheads="1"/>
              </p:cNvSpPr>
              <p:nvPr/>
            </p:nvSpPr>
            <p:spPr bwMode="auto">
              <a:xfrm>
                <a:off x="1064601" y="148534"/>
                <a:ext cx="655380" cy="270510"/>
              </a:xfrm>
              <a:prstGeom prst="rect">
                <a:avLst/>
              </a:prstGeom>
              <a:noFill/>
              <a:ln w="9525">
                <a:noFill/>
                <a:miter lim="800000"/>
                <a:headEnd/>
                <a:tailEnd/>
              </a:ln>
            </p:spPr>
            <p:txBody>
              <a:bodyPr rot="0" vert="horz" wrap="square" lIns="91440" tIns="45720" rIns="91440" bIns="45720" anchor="t" anchorCtr="0">
                <a:noAutofit/>
              </a:bodyPr>
              <a:lstStyle/>
              <a:p>
                <a:pPr marL="228600" marR="0" lvl="0" indent="0" defTabSz="914400" eaLnBrk="1" fontAlgn="auto" latinLnBrk="0" hangingPunct="1">
                  <a:lnSpc>
                    <a:spcPct val="106000"/>
                  </a:lnSpc>
                  <a:spcBef>
                    <a:spcPts val="0"/>
                  </a:spcBef>
                  <a:spcAft>
                    <a:spcPts val="800"/>
                  </a:spcAft>
                  <a:buClrTx/>
                  <a:buSzTx/>
                  <a:buFontTx/>
                  <a:buNone/>
                  <a:tabLst>
                    <a:tab pos="457200" algn="l"/>
                  </a:tabLst>
                  <a:defRPr/>
                </a:pPr>
                <a:r>
                  <a:rPr kumimoji="0" lang="fr-CA" sz="1000" b="0" i="0" u="none" strike="noStrike" kern="0" cap="none" spc="0" normalizeH="0" baseline="0" noProof="0" dirty="0">
                    <a:ln>
                      <a:noFill/>
                    </a:ln>
                    <a:solidFill>
                      <a:srgbClr val="000000"/>
                    </a:solidFill>
                    <a:effectLst/>
                    <a:uLnTx/>
                    <a:uFillTx/>
                    <a:ea typeface="Times New Roman"/>
                    <a:cs typeface="Arial"/>
                  </a:rPr>
                  <a:t>(b)</a:t>
                </a:r>
                <a:r>
                  <a:rPr kumimoji="0" lang="fr-CA" sz="1100" b="0" i="0" u="none" strike="noStrike" kern="0" cap="none" spc="0" normalizeH="0" baseline="0" noProof="0" dirty="0">
                    <a:ln>
                      <a:noFill/>
                    </a:ln>
                    <a:solidFill>
                      <a:srgbClr val="000000"/>
                    </a:solidFill>
                    <a:effectLst/>
                    <a:uLnTx/>
                    <a:uFillTx/>
                    <a:ea typeface="Times New Roman"/>
                    <a:cs typeface="Arial"/>
                  </a:rPr>
                  <a:t> </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pic>
          <p:nvPicPr>
            <p:cNvPr id="136" name="Picture 104"/>
            <p:cNvPicPr/>
            <p:nvPr/>
          </p:nvPicPr>
          <p:blipFill>
            <a:blip r:embed="rId10"/>
            <a:stretch>
              <a:fillRect/>
            </a:stretch>
          </p:blipFill>
          <p:spPr>
            <a:xfrm>
              <a:off x="2510315" y="3672317"/>
              <a:ext cx="1237507" cy="170682"/>
            </a:xfrm>
            <a:prstGeom prst="rect">
              <a:avLst/>
            </a:prstGeom>
          </p:spPr>
        </p:pic>
        <p:pic>
          <p:nvPicPr>
            <p:cNvPr id="137" name="Picture 105"/>
            <p:cNvPicPr>
              <a:picLocks noChangeAspect="1"/>
            </p:cNvPicPr>
            <p:nvPr/>
          </p:nvPicPr>
          <p:blipFill>
            <a:blip r:embed="rId11"/>
            <a:stretch>
              <a:fillRect/>
            </a:stretch>
          </p:blipFill>
          <p:spPr>
            <a:xfrm>
              <a:off x="2542914" y="3842998"/>
              <a:ext cx="1742704" cy="190328"/>
            </a:xfrm>
            <a:prstGeom prst="rect">
              <a:avLst/>
            </a:prstGeom>
          </p:spPr>
        </p:pic>
        <p:pic>
          <p:nvPicPr>
            <p:cNvPr id="138" name="Picture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699792" y="3552287"/>
              <a:ext cx="570848" cy="1460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9" name="Picture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60462" y="3687982"/>
              <a:ext cx="1111415" cy="1389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0"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699479" y="3842998"/>
              <a:ext cx="1427987" cy="1710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1" name="Rectangle 140"/>
            <p:cNvSpPr/>
            <p:nvPr/>
          </p:nvSpPr>
          <p:spPr>
            <a:xfrm>
              <a:off x="4114726" y="3837282"/>
              <a:ext cx="216024" cy="144125"/>
            </a:xfrm>
            <a:prstGeom prst="rect">
              <a:avLst/>
            </a:prstGeom>
            <a:solidFill>
              <a:srgbClr val="FFFFFF"/>
            </a:solidFill>
            <a:ln w="254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142" name="Zone de texte 2"/>
            <p:cNvSpPr txBox="1">
              <a:spLocks noChangeArrowheads="1"/>
            </p:cNvSpPr>
            <p:nvPr/>
          </p:nvSpPr>
          <p:spPr bwMode="auto">
            <a:xfrm>
              <a:off x="3759454" y="3763661"/>
              <a:ext cx="657486" cy="269665"/>
            </a:xfrm>
            <a:prstGeom prst="rect">
              <a:avLst/>
            </a:prstGeom>
            <a:noFill/>
            <a:ln w="9525">
              <a:noFill/>
              <a:miter lim="800000"/>
              <a:headEnd/>
              <a:tailEnd/>
            </a:ln>
          </p:spPr>
          <p:txBody>
            <a:bodyPr rot="0" vert="horz" wrap="square" lIns="91440" tIns="45720" rIns="91440" bIns="45720" anchor="t" anchorCtr="0">
              <a:noAutofit/>
            </a:bodyPr>
            <a:lstStyle/>
            <a:p>
              <a:pPr marL="228600" marR="0" lvl="0" indent="0" defTabSz="914400" eaLnBrk="1" fontAlgn="auto" latinLnBrk="0" hangingPunct="1">
                <a:lnSpc>
                  <a:spcPct val="105000"/>
                </a:lnSpc>
                <a:spcBef>
                  <a:spcPts val="0"/>
                </a:spcBef>
                <a:spcAft>
                  <a:spcPts val="800"/>
                </a:spcAft>
                <a:buClrTx/>
                <a:buSzTx/>
                <a:buFontTx/>
                <a:buNone/>
                <a:tabLst>
                  <a:tab pos="457200" algn="l"/>
                </a:tabLst>
                <a:defRPr/>
              </a:pPr>
              <a:r>
                <a:rPr kumimoji="0" lang="fr-CA" sz="1000" b="0" i="0" u="none" strike="noStrike" kern="0" cap="none" spc="0" normalizeH="0" baseline="0" noProof="0" dirty="0">
                  <a:ln>
                    <a:noFill/>
                  </a:ln>
                  <a:solidFill>
                    <a:srgbClr val="000000"/>
                  </a:solidFill>
                  <a:effectLst/>
                  <a:uLnTx/>
                  <a:uFillTx/>
                  <a:ea typeface="Times New Roman"/>
                  <a:cs typeface="Arial"/>
                </a:rPr>
                <a:t>(c)</a:t>
              </a:r>
              <a:r>
                <a:rPr kumimoji="0" lang="fr-CA" sz="1100" b="0" i="0" u="none" strike="noStrike" kern="0" cap="none" spc="0" normalizeH="0" baseline="0" noProof="0" dirty="0">
                  <a:ln>
                    <a:noFill/>
                  </a:ln>
                  <a:solidFill>
                    <a:srgbClr val="000000"/>
                  </a:solidFill>
                  <a:effectLst/>
                  <a:uLnTx/>
                  <a:uFillTx/>
                  <a:ea typeface="Times New Roman"/>
                  <a:cs typeface="Arial"/>
                </a:rPr>
                <a:t> </a:t>
              </a:r>
              <a:endParaRPr kumimoji="0" lang="fr-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sp>
        <p:nvSpPr>
          <p:cNvPr id="146" name="Organigramme : Alternative 145"/>
          <p:cNvSpPr/>
          <p:nvPr/>
        </p:nvSpPr>
        <p:spPr>
          <a:xfrm>
            <a:off x="112211" y="2691218"/>
            <a:ext cx="8866976" cy="2982945"/>
          </a:xfrm>
          <a:prstGeom prst="flowChartAlternate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grpSp>
        <p:nvGrpSpPr>
          <p:cNvPr id="7" name="Group 6"/>
          <p:cNvGrpSpPr/>
          <p:nvPr/>
        </p:nvGrpSpPr>
        <p:grpSpPr>
          <a:xfrm>
            <a:off x="1831656" y="5015822"/>
            <a:ext cx="3358577" cy="553328"/>
            <a:chOff x="1831656" y="5015822"/>
            <a:chExt cx="3358577" cy="553328"/>
          </a:xfrm>
        </p:grpSpPr>
        <p:sp>
          <p:nvSpPr>
            <p:cNvPr id="97" name="Zone de texte 2"/>
            <p:cNvSpPr txBox="1">
              <a:spLocks noChangeArrowheads="1"/>
            </p:cNvSpPr>
            <p:nvPr/>
          </p:nvSpPr>
          <p:spPr bwMode="auto">
            <a:xfrm>
              <a:off x="1839276" y="5015822"/>
              <a:ext cx="1137285" cy="27051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tabLst>
                  <a:tab pos="457200" algn="l"/>
                </a:tabLst>
              </a:pPr>
              <a:r>
                <a:rPr lang="fr-CA" sz="900" dirty="0">
                  <a:solidFill>
                    <a:srgbClr val="000000"/>
                  </a:solidFill>
                  <a:ea typeface="Times New Roman"/>
                  <a:cs typeface="Times New Roman"/>
                </a:rPr>
                <a:t>A l'acceptation  </a:t>
              </a:r>
              <a:endParaRPr lang="fr-CA" sz="1100" dirty="0">
                <a:solidFill>
                  <a:srgbClr val="000000"/>
                </a:solidFill>
                <a:ea typeface="Calibri"/>
                <a:cs typeface="Times New Roman"/>
              </a:endParaRPr>
            </a:p>
          </p:txBody>
        </p:sp>
        <p:sp>
          <p:nvSpPr>
            <p:cNvPr id="98" name="Zone de texte 2"/>
            <p:cNvSpPr txBox="1">
              <a:spLocks noChangeArrowheads="1"/>
            </p:cNvSpPr>
            <p:nvPr/>
          </p:nvSpPr>
          <p:spPr bwMode="auto">
            <a:xfrm>
              <a:off x="1831656" y="5246722"/>
              <a:ext cx="2236288" cy="270510"/>
            </a:xfrm>
            <a:prstGeom prst="rect">
              <a:avLst/>
            </a:prstGeom>
            <a:noFill/>
            <a:ln w="9525">
              <a:noFill/>
              <a:miter lim="800000"/>
              <a:headEnd/>
              <a:tailEnd/>
            </a:ln>
          </p:spPr>
          <p:txBody>
            <a:bodyPr rot="0" vert="horz" wrap="square" lIns="91440" tIns="45720" rIns="91440" bIns="45720" anchor="t" anchorCtr="0">
              <a:noAutofit/>
            </a:bodyPr>
            <a:lstStyle/>
            <a:p>
              <a:pPr>
                <a:lnSpc>
                  <a:spcPct val="106000"/>
                </a:lnSpc>
                <a:spcAft>
                  <a:spcPts val="800"/>
                </a:spcAft>
                <a:tabLst>
                  <a:tab pos="457200" algn="l"/>
                </a:tabLst>
              </a:pPr>
              <a:r>
                <a:rPr lang="fr-CA" sz="900" dirty="0">
                  <a:solidFill>
                    <a:srgbClr val="000000"/>
                  </a:solidFill>
                  <a:ea typeface="Times New Roman"/>
                  <a:cs typeface="Arial"/>
                </a:rPr>
                <a:t>Au rejet : Retour à l’état initial</a:t>
              </a:r>
              <a:endParaRPr lang="fr-CA" sz="1200" dirty="0">
                <a:solidFill>
                  <a:srgbClr val="000000"/>
                </a:solidFill>
                <a:latin typeface="Times New Roman"/>
                <a:ea typeface="Times New Roman"/>
                <a:cs typeface="Arial"/>
              </a:endParaRPr>
            </a:p>
          </p:txBody>
        </p:sp>
        <p:pic>
          <p:nvPicPr>
            <p:cNvPr id="127" name="Picture 178"/>
            <p:cNvPicPr/>
            <p:nvPr/>
          </p:nvPicPr>
          <p:blipFill>
            <a:blip r:embed="rId15"/>
            <a:stretch>
              <a:fillRect/>
            </a:stretch>
          </p:blipFill>
          <p:spPr>
            <a:xfrm>
              <a:off x="2729546" y="5041222"/>
              <a:ext cx="2104390" cy="218440"/>
            </a:xfrm>
            <a:prstGeom prst="rect">
              <a:avLst/>
            </a:prstGeom>
          </p:spPr>
        </p:pic>
        <p:grpSp>
          <p:nvGrpSpPr>
            <p:cNvPr id="5" name="Group 4"/>
            <p:cNvGrpSpPr/>
            <p:nvPr/>
          </p:nvGrpSpPr>
          <p:grpSpPr>
            <a:xfrm>
              <a:off x="2715334" y="5035920"/>
              <a:ext cx="2460297" cy="237791"/>
              <a:chOff x="2715334" y="5035920"/>
              <a:chExt cx="2460297" cy="237791"/>
            </a:xfrm>
          </p:grpSpPr>
          <p:pic>
            <p:nvPicPr>
              <p:cNvPr id="130" name="Picture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715334" y="5043816"/>
                <a:ext cx="2460297" cy="2298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rotWithShape="1">
              <a:blip r:embed="rId17"/>
              <a:srcRect l="47804" t="1067"/>
              <a:stretch/>
            </p:blipFill>
            <p:spPr>
              <a:xfrm>
                <a:off x="4218239" y="5035920"/>
                <a:ext cx="932210" cy="229043"/>
              </a:xfrm>
              <a:prstGeom prst="rect">
                <a:avLst/>
              </a:prstGeom>
            </p:spPr>
          </p:pic>
        </p:grpSp>
        <p:sp>
          <p:nvSpPr>
            <p:cNvPr id="131" name="Rounded Rectangle 179"/>
            <p:cNvSpPr/>
            <p:nvPr/>
          </p:nvSpPr>
          <p:spPr>
            <a:xfrm>
              <a:off x="1869121" y="5045031"/>
              <a:ext cx="3321112" cy="524119"/>
            </a:xfrm>
            <a:prstGeom prst="roundRect">
              <a:avLst/>
            </a:prstGeom>
            <a:noFill/>
            <a:ln w="25400" cap="flat" cmpd="sng" algn="ctr">
              <a:solidFill>
                <a:srgbClr val="92D05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8"/>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040480675"/>
      </p:ext>
    </p:extLst>
  </p:cSld>
  <p:clrMapOvr>
    <a:masterClrMapping/>
  </p:clrMapOvr>
  <mc:AlternateContent xmlns:mc="http://schemas.openxmlformats.org/markup-compatibility/2006" xmlns:p14="http://schemas.microsoft.com/office/powerpoint/2010/main">
    <mc:Choice Requires="p14">
      <p:transition spd="slow" p14:dur="2000" advTm="83386"/>
    </mc:Choice>
    <mc:Fallback xmlns="">
      <p:transition spd="slow" advTm="833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cBhvr additive="base">
                                        <p:cTn id="11" dur="500" fill="hold"/>
                                        <p:tgtEl>
                                          <p:spTgt spid="81"/>
                                        </p:tgtEl>
                                        <p:attrNameLst>
                                          <p:attrName>ppt_x</p:attrName>
                                        </p:attrNameLst>
                                      </p:cBhvr>
                                      <p:tavLst>
                                        <p:tav tm="0">
                                          <p:val>
                                            <p:strVal val="#ppt_x"/>
                                          </p:val>
                                        </p:tav>
                                        <p:tav tm="100000">
                                          <p:val>
                                            <p:strVal val="#ppt_x"/>
                                          </p:val>
                                        </p:tav>
                                      </p:tavLst>
                                    </p:anim>
                                    <p:anim calcmode="lin" valueType="num">
                                      <p:cBhvr additive="base">
                                        <p:cTn id="12" dur="500" fill="hold"/>
                                        <p:tgtEl>
                                          <p:spTgt spid="8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2"/>
                                        </p:tgtEl>
                                        <p:attrNameLst>
                                          <p:attrName>style.visibility</p:attrName>
                                        </p:attrNameLst>
                                      </p:cBhvr>
                                      <p:to>
                                        <p:strVal val="visible"/>
                                      </p:to>
                                    </p:set>
                                    <p:anim calcmode="lin" valueType="num">
                                      <p:cBhvr additive="base">
                                        <p:cTn id="15" dur="500" fill="hold"/>
                                        <p:tgtEl>
                                          <p:spTgt spid="82"/>
                                        </p:tgtEl>
                                        <p:attrNameLst>
                                          <p:attrName>ppt_x</p:attrName>
                                        </p:attrNameLst>
                                      </p:cBhvr>
                                      <p:tavLst>
                                        <p:tav tm="0">
                                          <p:val>
                                            <p:strVal val="#ppt_x"/>
                                          </p:val>
                                        </p:tav>
                                        <p:tav tm="100000">
                                          <p:val>
                                            <p:strVal val="#ppt_x"/>
                                          </p:val>
                                        </p:tav>
                                      </p:tavLst>
                                    </p:anim>
                                    <p:anim calcmode="lin" valueType="num">
                                      <p:cBhvr additive="base">
                                        <p:cTn id="16" dur="500" fill="hold"/>
                                        <p:tgtEl>
                                          <p:spTgt spid="8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3"/>
                                        </p:tgtEl>
                                        <p:attrNameLst>
                                          <p:attrName>style.visibility</p:attrName>
                                        </p:attrNameLst>
                                      </p:cBhvr>
                                      <p:to>
                                        <p:strVal val="visible"/>
                                      </p:to>
                                    </p:set>
                                    <p:anim calcmode="lin" valueType="num">
                                      <p:cBhvr additive="base">
                                        <p:cTn id="19" dur="500" fill="hold"/>
                                        <p:tgtEl>
                                          <p:spTgt spid="83"/>
                                        </p:tgtEl>
                                        <p:attrNameLst>
                                          <p:attrName>ppt_x</p:attrName>
                                        </p:attrNameLst>
                                      </p:cBhvr>
                                      <p:tavLst>
                                        <p:tav tm="0">
                                          <p:val>
                                            <p:strVal val="#ppt_x"/>
                                          </p:val>
                                        </p:tav>
                                        <p:tav tm="100000">
                                          <p:val>
                                            <p:strVal val="#ppt_x"/>
                                          </p:val>
                                        </p:tav>
                                      </p:tavLst>
                                    </p:anim>
                                    <p:anim calcmode="lin" valueType="num">
                                      <p:cBhvr additive="base">
                                        <p:cTn id="20" dur="500" fill="hold"/>
                                        <p:tgtEl>
                                          <p:spTgt spid="8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91"/>
                                        </p:tgtEl>
                                        <p:attrNameLst>
                                          <p:attrName>style.visibility</p:attrName>
                                        </p:attrNameLst>
                                      </p:cBhvr>
                                      <p:to>
                                        <p:strVal val="visible"/>
                                      </p:to>
                                    </p:set>
                                    <p:anim calcmode="lin" valueType="num">
                                      <p:cBhvr additive="base">
                                        <p:cTn id="23" dur="500" fill="hold"/>
                                        <p:tgtEl>
                                          <p:spTgt spid="91"/>
                                        </p:tgtEl>
                                        <p:attrNameLst>
                                          <p:attrName>ppt_x</p:attrName>
                                        </p:attrNameLst>
                                      </p:cBhvr>
                                      <p:tavLst>
                                        <p:tav tm="0">
                                          <p:val>
                                            <p:strVal val="#ppt_x"/>
                                          </p:val>
                                        </p:tav>
                                        <p:tav tm="100000">
                                          <p:val>
                                            <p:strVal val="#ppt_x"/>
                                          </p:val>
                                        </p:tav>
                                      </p:tavLst>
                                    </p:anim>
                                    <p:anim calcmode="lin" valueType="num">
                                      <p:cBhvr additive="base">
                                        <p:cTn id="24" dur="500" fill="hold"/>
                                        <p:tgtEl>
                                          <p:spTgt spid="9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8"/>
                                        </p:tgtEl>
                                        <p:attrNameLst>
                                          <p:attrName>style.visibility</p:attrName>
                                        </p:attrNameLst>
                                      </p:cBhvr>
                                      <p:to>
                                        <p:strVal val="visible"/>
                                      </p:to>
                                    </p:set>
                                    <p:anim calcmode="lin" valueType="num">
                                      <p:cBhvr additive="base">
                                        <p:cTn id="27" dur="500" fill="hold"/>
                                        <p:tgtEl>
                                          <p:spTgt spid="128"/>
                                        </p:tgtEl>
                                        <p:attrNameLst>
                                          <p:attrName>ppt_x</p:attrName>
                                        </p:attrNameLst>
                                      </p:cBhvr>
                                      <p:tavLst>
                                        <p:tav tm="0">
                                          <p:val>
                                            <p:strVal val="#ppt_x"/>
                                          </p:val>
                                        </p:tav>
                                        <p:tav tm="100000">
                                          <p:val>
                                            <p:strVal val="#ppt_x"/>
                                          </p:val>
                                        </p:tav>
                                      </p:tavLst>
                                    </p:anim>
                                    <p:anim calcmode="lin" valueType="num">
                                      <p:cBhvr additive="base">
                                        <p:cTn id="28" dur="500" fill="hold"/>
                                        <p:tgtEl>
                                          <p:spTgt spid="12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88"/>
                                        </p:tgtEl>
                                        <p:attrNameLst>
                                          <p:attrName>style.visibility</p:attrName>
                                        </p:attrNameLst>
                                      </p:cBhvr>
                                      <p:to>
                                        <p:strVal val="visible"/>
                                      </p:to>
                                    </p:set>
                                    <p:anim calcmode="lin" valueType="num">
                                      <p:cBhvr additive="base">
                                        <p:cTn id="33" dur="500" fill="hold"/>
                                        <p:tgtEl>
                                          <p:spTgt spid="88"/>
                                        </p:tgtEl>
                                        <p:attrNameLst>
                                          <p:attrName>ppt_x</p:attrName>
                                        </p:attrNameLst>
                                      </p:cBhvr>
                                      <p:tavLst>
                                        <p:tav tm="0">
                                          <p:val>
                                            <p:strVal val="#ppt_x"/>
                                          </p:val>
                                        </p:tav>
                                        <p:tav tm="100000">
                                          <p:val>
                                            <p:strVal val="#ppt_x"/>
                                          </p:val>
                                        </p:tav>
                                      </p:tavLst>
                                    </p:anim>
                                    <p:anim calcmode="lin" valueType="num">
                                      <p:cBhvr additive="base">
                                        <p:cTn id="34" dur="500" fill="hold"/>
                                        <p:tgtEl>
                                          <p:spTgt spid="88"/>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99"/>
                                        </p:tgtEl>
                                        <p:attrNameLst>
                                          <p:attrName>style.visibility</p:attrName>
                                        </p:attrNameLst>
                                      </p:cBhvr>
                                      <p:to>
                                        <p:strVal val="visible"/>
                                      </p:to>
                                    </p:set>
                                    <p:anim calcmode="lin" valueType="num">
                                      <p:cBhvr additive="base">
                                        <p:cTn id="37" dur="500" fill="hold"/>
                                        <p:tgtEl>
                                          <p:spTgt spid="99"/>
                                        </p:tgtEl>
                                        <p:attrNameLst>
                                          <p:attrName>ppt_x</p:attrName>
                                        </p:attrNameLst>
                                      </p:cBhvr>
                                      <p:tavLst>
                                        <p:tav tm="0">
                                          <p:val>
                                            <p:strVal val="#ppt_x"/>
                                          </p:val>
                                        </p:tav>
                                        <p:tav tm="100000">
                                          <p:val>
                                            <p:strVal val="#ppt_x"/>
                                          </p:val>
                                        </p:tav>
                                      </p:tavLst>
                                    </p:anim>
                                    <p:anim calcmode="lin" valueType="num">
                                      <p:cBhvr additive="base">
                                        <p:cTn id="38" dur="500" fill="hold"/>
                                        <p:tgtEl>
                                          <p:spTgt spid="9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09"/>
                                        </p:tgtEl>
                                        <p:attrNameLst>
                                          <p:attrName>style.visibility</p:attrName>
                                        </p:attrNameLst>
                                      </p:cBhvr>
                                      <p:to>
                                        <p:strVal val="visible"/>
                                      </p:to>
                                    </p:set>
                                    <p:anim calcmode="lin" valueType="num">
                                      <p:cBhvr additive="base">
                                        <p:cTn id="41" dur="500" fill="hold"/>
                                        <p:tgtEl>
                                          <p:spTgt spid="109"/>
                                        </p:tgtEl>
                                        <p:attrNameLst>
                                          <p:attrName>ppt_x</p:attrName>
                                        </p:attrNameLst>
                                      </p:cBhvr>
                                      <p:tavLst>
                                        <p:tav tm="0">
                                          <p:val>
                                            <p:strVal val="#ppt_x"/>
                                          </p:val>
                                        </p:tav>
                                        <p:tav tm="100000">
                                          <p:val>
                                            <p:strVal val="#ppt_x"/>
                                          </p:val>
                                        </p:tav>
                                      </p:tavLst>
                                    </p:anim>
                                    <p:anim calcmode="lin" valueType="num">
                                      <p:cBhvr additive="base">
                                        <p:cTn id="42" dur="500" fill="hold"/>
                                        <p:tgtEl>
                                          <p:spTgt spid="109"/>
                                        </p:tgtEl>
                                        <p:attrNameLst>
                                          <p:attrName>ppt_y</p:attrName>
                                        </p:attrNameLst>
                                      </p:cBhvr>
                                      <p:tavLst>
                                        <p:tav tm="0">
                                          <p:val>
                                            <p:strVal val="1+#ppt_h/2"/>
                                          </p:val>
                                        </p:tav>
                                        <p:tav tm="100000">
                                          <p:val>
                                            <p:strVal val="#ppt_y"/>
                                          </p:val>
                                        </p:tav>
                                      </p:tavLst>
                                    </p:anim>
                                  </p:childTnLst>
                                </p:cTn>
                              </p:par>
                            </p:childTnLst>
                          </p:cTn>
                        </p:par>
                        <p:par>
                          <p:cTn id="43" fill="hold">
                            <p:stCondLst>
                              <p:cond delay="500"/>
                            </p:stCondLst>
                            <p:childTnLst>
                              <p:par>
                                <p:cTn id="44" presetID="2" presetClass="entr" presetSubtype="4" fill="hold" grpId="0" nodeType="afterEffect">
                                  <p:stCondLst>
                                    <p:cond delay="0"/>
                                  </p:stCondLst>
                                  <p:childTnLst>
                                    <p:set>
                                      <p:cBhvr>
                                        <p:cTn id="45" dur="1" fill="hold">
                                          <p:stCondLst>
                                            <p:cond delay="0"/>
                                          </p:stCondLst>
                                        </p:cTn>
                                        <p:tgtEl>
                                          <p:spTgt spid="115"/>
                                        </p:tgtEl>
                                        <p:attrNameLst>
                                          <p:attrName>style.visibility</p:attrName>
                                        </p:attrNameLst>
                                      </p:cBhvr>
                                      <p:to>
                                        <p:strVal val="visible"/>
                                      </p:to>
                                    </p:set>
                                    <p:anim calcmode="lin" valueType="num">
                                      <p:cBhvr additive="base">
                                        <p:cTn id="46" dur="500" fill="hold"/>
                                        <p:tgtEl>
                                          <p:spTgt spid="115"/>
                                        </p:tgtEl>
                                        <p:attrNameLst>
                                          <p:attrName>ppt_x</p:attrName>
                                        </p:attrNameLst>
                                      </p:cBhvr>
                                      <p:tavLst>
                                        <p:tav tm="0">
                                          <p:val>
                                            <p:strVal val="#ppt_x"/>
                                          </p:val>
                                        </p:tav>
                                        <p:tav tm="100000">
                                          <p:val>
                                            <p:strVal val="#ppt_x"/>
                                          </p:val>
                                        </p:tav>
                                      </p:tavLst>
                                    </p:anim>
                                    <p:anim calcmode="lin" valueType="num">
                                      <p:cBhvr additive="base">
                                        <p:cTn id="47" dur="500" fill="hold"/>
                                        <p:tgtEl>
                                          <p:spTgt spid="115"/>
                                        </p:tgtEl>
                                        <p:attrNameLst>
                                          <p:attrName>ppt_y</p:attrName>
                                        </p:attrNameLst>
                                      </p:cBhvr>
                                      <p:tavLst>
                                        <p:tav tm="0">
                                          <p:val>
                                            <p:strVal val="1+#ppt_h/2"/>
                                          </p:val>
                                        </p:tav>
                                        <p:tav tm="100000">
                                          <p:val>
                                            <p:strVal val="#ppt_y"/>
                                          </p:val>
                                        </p:tav>
                                      </p:tavLst>
                                    </p:anim>
                                  </p:childTnLst>
                                </p:cTn>
                              </p:par>
                            </p:childTnLst>
                          </p:cTn>
                        </p:par>
                        <p:par>
                          <p:cTn id="48" fill="hold">
                            <p:stCondLst>
                              <p:cond delay="1000"/>
                            </p:stCondLst>
                            <p:childTnLst>
                              <p:par>
                                <p:cTn id="49" presetID="2" presetClass="entr" presetSubtype="4" fill="hold" nodeType="afterEffect">
                                  <p:stCondLst>
                                    <p:cond delay="0"/>
                                  </p:stCondLst>
                                  <p:childTnLst>
                                    <p:set>
                                      <p:cBhvr>
                                        <p:cTn id="50" dur="1" fill="hold">
                                          <p:stCondLst>
                                            <p:cond delay="0"/>
                                          </p:stCondLst>
                                        </p:cTn>
                                        <p:tgtEl>
                                          <p:spTgt spid="104"/>
                                        </p:tgtEl>
                                        <p:attrNameLst>
                                          <p:attrName>style.visibility</p:attrName>
                                        </p:attrNameLst>
                                      </p:cBhvr>
                                      <p:to>
                                        <p:strVal val="visible"/>
                                      </p:to>
                                    </p:set>
                                    <p:anim calcmode="lin" valueType="num">
                                      <p:cBhvr additive="base">
                                        <p:cTn id="51" dur="500" fill="hold"/>
                                        <p:tgtEl>
                                          <p:spTgt spid="104"/>
                                        </p:tgtEl>
                                        <p:attrNameLst>
                                          <p:attrName>ppt_x</p:attrName>
                                        </p:attrNameLst>
                                      </p:cBhvr>
                                      <p:tavLst>
                                        <p:tav tm="0">
                                          <p:val>
                                            <p:strVal val="#ppt_x"/>
                                          </p:val>
                                        </p:tav>
                                        <p:tav tm="100000">
                                          <p:val>
                                            <p:strVal val="#ppt_x"/>
                                          </p:val>
                                        </p:tav>
                                      </p:tavLst>
                                    </p:anim>
                                    <p:anim calcmode="lin" valueType="num">
                                      <p:cBhvr additive="base">
                                        <p:cTn id="52" dur="500" fill="hold"/>
                                        <p:tgtEl>
                                          <p:spTgt spid="104"/>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1000"/>
                                        <p:tgtEl>
                                          <p:spTgt spid="7"/>
                                        </p:tgtEl>
                                      </p:cBhvr>
                                    </p:animEffect>
                                    <p:anim calcmode="lin" valueType="num">
                                      <p:cBhvr>
                                        <p:cTn id="58" dur="1000" fill="hold"/>
                                        <p:tgtEl>
                                          <p:spTgt spid="7"/>
                                        </p:tgtEl>
                                        <p:attrNameLst>
                                          <p:attrName>ppt_x</p:attrName>
                                        </p:attrNameLst>
                                      </p:cBhvr>
                                      <p:tavLst>
                                        <p:tav tm="0">
                                          <p:val>
                                            <p:strVal val="#ppt_x"/>
                                          </p:val>
                                        </p:tav>
                                        <p:tav tm="100000">
                                          <p:val>
                                            <p:strVal val="#ppt_x"/>
                                          </p:val>
                                        </p:tav>
                                      </p:tavLst>
                                    </p:anim>
                                    <p:anim calcmode="lin" valueType="num">
                                      <p:cBhvr>
                                        <p:cTn id="5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80"/>
                                        </p:tgtEl>
                                        <p:attrNameLst>
                                          <p:attrName>style.visibility</p:attrName>
                                        </p:attrNameLst>
                                      </p:cBhvr>
                                      <p:to>
                                        <p:strVal val="visible"/>
                                      </p:to>
                                    </p:set>
                                    <p:anim calcmode="lin" valueType="num">
                                      <p:cBhvr additive="base">
                                        <p:cTn id="64" dur="500" fill="hold"/>
                                        <p:tgtEl>
                                          <p:spTgt spid="80"/>
                                        </p:tgtEl>
                                        <p:attrNameLst>
                                          <p:attrName>ppt_x</p:attrName>
                                        </p:attrNameLst>
                                      </p:cBhvr>
                                      <p:tavLst>
                                        <p:tav tm="0">
                                          <p:val>
                                            <p:strVal val="#ppt_x"/>
                                          </p:val>
                                        </p:tav>
                                        <p:tav tm="100000">
                                          <p:val>
                                            <p:strVal val="#ppt_x"/>
                                          </p:val>
                                        </p:tav>
                                      </p:tavLst>
                                    </p:anim>
                                    <p:anim calcmode="lin" valueType="num">
                                      <p:cBhvr additive="base">
                                        <p:cTn id="65" dur="500" fill="hold"/>
                                        <p:tgtEl>
                                          <p:spTgt spid="80"/>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86"/>
                                        </p:tgtEl>
                                        <p:attrNameLst>
                                          <p:attrName>style.visibility</p:attrName>
                                        </p:attrNameLst>
                                      </p:cBhvr>
                                      <p:to>
                                        <p:strVal val="visible"/>
                                      </p:to>
                                    </p:set>
                                    <p:anim calcmode="lin" valueType="num">
                                      <p:cBhvr additive="base">
                                        <p:cTn id="68" dur="500" fill="hold"/>
                                        <p:tgtEl>
                                          <p:spTgt spid="86"/>
                                        </p:tgtEl>
                                        <p:attrNameLst>
                                          <p:attrName>ppt_x</p:attrName>
                                        </p:attrNameLst>
                                      </p:cBhvr>
                                      <p:tavLst>
                                        <p:tav tm="0">
                                          <p:val>
                                            <p:strVal val="#ppt_x"/>
                                          </p:val>
                                        </p:tav>
                                        <p:tav tm="100000">
                                          <p:val>
                                            <p:strVal val="#ppt_x"/>
                                          </p:val>
                                        </p:tav>
                                      </p:tavLst>
                                    </p:anim>
                                    <p:anim calcmode="lin" valueType="num">
                                      <p:cBhvr additive="base">
                                        <p:cTn id="69" dur="500" fill="hold"/>
                                        <p:tgtEl>
                                          <p:spTgt spid="86"/>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92"/>
                                        </p:tgtEl>
                                        <p:attrNameLst>
                                          <p:attrName>style.visibility</p:attrName>
                                        </p:attrNameLst>
                                      </p:cBhvr>
                                      <p:to>
                                        <p:strVal val="visible"/>
                                      </p:to>
                                    </p:set>
                                    <p:anim calcmode="lin" valueType="num">
                                      <p:cBhvr additive="base">
                                        <p:cTn id="72" dur="500" fill="hold"/>
                                        <p:tgtEl>
                                          <p:spTgt spid="92"/>
                                        </p:tgtEl>
                                        <p:attrNameLst>
                                          <p:attrName>ppt_x</p:attrName>
                                        </p:attrNameLst>
                                      </p:cBhvr>
                                      <p:tavLst>
                                        <p:tav tm="0">
                                          <p:val>
                                            <p:strVal val="#ppt_x"/>
                                          </p:val>
                                        </p:tav>
                                        <p:tav tm="100000">
                                          <p:val>
                                            <p:strVal val="#ppt_x"/>
                                          </p:val>
                                        </p:tav>
                                      </p:tavLst>
                                    </p:anim>
                                    <p:anim calcmode="lin" valueType="num">
                                      <p:cBhvr additive="base">
                                        <p:cTn id="73" dur="500" fill="hold"/>
                                        <p:tgtEl>
                                          <p:spTgt spid="92"/>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126"/>
                                        </p:tgtEl>
                                        <p:attrNameLst>
                                          <p:attrName>style.visibility</p:attrName>
                                        </p:attrNameLst>
                                      </p:cBhvr>
                                      <p:to>
                                        <p:strVal val="visible"/>
                                      </p:to>
                                    </p:set>
                                    <p:anim calcmode="lin" valueType="num">
                                      <p:cBhvr additive="base">
                                        <p:cTn id="76" dur="500" fill="hold"/>
                                        <p:tgtEl>
                                          <p:spTgt spid="126"/>
                                        </p:tgtEl>
                                        <p:attrNameLst>
                                          <p:attrName>ppt_x</p:attrName>
                                        </p:attrNameLst>
                                      </p:cBhvr>
                                      <p:tavLst>
                                        <p:tav tm="0">
                                          <p:val>
                                            <p:strVal val="#ppt_x"/>
                                          </p:val>
                                        </p:tav>
                                        <p:tav tm="100000">
                                          <p:val>
                                            <p:strVal val="#ppt_x"/>
                                          </p:val>
                                        </p:tav>
                                      </p:tavLst>
                                    </p:anim>
                                    <p:anim calcmode="lin" valueType="num">
                                      <p:cBhvr additive="base">
                                        <p:cTn id="77" dur="500" fill="hold"/>
                                        <p:tgtEl>
                                          <p:spTgt spid="126"/>
                                        </p:tgtEl>
                                        <p:attrNameLst>
                                          <p:attrName>ppt_y</p:attrName>
                                        </p:attrNameLst>
                                      </p:cBhvr>
                                      <p:tavLst>
                                        <p:tav tm="0">
                                          <p:val>
                                            <p:strVal val="1+#ppt_h/2"/>
                                          </p:val>
                                        </p:tav>
                                        <p:tav tm="100000">
                                          <p:val>
                                            <p:strVal val="#ppt_y"/>
                                          </p:val>
                                        </p:tav>
                                      </p:tavLst>
                                    </p:anim>
                                  </p:childTnLst>
                                </p:cTn>
                              </p:par>
                              <p:par>
                                <p:cTn id="78" presetID="2" presetClass="entr" presetSubtype="4" fill="hold" nodeType="withEffect">
                                  <p:stCondLst>
                                    <p:cond delay="0"/>
                                  </p:stCondLst>
                                  <p:childTnLst>
                                    <p:set>
                                      <p:cBhvr>
                                        <p:cTn id="79" dur="1" fill="hold">
                                          <p:stCondLst>
                                            <p:cond delay="0"/>
                                          </p:stCondLst>
                                        </p:cTn>
                                        <p:tgtEl>
                                          <p:spTgt spid="123"/>
                                        </p:tgtEl>
                                        <p:attrNameLst>
                                          <p:attrName>style.visibility</p:attrName>
                                        </p:attrNameLst>
                                      </p:cBhvr>
                                      <p:to>
                                        <p:strVal val="visible"/>
                                      </p:to>
                                    </p:set>
                                    <p:anim calcmode="lin" valueType="num">
                                      <p:cBhvr additive="base">
                                        <p:cTn id="80" dur="500" fill="hold"/>
                                        <p:tgtEl>
                                          <p:spTgt spid="123"/>
                                        </p:tgtEl>
                                        <p:attrNameLst>
                                          <p:attrName>ppt_x</p:attrName>
                                        </p:attrNameLst>
                                      </p:cBhvr>
                                      <p:tavLst>
                                        <p:tav tm="0">
                                          <p:val>
                                            <p:strVal val="#ppt_x"/>
                                          </p:val>
                                        </p:tav>
                                        <p:tav tm="100000">
                                          <p:val>
                                            <p:strVal val="#ppt_x"/>
                                          </p:val>
                                        </p:tav>
                                      </p:tavLst>
                                    </p:anim>
                                    <p:anim calcmode="lin" valueType="num">
                                      <p:cBhvr additive="base">
                                        <p:cTn id="81" dur="500" fill="hold"/>
                                        <p:tgtEl>
                                          <p:spTgt spid="123"/>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129"/>
                                        </p:tgtEl>
                                        <p:attrNameLst>
                                          <p:attrName>style.visibility</p:attrName>
                                        </p:attrNameLst>
                                      </p:cBhvr>
                                      <p:to>
                                        <p:strVal val="visible"/>
                                      </p:to>
                                    </p:set>
                                    <p:anim calcmode="lin" valueType="num">
                                      <p:cBhvr additive="base">
                                        <p:cTn id="84" dur="500" fill="hold"/>
                                        <p:tgtEl>
                                          <p:spTgt spid="129"/>
                                        </p:tgtEl>
                                        <p:attrNameLst>
                                          <p:attrName>ppt_x</p:attrName>
                                        </p:attrNameLst>
                                      </p:cBhvr>
                                      <p:tavLst>
                                        <p:tav tm="0">
                                          <p:val>
                                            <p:strVal val="#ppt_x"/>
                                          </p:val>
                                        </p:tav>
                                        <p:tav tm="100000">
                                          <p:val>
                                            <p:strVal val="#ppt_x"/>
                                          </p:val>
                                        </p:tav>
                                      </p:tavLst>
                                    </p:anim>
                                    <p:anim calcmode="lin" valueType="num">
                                      <p:cBhvr additive="base">
                                        <p:cTn id="85" dur="500" fill="hold"/>
                                        <p:tgtEl>
                                          <p:spTgt spid="129"/>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93"/>
                                        </p:tgtEl>
                                        <p:attrNameLst>
                                          <p:attrName>style.visibility</p:attrName>
                                        </p:attrNameLst>
                                      </p:cBhvr>
                                      <p:to>
                                        <p:strVal val="visible"/>
                                      </p:to>
                                    </p:set>
                                    <p:anim calcmode="lin" valueType="num">
                                      <p:cBhvr additive="base">
                                        <p:cTn id="90" dur="500" fill="hold"/>
                                        <p:tgtEl>
                                          <p:spTgt spid="93"/>
                                        </p:tgtEl>
                                        <p:attrNameLst>
                                          <p:attrName>ppt_x</p:attrName>
                                        </p:attrNameLst>
                                      </p:cBhvr>
                                      <p:tavLst>
                                        <p:tav tm="0">
                                          <p:val>
                                            <p:strVal val="#ppt_x"/>
                                          </p:val>
                                        </p:tav>
                                        <p:tav tm="100000">
                                          <p:val>
                                            <p:strVal val="#ppt_x"/>
                                          </p:val>
                                        </p:tav>
                                      </p:tavLst>
                                    </p:anim>
                                    <p:anim calcmode="lin" valueType="num">
                                      <p:cBhvr additive="base">
                                        <p:cTn id="91" dur="500" fill="hold"/>
                                        <p:tgtEl>
                                          <p:spTgt spid="93"/>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87"/>
                                        </p:tgtEl>
                                        <p:attrNameLst>
                                          <p:attrName>style.visibility</p:attrName>
                                        </p:attrNameLst>
                                      </p:cBhvr>
                                      <p:to>
                                        <p:strVal val="visible"/>
                                      </p:to>
                                    </p:set>
                                    <p:anim calcmode="lin" valueType="num">
                                      <p:cBhvr additive="base">
                                        <p:cTn id="94" dur="500" fill="hold"/>
                                        <p:tgtEl>
                                          <p:spTgt spid="87"/>
                                        </p:tgtEl>
                                        <p:attrNameLst>
                                          <p:attrName>ppt_x</p:attrName>
                                        </p:attrNameLst>
                                      </p:cBhvr>
                                      <p:tavLst>
                                        <p:tav tm="0">
                                          <p:val>
                                            <p:strVal val="#ppt_x"/>
                                          </p:val>
                                        </p:tav>
                                        <p:tav tm="100000">
                                          <p:val>
                                            <p:strVal val="#ppt_x"/>
                                          </p:val>
                                        </p:tav>
                                      </p:tavLst>
                                    </p:anim>
                                    <p:anim calcmode="lin" valueType="num">
                                      <p:cBhvr additive="base">
                                        <p:cTn id="95" dur="500" fill="hold"/>
                                        <p:tgtEl>
                                          <p:spTgt spid="87"/>
                                        </p:tgtEl>
                                        <p:attrNameLst>
                                          <p:attrName>ppt_y</p:attrName>
                                        </p:attrNameLst>
                                      </p:cBhvr>
                                      <p:tavLst>
                                        <p:tav tm="0">
                                          <p:val>
                                            <p:strVal val="1+#ppt_h/2"/>
                                          </p:val>
                                        </p:tav>
                                        <p:tav tm="100000">
                                          <p:val>
                                            <p:strVal val="#ppt_y"/>
                                          </p:val>
                                        </p:tav>
                                      </p:tavLst>
                                    </p:anim>
                                  </p:childTnLst>
                                </p:cTn>
                              </p:par>
                              <p:par>
                                <p:cTn id="96" presetID="2" presetClass="entr" presetSubtype="4" fill="hold" nodeType="withEffect">
                                  <p:stCondLst>
                                    <p:cond delay="0"/>
                                  </p:stCondLst>
                                  <p:childTnLst>
                                    <p:set>
                                      <p:cBhvr>
                                        <p:cTn id="97" dur="1" fill="hold">
                                          <p:stCondLst>
                                            <p:cond delay="0"/>
                                          </p:stCondLst>
                                        </p:cTn>
                                        <p:tgtEl>
                                          <p:spTgt spid="110"/>
                                        </p:tgtEl>
                                        <p:attrNameLst>
                                          <p:attrName>style.visibility</p:attrName>
                                        </p:attrNameLst>
                                      </p:cBhvr>
                                      <p:to>
                                        <p:strVal val="visible"/>
                                      </p:to>
                                    </p:set>
                                    <p:anim calcmode="lin" valueType="num">
                                      <p:cBhvr additive="base">
                                        <p:cTn id="98" dur="500" fill="hold"/>
                                        <p:tgtEl>
                                          <p:spTgt spid="110"/>
                                        </p:tgtEl>
                                        <p:attrNameLst>
                                          <p:attrName>ppt_x</p:attrName>
                                        </p:attrNameLst>
                                      </p:cBhvr>
                                      <p:tavLst>
                                        <p:tav tm="0">
                                          <p:val>
                                            <p:strVal val="#ppt_x"/>
                                          </p:val>
                                        </p:tav>
                                        <p:tav tm="100000">
                                          <p:val>
                                            <p:strVal val="#ppt_x"/>
                                          </p:val>
                                        </p:tav>
                                      </p:tavLst>
                                    </p:anim>
                                    <p:anim calcmode="lin" valueType="num">
                                      <p:cBhvr additive="base">
                                        <p:cTn id="99" dur="500" fill="hold"/>
                                        <p:tgtEl>
                                          <p:spTgt spid="1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0" fill="hold" display="0">
                  <p:stCondLst>
                    <p:cond delay="indefinite"/>
                  </p:stCondLst>
                  <p:endCondLst>
                    <p:cond evt="onStopAudio" delay="0">
                      <p:tgtEl>
                        <p:sldTgt/>
                      </p:tgtEl>
                    </p:cond>
                  </p:endCondLst>
                </p:cTn>
                <p:tgtEl>
                  <p:spTgt spid="8"/>
                </p:tgtEl>
              </p:cMediaNode>
            </p:audio>
          </p:childTnLst>
        </p:cTn>
      </p:par>
    </p:tnLst>
    <p:bldLst>
      <p:bldP spid="80" grpId="0" animBg="1"/>
      <p:bldP spid="81" grpId="0" animBg="1"/>
      <p:bldP spid="82" grpId="0"/>
      <p:bldP spid="86" grpId="0" animBg="1"/>
      <p:bldP spid="87" grpId="0" animBg="1"/>
      <p:bldP spid="91" grpId="0"/>
      <p:bldP spid="92" grpId="0"/>
      <p:bldP spid="93" grpId="0"/>
      <p:bldP spid="109" grpId="0" animBg="1"/>
      <p:bldP spid="115" grpId="0"/>
      <p:bldP spid="126" grpId="0" animBg="1"/>
      <p:bldP spid="128" grpId="0"/>
      <p:bldP spid="1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smtClean="0"/>
              <a:t>Dépublication</a:t>
            </a:r>
            <a:endParaRPr lang="fr-CA" dirty="0"/>
          </a:p>
        </p:txBody>
      </p:sp>
      <p:sp>
        <p:nvSpPr>
          <p:cNvPr id="3" name="Espace réservé du contenu 2"/>
          <p:cNvSpPr>
            <a:spLocks noGrp="1"/>
          </p:cNvSpPr>
          <p:nvPr>
            <p:ph idx="1"/>
          </p:nvPr>
        </p:nvSpPr>
        <p:spPr/>
        <p:txBody>
          <a:bodyPr/>
          <a:lstStyle/>
          <a:p>
            <a:pPr marL="0" indent="0">
              <a:buNone/>
            </a:pPr>
            <a:r>
              <a:rPr lang="fr-CA" sz="2400" dirty="0"/>
              <a:t>Même processus que pour la publication avec les </a:t>
            </a:r>
            <a:r>
              <a:rPr lang="fr-CA" sz="2400" dirty="0" smtClean="0"/>
              <a:t>exceptions suivantes:</a:t>
            </a:r>
            <a:endParaRPr lang="fr-CA" sz="2400" dirty="0"/>
          </a:p>
          <a:p>
            <a:r>
              <a:rPr lang="fr-CA" sz="2400" dirty="0" smtClean="0"/>
              <a:t>Déjà </a:t>
            </a:r>
            <a:r>
              <a:rPr lang="fr-CA" sz="2400" dirty="0"/>
              <a:t>p</a:t>
            </a:r>
            <a:r>
              <a:rPr lang="fr-CA" sz="2400" dirty="0" smtClean="0"/>
              <a:t>ubliées sur Cartes Ouvertes et PGF </a:t>
            </a:r>
          </a:p>
          <a:p>
            <a:pPr lvl="1"/>
            <a:r>
              <a:rPr lang="fr-CA" sz="2000" dirty="0"/>
              <a:t>Interdit de </a:t>
            </a:r>
            <a:r>
              <a:rPr lang="fr-CA" sz="2000" dirty="0" err="1"/>
              <a:t>dépublier</a:t>
            </a:r>
            <a:r>
              <a:rPr lang="fr-CA" sz="2000" dirty="0"/>
              <a:t> de la PGF seulement  </a:t>
            </a:r>
          </a:p>
          <a:p>
            <a:r>
              <a:rPr lang="fr-CA" sz="2400" dirty="0" smtClean="0"/>
              <a:t>Pour </a:t>
            </a:r>
            <a:r>
              <a:rPr lang="fr-CA" sz="2400" dirty="0"/>
              <a:t>la </a:t>
            </a:r>
            <a:r>
              <a:rPr lang="fr-CA" sz="2400" dirty="0" err="1"/>
              <a:t>dépublier</a:t>
            </a:r>
            <a:r>
              <a:rPr lang="fr-CA" sz="2400" dirty="0"/>
              <a:t> de Cartes Ouvertes, </a:t>
            </a:r>
            <a:endParaRPr lang="fr-CA" sz="2400" dirty="0" smtClean="0"/>
          </a:p>
          <a:p>
            <a:pPr lvl="1"/>
            <a:r>
              <a:rPr lang="fr-CA" sz="2000" dirty="0" smtClean="0"/>
              <a:t>l’approbation </a:t>
            </a:r>
            <a:r>
              <a:rPr lang="fr-CA" sz="2000" dirty="0"/>
              <a:t>des réviseurs de contenu Niveau 1 et 2 est </a:t>
            </a:r>
            <a:r>
              <a:rPr lang="fr-CA" sz="2000" dirty="0" smtClean="0"/>
              <a:t>requise</a:t>
            </a:r>
            <a:endParaRPr lang="fr-CA" sz="2000" dirty="0"/>
          </a:p>
          <a:p>
            <a:r>
              <a:rPr lang="fr-CA" sz="2400" dirty="0"/>
              <a:t>Pour une </a:t>
            </a:r>
            <a:r>
              <a:rPr lang="fr-CA" sz="2400" dirty="0" err="1"/>
              <a:t>dépublier</a:t>
            </a:r>
            <a:r>
              <a:rPr lang="fr-CA" sz="2400" dirty="0"/>
              <a:t> de la PGF, </a:t>
            </a:r>
            <a:endParaRPr lang="fr-CA" sz="2400" dirty="0" smtClean="0"/>
          </a:p>
          <a:p>
            <a:pPr lvl="1"/>
            <a:r>
              <a:rPr lang="fr-CA" sz="2000" dirty="0" smtClean="0"/>
              <a:t>seul l’approbation </a:t>
            </a:r>
            <a:r>
              <a:rPr lang="fr-CA" sz="2000" dirty="0"/>
              <a:t>du réviseur de contenu Niveau 1 est </a:t>
            </a:r>
            <a:r>
              <a:rPr lang="fr-CA" sz="2000" dirty="0" smtClean="0"/>
              <a:t>requise</a:t>
            </a:r>
            <a:endParaRPr lang="fr-CA" sz="2400" dirty="0" smtClean="0"/>
          </a:p>
          <a:p>
            <a:endParaRPr lang="fr-CA" sz="2400"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843211794"/>
      </p:ext>
    </p:extLst>
  </p:cSld>
  <p:clrMapOvr>
    <a:masterClrMapping/>
  </p:clrMapOvr>
  <mc:AlternateContent xmlns:mc="http://schemas.openxmlformats.org/markup-compatibility/2006" xmlns:p14="http://schemas.microsoft.com/office/powerpoint/2010/main">
    <mc:Choice Requires="p14">
      <p:transition spd="slow" p14:dur="2000" advTm="43597"/>
    </mc:Choice>
    <mc:Fallback xmlns="">
      <p:transition spd="slow" advTm="435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6635" x="831850" y="6597650"/>
          <p14:tracePt t="6644" x="831850" y="6591300"/>
          <p14:tracePt t="6661" x="831850" y="6565900"/>
          <p14:tracePt t="6677" x="819150" y="6546850"/>
          <p14:tracePt t="6694" x="800100" y="6496050"/>
          <p14:tracePt t="6711" x="768350" y="6432550"/>
          <p14:tracePt t="6727" x="723900" y="6356350"/>
          <p14:tracePt t="6744" x="666750" y="6286500"/>
          <p14:tracePt t="6761" x="590550" y="6210300"/>
          <p14:tracePt t="6777" x="495300" y="6165850"/>
          <p14:tracePt t="6794" x="381000" y="6115050"/>
          <p14:tracePt t="6810" x="311150" y="6096000"/>
          <p14:tracePt t="6827" x="279400" y="6076950"/>
          <p14:tracePt t="6844" x="254000" y="6057900"/>
          <p14:tracePt t="6860" x="234950" y="6038850"/>
          <p14:tracePt t="6877" x="196850" y="5981700"/>
          <p14:tracePt t="6894" x="127000" y="5930900"/>
          <p14:tracePt t="6910" x="50800" y="5892800"/>
          <p14:tracePt t="7939" x="19050" y="1352550"/>
          <p14:tracePt t="7947" x="63500" y="1320800"/>
          <p14:tracePt t="7959" x="114300" y="1295400"/>
          <p14:tracePt t="7976" x="241300" y="1257300"/>
          <p14:tracePt t="7993" x="342900" y="1225550"/>
          <p14:tracePt t="8009" x="463550" y="1206500"/>
          <p14:tracePt t="8026" x="647700" y="1149350"/>
          <p14:tracePt t="8043" x="762000" y="1104900"/>
          <p14:tracePt t="8059" x="831850" y="1085850"/>
          <p14:tracePt t="8076" x="863600" y="1073150"/>
          <p14:tracePt t="8093" x="882650" y="1073150"/>
          <p14:tracePt t="8109" x="914400" y="1060450"/>
          <p14:tracePt t="8126" x="927100" y="1060450"/>
          <p14:tracePt t="8143" x="933450" y="1060450"/>
          <p14:tracePt t="8187" x="933450" y="1066800"/>
          <p14:tracePt t="8195" x="920750" y="1085850"/>
          <p14:tracePt t="8209" x="908050" y="1111250"/>
          <p14:tracePt t="8226" x="806450" y="1212850"/>
          <p14:tracePt t="8242" x="755650" y="1282700"/>
          <p14:tracePt t="8259" x="730250" y="1371600"/>
          <p14:tracePt t="8276" x="730250" y="1435100"/>
          <p14:tracePt t="8292" x="730250" y="1479550"/>
          <p14:tracePt t="8309" x="711200" y="1517650"/>
          <p14:tracePt t="8326" x="692150" y="1562100"/>
          <p14:tracePt t="8342" x="679450" y="1593850"/>
          <p14:tracePt t="8359" x="666750" y="1631950"/>
          <p14:tracePt t="8376" x="660400" y="1663700"/>
          <p14:tracePt t="8392" x="647700" y="1682750"/>
          <p14:tracePt t="8409" x="635000" y="1701800"/>
          <p14:tracePt t="8426" x="628650" y="1714500"/>
          <p14:tracePt t="8442" x="622300" y="1733550"/>
          <p14:tracePt t="8459" x="622300" y="1752600"/>
          <p14:tracePt t="8476" x="622300" y="1778000"/>
          <p14:tracePt t="8492" x="622300" y="1797050"/>
          <p14:tracePt t="8509" x="622300" y="1841500"/>
          <p14:tracePt t="8526" x="622300" y="1885950"/>
          <p14:tracePt t="8542" x="622300" y="1924050"/>
          <p14:tracePt t="8559" x="628650" y="1968500"/>
          <p14:tracePt t="8576" x="647700" y="2006600"/>
          <p14:tracePt t="8592" x="660400" y="2032000"/>
          <p14:tracePt t="8609" x="666750" y="2051050"/>
          <p14:tracePt t="8625" x="685800" y="2070100"/>
          <p14:tracePt t="8642" x="698500" y="2108200"/>
          <p14:tracePt t="8659" x="711200" y="2152650"/>
          <p14:tracePt t="8675" x="723900" y="2190750"/>
          <p14:tracePt t="8692" x="730250" y="2247900"/>
          <p14:tracePt t="8709" x="742950" y="2279650"/>
          <p14:tracePt t="8725" x="749300" y="2311400"/>
          <p14:tracePt t="8742" x="749300" y="2343150"/>
          <p14:tracePt t="8759" x="762000" y="2362200"/>
          <p14:tracePt t="8775" x="762000" y="2368550"/>
          <p14:tracePt t="8792" x="774700" y="2387600"/>
          <p14:tracePt t="8809" x="774700" y="2400300"/>
          <p14:tracePt t="8825" x="781050" y="2413000"/>
          <p14:tracePt t="8842" x="793750" y="2457450"/>
          <p14:tracePt t="8859" x="819150" y="2495550"/>
          <p14:tracePt t="8875" x="838200" y="2527300"/>
          <p14:tracePt t="8892" x="850900" y="2552700"/>
          <p14:tracePt t="8909" x="850900" y="2565400"/>
          <p14:tracePt t="8925" x="857250" y="2584450"/>
          <p14:tracePt t="8942" x="857250" y="2590800"/>
          <p14:tracePt t="8959" x="863600" y="2597150"/>
          <p14:tracePt t="8975" x="863600" y="2603500"/>
          <p14:tracePt t="8995" x="863600" y="2609850"/>
          <p14:tracePt t="11195" x="869950" y="2609850"/>
          <p14:tracePt t="11227" x="869950" y="2603500"/>
          <p14:tracePt t="13307" x="863600" y="2603500"/>
          <p14:tracePt t="13315" x="857250" y="2603500"/>
          <p14:tracePt t="14172" x="863600" y="2603500"/>
          <p14:tracePt t="14188" x="869950" y="2603500"/>
          <p14:tracePt t="14203" x="876300" y="2603500"/>
          <p14:tracePt t="14212" x="882650" y="2603500"/>
          <p14:tracePt t="14221" x="889000" y="2597150"/>
          <p14:tracePt t="14237" x="895350" y="2590800"/>
          <p14:tracePt t="14254" x="920750" y="2590800"/>
          <p14:tracePt t="14271" x="939800" y="2590800"/>
          <p14:tracePt t="14287" x="965200" y="2584450"/>
          <p14:tracePt t="14304" x="996950" y="2578100"/>
          <p14:tracePt t="14321" x="1035050" y="2571750"/>
          <p14:tracePt t="14337" x="1060450" y="2571750"/>
          <p14:tracePt t="14354" x="1092200" y="2571750"/>
          <p14:tracePt t="14370" x="1136650" y="2565400"/>
          <p14:tracePt t="14387" x="1244600" y="2565400"/>
          <p14:tracePt t="14404" x="1327150" y="2565400"/>
          <p14:tracePt t="14421" x="1422400" y="2565400"/>
          <p14:tracePt t="14437" x="1530350" y="2565400"/>
          <p14:tracePt t="14454" x="1631950" y="2565400"/>
          <p14:tracePt t="14470" x="1708150" y="2565400"/>
          <p14:tracePt t="14487" x="1771650" y="2565400"/>
          <p14:tracePt t="14504" x="1816100" y="2565400"/>
          <p14:tracePt t="14520" x="1854200" y="2565400"/>
          <p14:tracePt t="14537" x="1879600" y="2565400"/>
          <p14:tracePt t="14554" x="1905000" y="2565400"/>
          <p14:tracePt t="14570" x="1930400" y="2559050"/>
          <p14:tracePt t="14587" x="1962150" y="2552700"/>
          <p14:tracePt t="14604" x="1987550" y="2552700"/>
          <p14:tracePt t="14620" x="2012950" y="2552700"/>
          <p14:tracePt t="14637" x="2044700" y="2552700"/>
          <p14:tracePt t="14654" x="2082800" y="2552700"/>
          <p14:tracePt t="14671" x="2127250" y="2552700"/>
          <p14:tracePt t="14687" x="2184400" y="2546350"/>
          <p14:tracePt t="14704" x="2260600" y="2546350"/>
          <p14:tracePt t="14720" x="2349500" y="2546350"/>
          <p14:tracePt t="14737" x="2425700" y="2546350"/>
          <p14:tracePt t="14753" x="2508250" y="2546350"/>
          <p14:tracePt t="14770" x="2584450" y="2546350"/>
          <p14:tracePt t="14787" x="2660650" y="2546350"/>
          <p14:tracePt t="14803" x="2724150" y="2546350"/>
          <p14:tracePt t="14820" x="2774950" y="2546350"/>
          <p14:tracePt t="14837" x="2813050" y="2546350"/>
          <p14:tracePt t="14853" x="2844800" y="2546350"/>
          <p14:tracePt t="14870" x="2857500" y="2546350"/>
          <p14:tracePt t="14886" x="2870200" y="2546350"/>
          <p14:tracePt t="14903" x="2882900" y="2546350"/>
          <p14:tracePt t="14920" x="2921000" y="2540000"/>
          <p14:tracePt t="14937" x="2965450" y="2540000"/>
          <p14:tracePt t="14953" x="3028950" y="2527300"/>
          <p14:tracePt t="14970" x="3105150" y="2514600"/>
          <p14:tracePt t="14987" x="3213100" y="2501900"/>
          <p14:tracePt t="15003" x="3270250" y="2501900"/>
          <p14:tracePt t="15020" x="3314700" y="2501900"/>
          <p14:tracePt t="15037" x="3352800" y="2501900"/>
          <p14:tracePt t="15053" x="3378200" y="2489200"/>
          <p14:tracePt t="15070" x="3397250" y="2489200"/>
          <p14:tracePt t="15087" x="3435350" y="2476500"/>
          <p14:tracePt t="15103" x="3467100" y="2470150"/>
          <p14:tracePt t="15120" x="3511550" y="2463800"/>
          <p14:tracePt t="15136" x="3568700" y="2457450"/>
          <p14:tracePt t="15153" x="3619500" y="2451100"/>
          <p14:tracePt t="15170" x="3651250" y="2444750"/>
          <p14:tracePt t="15186" x="3663950" y="2444750"/>
          <p14:tracePt t="15203" x="3670300" y="2444750"/>
          <p14:tracePt t="15236" x="3676650" y="2444750"/>
          <p14:tracePt t="15244" x="3676650" y="2438400"/>
          <p14:tracePt t="15253" x="3683000" y="2432050"/>
          <p14:tracePt t="15270" x="3689350" y="2432050"/>
          <p14:tracePt t="15286" x="3708400" y="2425700"/>
          <p14:tracePt t="15303" x="3733800" y="2419350"/>
          <p14:tracePt t="15320" x="3746500" y="2413000"/>
          <p14:tracePt t="15336" x="3752850" y="2413000"/>
          <p14:tracePt t="15370" x="3759200" y="2413000"/>
          <p14:tracePt t="15412" x="3765550" y="2406650"/>
          <p14:tracePt t="15484" x="3771900" y="2400300"/>
          <p14:tracePt t="15508" x="3778250" y="2400300"/>
          <p14:tracePt t="15516" x="3784600" y="2400300"/>
          <p14:tracePt t="15524" x="3790950" y="2400300"/>
          <p14:tracePt t="15536" x="3797300" y="2400300"/>
          <p14:tracePt t="15553" x="3810000" y="2400300"/>
          <p14:tracePt t="15570" x="3841750" y="2400300"/>
          <p14:tracePt t="15586" x="3886200" y="2400300"/>
          <p14:tracePt t="15602" x="3949700" y="2400300"/>
          <p14:tracePt t="15619" x="4025900" y="2400300"/>
          <p14:tracePt t="15636" x="4038600" y="2393950"/>
          <p14:tracePt t="15652" x="4044950" y="2387600"/>
          <p14:tracePt t="15876" x="4051300" y="2387600"/>
          <p14:tracePt t="15892" x="4057650" y="2387600"/>
          <p14:tracePt t="15900" x="4070350" y="2387600"/>
          <p14:tracePt t="15907" x="4089400" y="2387600"/>
          <p14:tracePt t="15919" x="4108450" y="2393950"/>
          <p14:tracePt t="15936" x="4152900" y="2393950"/>
          <p14:tracePt t="15952" x="4197350" y="2393950"/>
          <p14:tracePt t="15969" x="4241800" y="2393950"/>
          <p14:tracePt t="15986" x="4260850" y="2393950"/>
          <p14:tracePt t="16004" x="4292600" y="2393950"/>
          <p14:tracePt t="16020" x="4318000" y="2400300"/>
          <p14:tracePt t="16036" x="4406900" y="2413000"/>
          <p14:tracePt t="16052" x="4546600" y="2425700"/>
          <p14:tracePt t="16069" x="4699000" y="2432050"/>
          <p14:tracePt t="16086" x="4832350" y="2432050"/>
          <p14:tracePt t="16102" x="4908550" y="2432050"/>
          <p14:tracePt t="16119" x="4933950" y="2432050"/>
          <p14:tracePt t="16136" x="4940300" y="2432050"/>
          <p14:tracePt t="16188" x="4946650" y="2432050"/>
          <p14:tracePt t="16196" x="4953000" y="2432050"/>
          <p14:tracePt t="16212" x="4959350" y="2432050"/>
          <p14:tracePt t="16220" x="4965700" y="2432050"/>
          <p14:tracePt t="16236" x="4972050" y="2432050"/>
          <p14:tracePt t="16252" x="4991100" y="2432050"/>
          <p14:tracePt t="16269" x="5029200" y="2432050"/>
          <p14:tracePt t="16285" x="5073650" y="2432050"/>
          <p14:tracePt t="16302" x="5124450" y="2432050"/>
          <p14:tracePt t="16319" x="5162550" y="2432050"/>
          <p14:tracePt t="16335" x="5194300" y="2432050"/>
          <p14:tracePt t="16352" x="5226050" y="2432050"/>
          <p14:tracePt t="16369" x="5257800" y="2432050"/>
          <p14:tracePt t="16385" x="5289550" y="2432050"/>
          <p14:tracePt t="16402" x="5334000" y="2432050"/>
          <p14:tracePt t="16419" x="5391150" y="2432050"/>
          <p14:tracePt t="16435" x="5422900" y="2432050"/>
          <p14:tracePt t="16452" x="5435600" y="2425700"/>
          <p14:tracePt t="16469" x="5441950" y="2425700"/>
          <p14:tracePt t="16485" x="5461000" y="2425700"/>
          <p14:tracePt t="16502" x="5473700" y="2425700"/>
          <p14:tracePt t="16518" x="5480050" y="2425700"/>
          <p14:tracePt t="16535" x="5492750" y="2419350"/>
          <p14:tracePt t="16552" x="5505450" y="2419350"/>
          <p14:tracePt t="16568" x="5518150" y="2419350"/>
          <p14:tracePt t="16602" x="5524500" y="2419350"/>
          <p14:tracePt t="16618" x="5530850" y="2419350"/>
          <p14:tracePt t="16635" x="5556250" y="2419350"/>
          <p14:tracePt t="16652" x="5575300" y="2419350"/>
          <p14:tracePt t="16668" x="5600700" y="2419350"/>
          <p14:tracePt t="16685" x="5619750" y="2413000"/>
          <p14:tracePt t="16702" x="5632450" y="2406650"/>
          <p14:tracePt t="16735" x="5638800" y="2406650"/>
          <p14:tracePt t="16908" x="5632450" y="2406650"/>
          <p14:tracePt t="16940" x="5626100" y="2406650"/>
          <p14:tracePt t="16972" x="5619750" y="2406650"/>
          <p14:tracePt t="16980" x="5613400" y="2406650"/>
          <p14:tracePt t="16996" x="5607050" y="2406650"/>
          <p14:tracePt t="17004" x="5600700" y="2406650"/>
          <p14:tracePt t="17020" x="5594350" y="2406650"/>
          <p14:tracePt t="17036" x="5588000" y="2406650"/>
          <p14:tracePt t="17052" x="5581650" y="2406650"/>
          <p14:tracePt t="17068" x="5568950" y="2406650"/>
          <p14:tracePt t="17085" x="5562600" y="2406650"/>
          <p14:tracePt t="17101" x="5549900" y="2406650"/>
          <p14:tracePt t="17118" x="5537200" y="2413000"/>
          <p14:tracePt t="17135" x="5518150" y="2419350"/>
          <p14:tracePt t="17151" x="5486400" y="2419350"/>
          <p14:tracePt t="17168" x="5416550" y="2419350"/>
          <p14:tracePt t="17185" x="5327650" y="2419350"/>
          <p14:tracePt t="17201" x="5219700" y="2432050"/>
          <p14:tracePt t="17218" x="5124450" y="2444750"/>
          <p14:tracePt t="17235" x="5054600" y="2444750"/>
          <p14:tracePt t="17251" x="4959350" y="2444750"/>
          <p14:tracePt t="17268" x="4908550" y="2457450"/>
          <p14:tracePt t="17285" x="4845050" y="2457450"/>
          <p14:tracePt t="17301" x="4762500" y="2457450"/>
          <p14:tracePt t="17318" x="4641850" y="2457450"/>
          <p14:tracePt t="17334" x="4521200" y="2457450"/>
          <p14:tracePt t="17351" x="4432300" y="2457450"/>
          <p14:tracePt t="17368" x="4318000" y="2457450"/>
          <p14:tracePt t="17385" x="4210050" y="2457450"/>
          <p14:tracePt t="17401" x="4114800" y="2457450"/>
          <p14:tracePt t="17418" x="4000500" y="2457450"/>
          <p14:tracePt t="17420" x="3937000" y="2457450"/>
          <p14:tracePt t="17434" x="3873500" y="2457450"/>
          <p14:tracePt t="17451" x="3657600" y="2457450"/>
          <p14:tracePt t="17468" x="3517900" y="2457450"/>
          <p14:tracePt t="17484" x="3365500" y="2457450"/>
          <p14:tracePt t="17501" x="3213100" y="2457450"/>
          <p14:tracePt t="17518" x="3028950" y="2457450"/>
          <p14:tracePt t="17534" x="2832100" y="2457450"/>
          <p14:tracePt t="17551" x="2635250" y="2457450"/>
          <p14:tracePt t="17568" x="2457450" y="2457450"/>
          <p14:tracePt t="17584" x="2298700" y="2457450"/>
          <p14:tracePt t="17601" x="2165350" y="2457450"/>
          <p14:tracePt t="17618" x="2044700" y="2457450"/>
          <p14:tracePt t="17634" x="1917700" y="2457450"/>
          <p14:tracePt t="17651" x="1790700" y="2457450"/>
          <p14:tracePt t="17667" x="1746250" y="2457450"/>
          <p14:tracePt t="17684" x="1701800" y="2457450"/>
          <p14:tracePt t="17701" x="1651000" y="2457450"/>
          <p14:tracePt t="17717" x="1600200" y="2457450"/>
          <p14:tracePt t="17734" x="1549400" y="2457450"/>
          <p14:tracePt t="17751" x="1498600" y="2457450"/>
          <p14:tracePt t="17767" x="1460500" y="2463800"/>
          <p14:tracePt t="17784" x="1428750" y="2463800"/>
          <p14:tracePt t="17801" x="1403350" y="2463800"/>
          <p14:tracePt t="17818" x="1377950" y="2470150"/>
          <p14:tracePt t="17834" x="1371600" y="2476500"/>
          <p14:tracePt t="17851" x="1365250" y="2476500"/>
          <p14:tracePt t="17867" x="1358900" y="2476500"/>
          <p14:tracePt t="17884" x="1339850" y="2476500"/>
          <p14:tracePt t="17901" x="1314450" y="2476500"/>
          <p14:tracePt t="17917" x="1289050" y="2476500"/>
          <p14:tracePt t="17934" x="1257300" y="2476500"/>
          <p14:tracePt t="17951" x="1231900" y="2476500"/>
          <p14:tracePt t="17967" x="1200150" y="2476500"/>
          <p14:tracePt t="17984" x="1168400" y="2476500"/>
          <p14:tracePt t="18001" x="1111250" y="2476500"/>
          <p14:tracePt t="18017" x="1047750" y="2476500"/>
          <p14:tracePt t="18034" x="984250" y="2476500"/>
          <p14:tracePt t="18051" x="939800" y="2482850"/>
          <p14:tracePt t="18067" x="901700" y="2501900"/>
          <p14:tracePt t="18084" x="895350" y="2501900"/>
          <p14:tracePt t="18101" x="889000" y="2501900"/>
          <p14:tracePt t="18117" x="882650" y="2508250"/>
          <p14:tracePt t="18151" x="869950" y="2514600"/>
          <p14:tracePt t="18188" x="863600" y="2514600"/>
          <p14:tracePt t="18204" x="857250" y="2514600"/>
          <p14:tracePt t="18212" x="850900" y="2520950"/>
          <p14:tracePt t="18228" x="844550" y="2520950"/>
          <p14:tracePt t="18236" x="838200" y="2520950"/>
          <p14:tracePt t="18250" x="831850" y="2520950"/>
          <p14:tracePt t="18267" x="787400" y="2540000"/>
          <p14:tracePt t="18284" x="768350" y="2540000"/>
          <p14:tracePt t="18300" x="762000" y="2540000"/>
          <p14:tracePt t="18348" x="755650" y="2546350"/>
          <p14:tracePt t="18548" x="749300" y="2546350"/>
          <p14:tracePt t="18564" x="742950" y="2546350"/>
          <p14:tracePt t="18580" x="736600" y="2546350"/>
          <p14:tracePt t="18588" x="730250" y="2546350"/>
          <p14:tracePt t="18796" x="723900" y="2546350"/>
          <p14:tracePt t="18812" x="717550" y="2546350"/>
          <p14:tracePt t="18820" x="711200" y="2546350"/>
          <p14:tracePt t="18836" x="704850" y="2552700"/>
          <p14:tracePt t="18850" x="698500" y="2552700"/>
          <p14:tracePt t="18867" x="679450" y="2559050"/>
          <p14:tracePt t="18883" x="666750" y="2578100"/>
          <p14:tracePt t="18900" x="647700" y="2590800"/>
          <p14:tracePt t="18916" x="641350" y="2597150"/>
          <p14:tracePt t="18933" x="635000" y="2597150"/>
          <p14:tracePt t="18950" x="615950" y="2603500"/>
          <p14:tracePt t="18966" x="609600" y="2609850"/>
          <p14:tracePt t="18983" x="590550" y="2616200"/>
          <p14:tracePt t="19000" x="584200" y="2622550"/>
          <p14:tracePt t="19016" x="584200" y="2628900"/>
          <p14:tracePt t="19180" x="577850" y="2628900"/>
          <p14:tracePt t="19196" x="577850" y="2635250"/>
          <p14:tracePt t="19204" x="571500" y="2635250"/>
          <p14:tracePt t="19216" x="565150" y="2641600"/>
          <p14:tracePt t="19233" x="546100" y="2647950"/>
          <p14:tracePt t="19249" x="533400" y="2660650"/>
          <p14:tracePt t="19266" x="527050" y="2673350"/>
          <p14:tracePt t="19283" x="520700" y="2686050"/>
          <p14:tracePt t="19300" x="514350" y="2698750"/>
          <p14:tracePt t="19316" x="514350" y="2711450"/>
          <p14:tracePt t="19333" x="514350" y="2717800"/>
          <p14:tracePt t="19349" x="508000" y="2724150"/>
          <p14:tracePt t="19383" x="501650" y="2736850"/>
          <p14:tracePt t="19404" x="501650" y="2743200"/>
          <p14:tracePt t="19416" x="495300" y="2743200"/>
          <p14:tracePt t="19433" x="495300" y="2755900"/>
          <p14:tracePt t="19449" x="495300" y="2762250"/>
          <p14:tracePt t="19466" x="488950" y="2768600"/>
          <p14:tracePt t="19483" x="482600" y="2781300"/>
          <p14:tracePt t="19500" x="482600" y="2787650"/>
          <p14:tracePt t="19516" x="476250" y="2800350"/>
          <p14:tracePt t="19533" x="476250" y="2806700"/>
          <p14:tracePt t="19549" x="476250" y="2813050"/>
          <p14:tracePt t="19566" x="476250" y="2825750"/>
          <p14:tracePt t="19583" x="476250" y="2832100"/>
          <p14:tracePt t="19644" x="476250" y="2838450"/>
          <p14:tracePt t="19684" x="476250" y="2844800"/>
          <p14:tracePt t="19724" x="476250" y="2851150"/>
          <p14:tracePt t="19740" x="476250" y="2857500"/>
          <p14:tracePt t="19756" x="476250" y="2863850"/>
          <p14:tracePt t="19772" x="476250" y="2870200"/>
          <p14:tracePt t="19796" x="476250" y="2876550"/>
          <p14:tracePt t="19804" x="482600" y="2882900"/>
          <p14:tracePt t="19820" x="488950" y="2895600"/>
          <p14:tracePt t="19852" x="495300" y="2901950"/>
          <p14:tracePt t="19868" x="495300" y="2908300"/>
          <p14:tracePt t="19884" x="501650" y="2914650"/>
          <p14:tracePt t="19908" x="508000" y="2921000"/>
          <p14:tracePt t="19940" x="508000" y="2927350"/>
          <p14:tracePt t="19956" x="508000" y="2933700"/>
          <p14:tracePt t="20100" x="508000" y="2940050"/>
          <p14:tracePt t="20124" x="508000" y="2946400"/>
          <p14:tracePt t="20220" x="508000" y="2952750"/>
          <p14:tracePt t="20228" x="514350" y="2959100"/>
          <p14:tracePt t="20260" x="514350" y="2965450"/>
          <p14:tracePt t="20300" x="520700" y="2965450"/>
          <p14:tracePt t="20324" x="527050" y="2965450"/>
          <p14:tracePt t="20981" x="533400" y="2965450"/>
          <p14:tracePt t="26493" x="533400" y="2959100"/>
          <p14:tracePt t="28677" x="527050" y="2959100"/>
          <p14:tracePt t="28973" x="520700" y="2959100"/>
          <p14:tracePt t="30158" x="514350" y="2959100"/>
          <p14:tracePt t="30614" x="508000" y="2959100"/>
          <p14:tracePt t="31078" x="508000" y="2965450"/>
          <p14:tracePt t="31774" x="501650" y="2965450"/>
          <p14:tracePt t="31822" x="501650" y="2971800"/>
          <p14:tracePt t="31870" x="501650" y="2978150"/>
          <p14:tracePt t="31886" x="501650" y="2984500"/>
          <p14:tracePt t="32030" x="501650" y="2990850"/>
          <p14:tracePt t="32086" x="501650" y="2997200"/>
          <p14:tracePt t="32110" x="495300" y="3003550"/>
          <p14:tracePt t="32118" x="495300" y="3009900"/>
          <p14:tracePt t="32142" x="495300" y="3016250"/>
          <p14:tracePt t="32166" x="495300" y="3022600"/>
          <p14:tracePt t="32198" x="495300" y="3028950"/>
          <p14:tracePt t="32206" x="495300" y="3035300"/>
          <p14:tracePt t="32230" x="495300" y="3041650"/>
          <p14:tracePt t="32254" x="495300" y="3048000"/>
          <p14:tracePt t="32278" x="495300" y="3054350"/>
          <p14:tracePt t="32286" x="501650" y="3060700"/>
          <p14:tracePt t="32294" x="501650" y="3067050"/>
          <p14:tracePt t="32305" x="501650" y="3079750"/>
          <p14:tracePt t="32321" x="508000" y="3092450"/>
          <p14:tracePt t="32338" x="514350" y="3105150"/>
          <p14:tracePt t="32355" x="520700" y="3124200"/>
          <p14:tracePt t="32371" x="539750" y="3143250"/>
          <p14:tracePt t="32388" x="552450" y="3155950"/>
          <p14:tracePt t="32405" x="558800" y="3162300"/>
          <p14:tracePt t="32438" x="565150" y="3175000"/>
          <p14:tracePt t="32455" x="571500" y="3175000"/>
          <p14:tracePt t="32471" x="571500" y="3181350"/>
          <p14:tracePt t="32488" x="577850" y="3187700"/>
          <p14:tracePt t="32504" x="584200" y="3187700"/>
          <p14:tracePt t="32521" x="584200" y="3200400"/>
          <p14:tracePt t="32538" x="596900" y="3206750"/>
          <p14:tracePt t="32554" x="603250" y="3206750"/>
          <p14:tracePt t="32571" x="609600" y="3219450"/>
          <p14:tracePt t="32588" x="615950" y="3225800"/>
          <p14:tracePt t="32604" x="622300" y="3232150"/>
          <p14:tracePt t="32621" x="628650" y="3238500"/>
          <p14:tracePt t="32638" x="635000" y="3244850"/>
          <p14:tracePt t="32654" x="647700" y="3251200"/>
          <p14:tracePt t="32671" x="654050" y="3257550"/>
          <p14:tracePt t="32688" x="660400" y="3263900"/>
          <p14:tracePt t="32704" x="673100" y="3270250"/>
          <p14:tracePt t="32721" x="679450" y="3270250"/>
          <p14:tracePt t="32738" x="685800" y="3276600"/>
          <p14:tracePt t="32771" x="692150" y="3282950"/>
          <p14:tracePt t="32788" x="698500" y="3289300"/>
          <p14:tracePt t="32804" x="704850" y="3289300"/>
          <p14:tracePt t="32829" x="704850" y="3295650"/>
          <p14:tracePt t="32837" x="711200" y="3295650"/>
          <p14:tracePt t="32854" x="717550" y="3295650"/>
          <p14:tracePt t="32877" x="723900" y="3302000"/>
          <p14:tracePt t="32902" x="730250" y="3308350"/>
          <p14:tracePt t="32910" x="736600" y="3308350"/>
          <p14:tracePt t="32934" x="742950" y="3314700"/>
          <p14:tracePt t="32966" x="749300" y="3321050"/>
          <p14:tracePt t="32998" x="755650" y="3321050"/>
          <p14:tracePt t="33038" x="762000" y="3321050"/>
          <p14:tracePt t="33054" x="768350" y="3321050"/>
          <p14:tracePt t="33070" x="774700" y="3327400"/>
          <p14:tracePt t="33094" x="781050" y="3327400"/>
          <p14:tracePt t="33110" x="787400" y="3333750"/>
          <p14:tracePt t="33134" x="793750" y="3333750"/>
          <p14:tracePt t="33142" x="800100" y="3333750"/>
          <p14:tracePt t="33174" x="812800" y="3340100"/>
          <p14:tracePt t="33190" x="819150" y="3346450"/>
          <p14:tracePt t="33206" x="825500" y="3346450"/>
          <p14:tracePt t="33222" x="831850" y="3346450"/>
          <p14:tracePt t="33230" x="838200" y="3352800"/>
          <p14:tracePt t="33238" x="844550" y="3352800"/>
          <p14:tracePt t="33254" x="850900" y="3352800"/>
          <p14:tracePt t="33286" x="850900" y="3359150"/>
          <p14:tracePt t="33342" x="857250" y="3359150"/>
          <p14:tracePt t="33350" x="863600" y="3359150"/>
          <p14:tracePt t="33358" x="863600" y="3365500"/>
          <p14:tracePt t="33371" x="869950" y="3371850"/>
          <p14:tracePt t="33390" x="876300" y="3371850"/>
          <p14:tracePt t="33414" x="882650" y="3378200"/>
          <p14:tracePt t="33438" x="889000" y="3378200"/>
          <p14:tracePt t="33470" x="895350" y="3378200"/>
          <p14:tracePt t="33518" x="901700" y="3378200"/>
          <p14:tracePt t="33526" x="908050" y="3384550"/>
          <p14:tracePt t="33558" x="914400" y="3384550"/>
          <p14:tracePt t="33622" x="920750" y="3384550"/>
          <p14:tracePt t="34158" x="920750" y="3390900"/>
          <p14:tracePt t="37671" x="914400" y="3390900"/>
          <p14:tracePt t="37718" x="908050" y="3390900"/>
          <p14:tracePt t="37726" x="901700" y="3390900"/>
          <p14:tracePt t="37758" x="895350" y="3390900"/>
          <p14:tracePt t="37782" x="889000" y="3390900"/>
          <p14:tracePt t="37790" x="882650" y="3390900"/>
          <p14:tracePt t="37800" x="876300" y="3397250"/>
          <p14:tracePt t="37822" x="863600" y="3409950"/>
          <p14:tracePt t="37833" x="850900" y="3409950"/>
          <p14:tracePt t="37850" x="831850" y="3422650"/>
          <p14:tracePt t="37866" x="819150" y="3422650"/>
          <p14:tracePt t="37883" x="812800" y="3422650"/>
          <p14:tracePt t="37899" x="806450" y="3422650"/>
          <p14:tracePt t="37917" x="800100" y="3429000"/>
          <p14:tracePt t="37933" x="793750" y="3435350"/>
          <p14:tracePt t="37950" x="787400" y="3435350"/>
          <p14:tracePt t="37966" x="781050" y="3435350"/>
          <p14:tracePt t="37983" x="774700" y="3435350"/>
          <p14:tracePt t="38000" x="774700" y="3441700"/>
          <p14:tracePt t="38016" x="768350" y="3441700"/>
          <p14:tracePt t="38033" x="762000" y="3441700"/>
          <p14:tracePt t="38050" x="762000" y="3448050"/>
          <p14:tracePt t="38066" x="755650" y="3448050"/>
          <p14:tracePt t="38083" x="749300" y="3454400"/>
          <p14:tracePt t="38111" x="742950" y="3460750"/>
          <p14:tracePt t="38126" x="736600" y="3467100"/>
          <p14:tracePt t="38158" x="730250" y="3473450"/>
          <p14:tracePt t="38174" x="730250" y="3479800"/>
          <p14:tracePt t="38182" x="723900" y="3486150"/>
          <p14:tracePt t="38198" x="717550" y="3492500"/>
          <p14:tracePt t="38206" x="711200" y="3498850"/>
          <p14:tracePt t="38216" x="704850" y="3505200"/>
          <p14:tracePt t="38233" x="698500" y="3511550"/>
          <p14:tracePt t="38249" x="679450" y="3524250"/>
          <p14:tracePt t="38283" x="673100" y="3530600"/>
          <p14:tracePt t="38299" x="660400" y="3536950"/>
          <p14:tracePt t="38316" x="654050" y="3549650"/>
          <p14:tracePt t="38335" x="654050" y="3562350"/>
          <p14:tracePt t="38366" x="647700" y="3568700"/>
          <p14:tracePt t="38391" x="641350" y="3575050"/>
          <p14:tracePt t="38406" x="641350" y="3581400"/>
          <p14:tracePt t="38422" x="641350" y="3587750"/>
          <p14:tracePt t="38446" x="635000" y="3594100"/>
          <p14:tracePt t="38462" x="635000" y="3600450"/>
          <p14:tracePt t="38478" x="622300" y="3606800"/>
          <p14:tracePt t="38494" x="622300" y="3613150"/>
          <p14:tracePt t="38511" x="622300" y="3619500"/>
          <p14:tracePt t="38534" x="622300" y="3625850"/>
          <p14:tracePt t="38542" x="622300" y="3632200"/>
          <p14:tracePt t="38558" x="622300" y="3638550"/>
          <p14:tracePt t="38567" x="615950" y="3638550"/>
          <p14:tracePt t="38583" x="615950" y="3644900"/>
          <p14:tracePt t="38599" x="615950" y="3651250"/>
          <p14:tracePt t="38631" x="615950" y="3657600"/>
          <p14:tracePt t="38662" x="609600" y="3663950"/>
          <p14:tracePt t="38678" x="609600" y="3670300"/>
          <p14:tracePt t="38686" x="609600" y="3676650"/>
          <p14:tracePt t="38699" x="603250" y="3683000"/>
          <p14:tracePt t="38718" x="603250" y="3689350"/>
          <p14:tracePt t="38732" x="596900" y="3689350"/>
          <p14:tracePt t="38749" x="596900" y="3695700"/>
          <p14:tracePt t="38766" x="596900" y="3702050"/>
          <p14:tracePt t="38782" x="596900" y="3708400"/>
          <p14:tracePt t="38799" x="590550" y="3714750"/>
          <p14:tracePt t="39287" x="590550" y="3721100"/>
          <p14:tracePt t="39311" x="590550" y="3727450"/>
          <p14:tracePt t="39326" x="596900" y="3727450"/>
          <p14:tracePt t="39359" x="603250" y="3733800"/>
          <p14:tracePt t="39374" x="609600" y="3746500"/>
          <p14:tracePt t="39391" x="609600" y="3752850"/>
          <p14:tracePt t="39399" x="615950" y="3759200"/>
          <p14:tracePt t="39422" x="615950" y="3765550"/>
          <p14:tracePt t="39431" x="622300" y="3771900"/>
          <p14:tracePt t="39447" x="622300" y="3778250"/>
          <p14:tracePt t="39454" x="622300" y="3784600"/>
          <p14:tracePt t="39471" x="622300" y="3790950"/>
          <p14:tracePt t="39482" x="628650" y="3797300"/>
          <p14:tracePt t="39498" x="628650" y="3803650"/>
          <p14:tracePt t="39515" x="628650" y="3810000"/>
          <p14:tracePt t="39532" x="628650" y="3822700"/>
          <p14:tracePt t="39548" x="635000" y="3829050"/>
          <p14:tracePt t="39565" x="647700" y="3860800"/>
          <p14:tracePt t="39582" x="666750" y="3898900"/>
          <p14:tracePt t="39598" x="679450" y="3911600"/>
          <p14:tracePt t="39615" x="692150" y="3937000"/>
          <p14:tracePt t="39631" x="698500" y="3956050"/>
          <p14:tracePt t="39648" x="711200" y="3975100"/>
          <p14:tracePt t="39665" x="717550" y="3994150"/>
          <p14:tracePt t="39681" x="723900" y="4019550"/>
          <p14:tracePt t="39698" x="730250" y="4032250"/>
          <p14:tracePt t="39715" x="736600" y="4044950"/>
          <p14:tracePt t="39731" x="742950" y="4051300"/>
          <p14:tracePt t="39748" x="755650" y="4070350"/>
          <p14:tracePt t="39765" x="762000" y="4076700"/>
          <p14:tracePt t="39781" x="768350" y="4083050"/>
          <p14:tracePt t="39798" x="774700" y="4089400"/>
          <p14:tracePt t="39815" x="774700" y="4095750"/>
          <p14:tracePt t="39848" x="781050" y="4102100"/>
          <p14:tracePt t="39865" x="781050" y="4108450"/>
          <p14:tracePt t="39895" x="787400" y="4114800"/>
          <p14:tracePt t="39919" x="787400" y="4121150"/>
          <p14:tracePt t="39935" x="793750" y="4127500"/>
          <p14:tracePt t="39943" x="800100" y="4127500"/>
          <p14:tracePt t="39951" x="800100" y="4133850"/>
          <p14:tracePt t="39965" x="806450" y="4133850"/>
          <p14:tracePt t="39981" x="812800" y="4140200"/>
          <p14:tracePt t="39998" x="819150" y="4146550"/>
          <p14:tracePt t="40015" x="825500" y="4146550"/>
          <p14:tracePt t="40047" x="831850" y="4146550"/>
          <p14:tracePt t="40079" x="838200" y="4152900"/>
          <p14:tracePt t="40103" x="844550" y="4152900"/>
          <p14:tracePt t="40135" x="850900" y="4159250"/>
          <p14:tracePt t="40151" x="857250" y="4165600"/>
          <p14:tracePt t="40159" x="863600" y="4165600"/>
          <p14:tracePt t="40191" x="869950" y="4165600"/>
          <p14:tracePt t="40207" x="876300" y="4171950"/>
          <p14:tracePt t="40255" x="882650" y="4178300"/>
          <p14:tracePt t="40311" x="889000" y="4178300"/>
          <p14:tracePt t="40367" x="895350" y="4178300"/>
          <p14:tracePt t="40375" x="901700" y="4184650"/>
          <p14:tracePt t="40391" x="914400" y="4184650"/>
          <p14:tracePt t="40407" x="920750" y="4184650"/>
          <p14:tracePt t="40423" x="927100" y="4191000"/>
          <p14:tracePt t="40615" x="927100" y="4197350"/>
          <p14:tracePt t="41399" x="927100" y="4203700"/>
          <p14:tracePt t="41583" x="920750" y="4203700"/>
          <p14:tracePt t="41855" x="914400" y="4203700"/>
        </p14:tracePtLst>
      </p14:laserTrace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a:t>Dépublication</a:t>
            </a:r>
            <a:r>
              <a:rPr lang="fr-CA" dirty="0"/>
              <a:t> – Statut après </a:t>
            </a:r>
            <a:r>
              <a:rPr lang="fr-CA" dirty="0" err="1"/>
              <a:t>dépublication</a:t>
            </a:r>
            <a:endParaRPr lang="fr-CA" dirty="0"/>
          </a:p>
        </p:txBody>
      </p:sp>
      <p:sp>
        <p:nvSpPr>
          <p:cNvPr id="3" name="Espace réservé du contenu 2"/>
          <p:cNvSpPr>
            <a:spLocks noGrp="1"/>
          </p:cNvSpPr>
          <p:nvPr>
            <p:ph idx="1"/>
          </p:nvPr>
        </p:nvSpPr>
        <p:spPr/>
        <p:txBody>
          <a:bodyPr/>
          <a:lstStyle/>
          <a:p>
            <a:pPr marL="0" indent="0">
              <a:buNone/>
            </a:pPr>
            <a:r>
              <a:rPr lang="fr-CA" sz="2800" dirty="0"/>
              <a:t>Après </a:t>
            </a:r>
            <a:r>
              <a:rPr lang="fr-CA" sz="2800" dirty="0" err="1"/>
              <a:t>dépublication</a:t>
            </a:r>
            <a:r>
              <a:rPr lang="fr-CA" sz="2800" dirty="0"/>
              <a:t> de Cartes Ouvertes seulement,</a:t>
            </a:r>
          </a:p>
          <a:p>
            <a:r>
              <a:rPr lang="fr-CA" sz="2800" dirty="0"/>
              <a:t> l’enregistrement devient publié dans la PGF seulement</a:t>
            </a:r>
          </a:p>
          <a:p>
            <a:pPr marL="0" indent="0">
              <a:buNone/>
            </a:pPr>
            <a:endParaRPr lang="fr-CA" sz="2800" dirty="0"/>
          </a:p>
          <a:p>
            <a:pPr marL="0" indent="0">
              <a:buNone/>
            </a:pPr>
            <a:endParaRPr lang="fr-CA" sz="2800" dirty="0"/>
          </a:p>
          <a:p>
            <a:pPr marL="0" indent="0">
              <a:buNone/>
            </a:pPr>
            <a:r>
              <a:rPr lang="fr-CA" sz="2800" dirty="0"/>
              <a:t>Après </a:t>
            </a:r>
            <a:r>
              <a:rPr lang="fr-CA" sz="2800" dirty="0" err="1"/>
              <a:t>dépublication</a:t>
            </a:r>
            <a:r>
              <a:rPr lang="fr-CA" sz="2800" dirty="0"/>
              <a:t> de la </a:t>
            </a:r>
            <a:r>
              <a:rPr lang="fr-CA" sz="2800" dirty="0" smtClean="0"/>
              <a:t>PGF</a:t>
            </a:r>
          </a:p>
          <a:p>
            <a:pPr marL="0" indent="0">
              <a:buNone/>
            </a:pPr>
            <a:endParaRPr lang="fr-CA" sz="2800" dirty="0"/>
          </a:p>
          <a:p>
            <a:r>
              <a:rPr lang="fr-CA" sz="2800" dirty="0"/>
              <a:t>L’enregistrement retourne à l’état d’ébauche</a:t>
            </a:r>
          </a:p>
        </p:txBody>
      </p:sp>
      <p:pic>
        <p:nvPicPr>
          <p:cNvPr id="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0867" y="5157192"/>
            <a:ext cx="1104276" cy="2824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0867" y="2708920"/>
            <a:ext cx="2708865" cy="324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412404660"/>
      </p:ext>
    </p:extLst>
  </p:cSld>
  <p:clrMapOvr>
    <a:masterClrMapping/>
  </p:clrMapOvr>
  <mc:AlternateContent xmlns:mc="http://schemas.openxmlformats.org/markup-compatibility/2006" xmlns:p14="http://schemas.microsoft.com/office/powerpoint/2010/main">
    <mc:Choice Requires="p14">
      <p:transition spd="slow" p14:dur="2000" advTm="16245"/>
    </mc:Choice>
    <mc:Fallback xmlns="">
      <p:transition spd="slow" advTm="162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4014" x="6350" y="1905000"/>
          <p14:tracePt t="4024" x="12700" y="1898650"/>
          <p14:tracePt t="4041" x="25400" y="1892300"/>
          <p14:tracePt t="4058" x="38100" y="1885950"/>
          <p14:tracePt t="4085" x="38100" y="1879600"/>
          <p14:tracePt t="4101" x="44450" y="1879600"/>
          <p14:tracePt t="4117" x="44450" y="1873250"/>
          <p14:tracePt t="4125" x="50800" y="1873250"/>
          <p14:tracePt t="4141" x="50800" y="1866900"/>
          <p14:tracePt t="4157" x="57150" y="1866900"/>
          <p14:tracePt t="4174" x="63500" y="1860550"/>
          <p14:tracePt t="4191" x="63500" y="1854200"/>
          <p14:tracePt t="4207" x="69850" y="1854200"/>
          <p14:tracePt t="4229" x="82550" y="1847850"/>
          <p14:tracePt t="4245" x="88900" y="1847850"/>
          <p14:tracePt t="4269" x="95250" y="1841500"/>
          <p14:tracePt t="4301" x="95250" y="1835150"/>
          <p14:tracePt t="4334" x="101600" y="1835150"/>
          <p14:tracePt t="4349" x="107950" y="1835150"/>
          <p14:tracePt t="4373" x="120650" y="1835150"/>
          <p14:tracePt t="4381" x="127000" y="1835150"/>
          <p14:tracePt t="4391" x="133350" y="1835150"/>
          <p14:tracePt t="4407" x="139700" y="1835150"/>
          <p14:tracePt t="4424" x="152400" y="1828800"/>
          <p14:tracePt t="4441" x="158750" y="1828800"/>
          <p14:tracePt t="4457" x="165100" y="1828800"/>
          <p14:tracePt t="4474" x="171450" y="1828800"/>
          <p14:tracePt t="4541" x="177800" y="1828800"/>
          <p14:tracePt t="4557" x="184150" y="1828800"/>
          <p14:tracePt t="4565" x="184150" y="1822450"/>
          <p14:tracePt t="4574" x="190500" y="1822450"/>
          <p14:tracePt t="4590" x="203200" y="1822450"/>
          <p14:tracePt t="4607" x="215900" y="1816100"/>
          <p14:tracePt t="4624" x="228600" y="1816100"/>
          <p14:tracePt t="4640" x="234950" y="1816100"/>
          <p14:tracePt t="4774" x="241300" y="1816100"/>
          <p14:tracePt t="4925" x="247650" y="1809750"/>
          <p14:tracePt t="4965" x="247650" y="1803400"/>
          <p14:tracePt t="5069" x="247650" y="1790700"/>
          <p14:tracePt t="5173" x="254000" y="1790700"/>
          <p14:tracePt t="5205" x="254000" y="1784350"/>
          <p14:tracePt t="5221" x="260350" y="1784350"/>
          <p14:tracePt t="5229" x="260350" y="1778000"/>
          <p14:tracePt t="5240" x="266700" y="1771650"/>
          <p14:tracePt t="5256" x="273050" y="1771650"/>
          <p14:tracePt t="5662" x="285750" y="1778000"/>
          <p14:tracePt t="5678" x="292100" y="1778000"/>
          <p14:tracePt t="5686" x="311150" y="1778000"/>
          <p14:tracePt t="5695" x="317500" y="1778000"/>
          <p14:tracePt t="5706" x="336550" y="1778000"/>
          <p14:tracePt t="5724" x="342900" y="1784350"/>
          <p14:tracePt t="5740" x="355600" y="1784350"/>
          <p14:tracePt t="5766" x="361950" y="1784350"/>
          <p14:tracePt t="5814" x="368300" y="1784350"/>
          <p14:tracePt t="5845" x="374650" y="1784350"/>
          <p14:tracePt t="5861" x="381000" y="1784350"/>
          <p14:tracePt t="5885" x="387350" y="1784350"/>
          <p14:tracePt t="5917" x="393700" y="1784350"/>
          <p14:tracePt t="5941" x="400050" y="1790700"/>
          <p14:tracePt t="5949" x="406400" y="1790700"/>
          <p14:tracePt t="5966" x="419100" y="1790700"/>
          <p14:tracePt t="5974" x="419100" y="1797050"/>
          <p14:tracePt t="5989" x="431800" y="1797050"/>
          <p14:tracePt t="6022" x="444500" y="1803400"/>
          <p14:tracePt t="6085" x="450850" y="1809750"/>
          <p14:tracePt t="6094" x="457200" y="1809750"/>
          <p14:tracePt t="6106" x="463550" y="1816100"/>
          <p14:tracePt t="6125" x="469900" y="1816100"/>
          <p14:tracePt t="6150" x="482600" y="1822450"/>
          <p14:tracePt t="6165" x="488950" y="1828800"/>
          <p14:tracePt t="6174" x="488950" y="1835150"/>
          <p14:tracePt t="6189" x="495300" y="1841500"/>
          <p14:tracePt t="6206" x="501650" y="1841500"/>
          <p14:tracePt t="6222" x="508000" y="1847850"/>
          <p14:tracePt t="6256" x="514350" y="1854200"/>
          <p14:tracePt t="6302" x="514350" y="1860550"/>
          <p14:tracePt t="6350" x="514350" y="1866900"/>
          <p14:tracePt t="6589" x="508000" y="1866900"/>
          <p14:tracePt t="6605" x="501650" y="1866900"/>
          <p14:tracePt t="6694" x="495300" y="1866900"/>
          <p14:tracePt t="7038" x="482600" y="1866900"/>
          <p14:tracePt t="7062" x="482600" y="1873250"/>
          <p14:tracePt t="7078" x="482600" y="1885950"/>
          <p14:tracePt t="7086" x="482600" y="1892300"/>
          <p14:tracePt t="7094" x="476250" y="1898650"/>
          <p14:tracePt t="7105" x="469900" y="1911350"/>
          <p14:tracePt t="7122" x="463550" y="1930400"/>
          <p14:tracePt t="7138" x="457200" y="1955800"/>
          <p14:tracePt t="7155" x="444500" y="1974850"/>
          <p14:tracePt t="7171" x="438150" y="2000250"/>
          <p14:tracePt t="7188" x="438150" y="2019300"/>
          <p14:tracePt t="7205" x="438150" y="2032000"/>
          <p14:tracePt t="7221" x="438150" y="2044700"/>
          <p14:tracePt t="7239" x="431800" y="2057400"/>
          <p14:tracePt t="7255" x="431800" y="2082800"/>
          <p14:tracePt t="7271" x="431800" y="2101850"/>
          <p14:tracePt t="7288" x="431800" y="2114550"/>
          <p14:tracePt t="7305" x="431800" y="2127250"/>
          <p14:tracePt t="7321" x="425450" y="2139950"/>
          <p14:tracePt t="7338" x="419100" y="2152650"/>
          <p14:tracePt t="7355" x="419100" y="2159000"/>
          <p14:tracePt t="7371" x="419100" y="2165350"/>
          <p14:tracePt t="7405" x="419100" y="2178050"/>
          <p14:tracePt t="7454" x="419100" y="2184400"/>
          <p14:tracePt t="7678" x="419100" y="2190750"/>
          <p14:tracePt t="7726" x="419100" y="2197100"/>
          <p14:tracePt t="7758" x="419100" y="2203450"/>
          <p14:tracePt t="7982" x="419100" y="2209800"/>
          <p14:tracePt t="7998" x="419100" y="2216150"/>
          <p14:tracePt t="8006" x="419100" y="2222500"/>
          <p14:tracePt t="8014" x="419100" y="2228850"/>
          <p14:tracePt t="8022" x="419100" y="2241550"/>
          <p14:tracePt t="8038" x="419100" y="2247900"/>
          <p14:tracePt t="8054" x="419100" y="2266950"/>
          <p14:tracePt t="8071" x="425450" y="2292350"/>
          <p14:tracePt t="8087" x="425450" y="2324100"/>
          <p14:tracePt t="8104" x="438150" y="2355850"/>
          <p14:tracePt t="8121" x="444500" y="2387600"/>
          <p14:tracePt t="8138" x="450850" y="2413000"/>
          <p14:tracePt t="8154" x="463550" y="2451100"/>
          <p14:tracePt t="8171" x="463550" y="2476500"/>
          <p14:tracePt t="8187" x="469900" y="2501900"/>
          <p14:tracePt t="8204" x="476250" y="2520950"/>
          <p14:tracePt t="8220" x="476250" y="2527300"/>
          <p14:tracePt t="8238" x="476250" y="2546350"/>
          <p14:tracePt t="8254" x="476250" y="2552700"/>
          <p14:tracePt t="8270" x="482600" y="2552700"/>
          <p14:tracePt t="8304" x="488950" y="2559050"/>
          <p14:tracePt t="8320" x="488950" y="2565400"/>
          <p14:tracePt t="8337" x="495300" y="2571750"/>
          <p14:tracePt t="8358" x="495300" y="2578100"/>
          <p14:tracePt t="8374" x="501650" y="2584450"/>
          <p14:tracePt t="8390" x="501650" y="2590800"/>
          <p14:tracePt t="8404" x="508000" y="2597150"/>
          <p14:tracePt t="8420" x="508000" y="2603500"/>
          <p14:tracePt t="8437" x="514350" y="2622550"/>
          <p14:tracePt t="8454" x="520700" y="2635250"/>
          <p14:tracePt t="8470" x="527050" y="2647950"/>
          <p14:tracePt t="8487" x="527050" y="2654300"/>
          <p14:tracePt t="8504" x="533400" y="2660650"/>
          <p14:tracePt t="8520" x="539750" y="2673350"/>
          <p14:tracePt t="8537" x="552450" y="2679700"/>
          <p14:tracePt t="8554" x="558800" y="2686050"/>
          <p14:tracePt t="8570" x="571500" y="2692400"/>
          <p14:tracePt t="8606" x="577850" y="2698750"/>
          <p14:tracePt t="8622" x="590550" y="2705100"/>
          <p14:tracePt t="8646" x="596900" y="2711450"/>
          <p14:tracePt t="8662" x="603250" y="2717800"/>
          <p14:tracePt t="8670" x="615950" y="2724150"/>
          <p14:tracePt t="8687" x="622300" y="2730500"/>
          <p14:tracePt t="8703" x="641350" y="2743200"/>
          <p14:tracePt t="8720" x="654050" y="2755900"/>
          <p14:tracePt t="8737" x="666750" y="2762250"/>
          <p14:tracePt t="8753" x="673100" y="2768600"/>
          <p14:tracePt t="8770" x="685800" y="2774950"/>
          <p14:tracePt t="8787" x="704850" y="2787650"/>
          <p14:tracePt t="8803" x="711200" y="2787650"/>
          <p14:tracePt t="8820" x="717550" y="2794000"/>
          <p14:tracePt t="8837" x="730250" y="2800350"/>
          <p14:tracePt t="8853" x="736600" y="2800350"/>
          <p14:tracePt t="8870" x="749300" y="2800350"/>
          <p14:tracePt t="8887" x="755650" y="2806700"/>
          <p14:tracePt t="8903" x="768350" y="2813050"/>
          <p14:tracePt t="8920" x="787400" y="2813050"/>
          <p14:tracePt t="8937" x="793750" y="2813050"/>
          <p14:tracePt t="8953" x="800100" y="2819400"/>
          <p14:tracePt t="8987" x="812800" y="2819400"/>
          <p14:tracePt t="9003" x="819150" y="2825750"/>
          <p14:tracePt t="9020" x="819150" y="2832100"/>
          <p14:tracePt t="9037" x="825500" y="2838450"/>
          <p14:tracePt t="9054" x="831850" y="2844800"/>
          <p14:tracePt t="9078" x="838200" y="2844800"/>
          <p14:tracePt t="9110" x="838200" y="2851150"/>
          <p14:tracePt t="9414" x="838200" y="2863850"/>
          <p14:tracePt t="9446" x="831850" y="2870200"/>
          <p14:tracePt t="9462" x="825500" y="2870200"/>
          <p14:tracePt t="9470" x="819150" y="2876550"/>
          <p14:tracePt t="9478" x="812800" y="2882900"/>
          <p14:tracePt t="9494" x="806450" y="2889250"/>
          <p14:tracePt t="9510" x="793750" y="2901950"/>
          <p14:tracePt t="9519" x="793750" y="2908300"/>
          <p14:tracePt t="9536" x="781050" y="2921000"/>
          <p14:tracePt t="9553" x="762000" y="2946400"/>
          <p14:tracePt t="9569" x="755650" y="2965450"/>
          <p14:tracePt t="9586" x="742950" y="2990850"/>
          <p14:tracePt t="9603" x="742950" y="3016250"/>
          <p14:tracePt t="9619" x="730250" y="3048000"/>
          <p14:tracePt t="9636" x="723900" y="3073400"/>
          <p14:tracePt t="9653" x="723900" y="3086100"/>
          <p14:tracePt t="9669" x="723900" y="3105150"/>
          <p14:tracePt t="9686" x="723900" y="3111500"/>
          <p14:tracePt t="9704" x="717550" y="3124200"/>
          <p14:tracePt t="9719" x="717550" y="3130550"/>
          <p14:tracePt t="9736" x="711200" y="3143250"/>
          <p14:tracePt t="9752" x="704850" y="3149600"/>
          <p14:tracePt t="9769" x="698500" y="3162300"/>
          <p14:tracePt t="9786" x="692150" y="3168650"/>
          <p14:tracePt t="9802" x="685800" y="3175000"/>
          <p14:tracePt t="9819" x="679450" y="3181350"/>
          <p14:tracePt t="9836" x="673100" y="3187700"/>
          <p14:tracePt t="9852" x="673100" y="3194050"/>
          <p14:tracePt t="9869" x="666750" y="3213100"/>
          <p14:tracePt t="9886" x="666750" y="3225800"/>
          <p14:tracePt t="9902" x="654050" y="3238500"/>
          <p14:tracePt t="9919" x="647700" y="3257550"/>
          <p14:tracePt t="9936" x="641350" y="3276600"/>
          <p14:tracePt t="9952" x="628650" y="3302000"/>
          <p14:tracePt t="9969" x="615950" y="3333750"/>
          <p14:tracePt t="9986" x="603250" y="3365500"/>
          <p14:tracePt t="10002" x="590550" y="3390900"/>
          <p14:tracePt t="10019" x="584200" y="3397250"/>
          <p14:tracePt t="10036" x="571500" y="3409950"/>
          <p14:tracePt t="10052" x="565150" y="3422650"/>
          <p14:tracePt t="10069" x="558800" y="3429000"/>
          <p14:tracePt t="10086" x="558800" y="3441700"/>
          <p14:tracePt t="10102" x="552450" y="3448050"/>
          <p14:tracePt t="10119" x="552450" y="3454400"/>
          <p14:tracePt t="10135" x="552450" y="3467100"/>
          <p14:tracePt t="10169" x="552450" y="3473450"/>
          <p14:tracePt t="10185" x="546100" y="3486150"/>
          <p14:tracePt t="10202" x="539750" y="3492500"/>
          <p14:tracePt t="10219" x="539750" y="3498850"/>
          <p14:tracePt t="10235" x="533400" y="3511550"/>
          <p14:tracePt t="10252" x="527050" y="3524250"/>
          <p14:tracePt t="10269" x="527050" y="3536950"/>
          <p14:tracePt t="10286" x="520700" y="3556000"/>
          <p14:tracePt t="10302" x="514350" y="3568700"/>
          <p14:tracePt t="10319" x="514350" y="3587750"/>
          <p14:tracePt t="10335" x="514350" y="3600450"/>
          <p14:tracePt t="10352" x="508000" y="3613150"/>
          <p14:tracePt t="10369" x="508000" y="3619500"/>
          <p14:tracePt t="10385" x="508000" y="3625850"/>
          <p14:tracePt t="10402" x="508000" y="3632200"/>
          <p14:tracePt t="10419" x="508000" y="3638550"/>
          <p14:tracePt t="10435" x="501650" y="3644900"/>
          <p14:tracePt t="10469" x="501650" y="3657600"/>
          <p14:tracePt t="10485" x="501650" y="3663950"/>
          <p14:tracePt t="10502" x="501650" y="3676650"/>
          <p14:tracePt t="10518" x="501650" y="3683000"/>
          <p14:tracePt t="10552" x="501650" y="3689350"/>
          <p14:tracePt t="10574" x="501650" y="3695700"/>
          <p14:tracePt t="10598" x="501650" y="3708400"/>
          <p14:tracePt t="10614" x="501650" y="3714750"/>
          <p14:tracePt t="10622" x="501650" y="3721100"/>
          <p14:tracePt t="10635" x="495300" y="3727450"/>
          <p14:tracePt t="10652" x="495300" y="3746500"/>
          <p14:tracePt t="10668" x="495300" y="3759200"/>
          <p14:tracePt t="10685" x="488950" y="3771900"/>
          <p14:tracePt t="10702" x="488950" y="3784600"/>
          <p14:tracePt t="10718" x="488950" y="3790950"/>
          <p14:tracePt t="10735" x="488950" y="3797300"/>
          <p14:tracePt t="10768" x="482600" y="3803650"/>
          <p14:tracePt t="10790" x="482600" y="3810000"/>
          <p14:tracePt t="10814" x="482600" y="3816350"/>
          <p14:tracePt t="10822" x="482600" y="3822700"/>
          <p14:tracePt t="10835" x="482600" y="3829050"/>
          <p14:tracePt t="10852" x="476250" y="3835400"/>
          <p14:tracePt t="10868" x="476250" y="3848100"/>
          <p14:tracePt t="10885" x="469900" y="3860800"/>
          <p14:tracePt t="10902" x="469900" y="3867150"/>
          <p14:tracePt t="10918" x="469900" y="3873500"/>
          <p14:tracePt t="10935" x="469900" y="3879850"/>
          <p14:tracePt t="10951" x="469900" y="3886200"/>
          <p14:tracePt t="10968" x="469900" y="3892550"/>
          <p14:tracePt t="10985" x="469900" y="3898900"/>
          <p14:tracePt t="11001" x="469900" y="3905250"/>
          <p14:tracePt t="11018" x="469900" y="3911600"/>
          <p14:tracePt t="11614" x="469900" y="3917950"/>
          <p14:tracePt t="12166" x="469900" y="3930650"/>
          <p14:tracePt t="12174" x="476250" y="3937000"/>
          <p14:tracePt t="12184" x="482600" y="3943350"/>
          <p14:tracePt t="12200" x="495300" y="3956050"/>
          <p14:tracePt t="12217" x="495300" y="3968750"/>
          <p14:tracePt t="12234" x="501650" y="3968750"/>
          <p14:tracePt t="12250" x="501650" y="3975100"/>
          <p14:tracePt t="12267" x="508000" y="3975100"/>
          <p14:tracePt t="12284" x="508000" y="3987800"/>
          <p14:tracePt t="12317" x="508000" y="3994150"/>
          <p14:tracePt t="12334" x="508000" y="4000500"/>
          <p14:tracePt t="12350" x="508000" y="4013200"/>
          <p14:tracePt t="12383" x="508000" y="4019550"/>
          <p14:tracePt t="12400" x="508000" y="4025900"/>
          <p14:tracePt t="12417" x="508000" y="4032250"/>
          <p14:tracePt t="12433" x="514350" y="4044950"/>
          <p14:tracePt t="12450" x="514350" y="4051300"/>
          <p14:tracePt t="12467" x="514350" y="4057650"/>
          <p14:tracePt t="12500" x="514350" y="4064000"/>
          <p14:tracePt t="12517" x="514350" y="4070350"/>
          <p14:tracePt t="12534" x="514350" y="4083050"/>
          <p14:tracePt t="12550" x="508000" y="4089400"/>
          <p14:tracePt t="12567" x="501650" y="4102100"/>
          <p14:tracePt t="12583" x="501650" y="4108450"/>
          <p14:tracePt t="12600" x="495300" y="4114800"/>
          <p14:tracePt t="12617" x="495300" y="4121150"/>
          <p14:tracePt t="12633" x="488950" y="4127500"/>
          <p14:tracePt t="12650" x="482600" y="4140200"/>
          <p14:tracePt t="12683" x="482600" y="4146550"/>
          <p14:tracePt t="12700" x="476250" y="4152900"/>
          <p14:tracePt t="12717" x="476250" y="4165600"/>
          <p14:tracePt t="12733" x="476250" y="4171950"/>
          <p14:tracePt t="12750" x="463550" y="4191000"/>
          <p14:tracePt t="12767" x="463550" y="4203700"/>
          <p14:tracePt t="12783" x="463550" y="4210050"/>
          <p14:tracePt t="12800" x="457200" y="4216400"/>
          <p14:tracePt t="12816" x="457200" y="4222750"/>
          <p14:tracePt t="12833" x="450850" y="4229100"/>
          <p14:tracePt t="12850" x="450850" y="4235450"/>
          <p14:tracePt t="12866" x="444500" y="4241800"/>
          <p14:tracePt t="12883" x="444500" y="4254500"/>
          <p14:tracePt t="12900" x="444500" y="4260850"/>
          <p14:tracePt t="12916" x="444500" y="4273550"/>
          <p14:tracePt t="12933" x="444500" y="4286250"/>
          <p14:tracePt t="12950" x="444500" y="4298950"/>
          <p14:tracePt t="12966" x="444500" y="4318000"/>
          <p14:tracePt t="12983" x="444500" y="4324350"/>
          <p14:tracePt t="13000" x="444500" y="4337050"/>
          <p14:tracePt t="13016" x="444500" y="4349750"/>
          <p14:tracePt t="13033" x="444500" y="4368800"/>
          <p14:tracePt t="13050" x="444500" y="4394200"/>
          <p14:tracePt t="13066" x="444500" y="4419600"/>
          <p14:tracePt t="13083" x="444500" y="4438650"/>
          <p14:tracePt t="13100" x="444500" y="4464050"/>
          <p14:tracePt t="13116" x="444500" y="4489450"/>
          <p14:tracePt t="13133" x="444500" y="4495800"/>
          <p14:tracePt t="13150" x="450850" y="4514850"/>
          <p14:tracePt t="13166" x="457200" y="4533900"/>
          <p14:tracePt t="13183" x="463550" y="4552950"/>
          <p14:tracePt t="13199" x="469900" y="4572000"/>
          <p14:tracePt t="13216" x="476250" y="4597400"/>
          <p14:tracePt t="13233" x="476250" y="4603750"/>
          <p14:tracePt t="13249" x="482600" y="4622800"/>
          <p14:tracePt t="13266" x="482600" y="4635500"/>
          <p14:tracePt t="13283" x="495300" y="4654550"/>
          <p14:tracePt t="13299" x="508000" y="4667250"/>
          <p14:tracePt t="13316" x="520700" y="4686300"/>
          <p14:tracePt t="13333" x="520700" y="4692650"/>
          <p14:tracePt t="13349" x="539750" y="4718050"/>
          <p14:tracePt t="13366" x="546100" y="4730750"/>
          <p14:tracePt t="13383" x="552450" y="4749800"/>
          <p14:tracePt t="13399" x="558800" y="4768850"/>
          <p14:tracePt t="13416" x="571500" y="4787900"/>
          <p14:tracePt t="13433" x="577850" y="4794250"/>
          <p14:tracePt t="13449" x="577850" y="4800600"/>
          <p14:tracePt t="13466" x="577850" y="4806950"/>
          <p14:tracePt t="13483" x="577850" y="4813300"/>
          <p14:tracePt t="13499" x="584200" y="4826000"/>
          <p14:tracePt t="13516" x="584200" y="4832350"/>
          <p14:tracePt t="13533" x="590550" y="4845050"/>
          <p14:tracePt t="13549" x="590550" y="4857750"/>
          <p14:tracePt t="13566" x="596900" y="4876800"/>
          <p14:tracePt t="13583" x="603250" y="4889500"/>
          <p14:tracePt t="13599" x="609600" y="4895850"/>
          <p14:tracePt t="13616" x="622300" y="4921250"/>
          <p14:tracePt t="13632" x="622300" y="4933950"/>
          <p14:tracePt t="13649" x="622300" y="4940300"/>
          <p14:tracePt t="13666" x="635000" y="4953000"/>
          <p14:tracePt t="13682" x="635000" y="4965700"/>
          <p14:tracePt t="13699" x="641350" y="4972050"/>
          <p14:tracePt t="13716" x="641350" y="4984750"/>
          <p14:tracePt t="13732" x="647700" y="4991100"/>
          <p14:tracePt t="13749" x="654050" y="5003800"/>
          <p14:tracePt t="13766" x="666750" y="5029200"/>
          <p14:tracePt t="13782" x="679450" y="5048250"/>
          <p14:tracePt t="13799" x="704850" y="5080000"/>
          <p14:tracePt t="13816" x="711200" y="5092700"/>
          <p14:tracePt t="13832" x="723900" y="5099050"/>
          <p14:tracePt t="13849" x="736600" y="5111750"/>
          <p14:tracePt t="13866" x="736600" y="5118100"/>
          <p14:tracePt t="13882" x="742950" y="5130800"/>
          <p14:tracePt t="13899" x="749300" y="5137150"/>
          <p14:tracePt t="13916" x="755650" y="5149850"/>
          <p14:tracePt t="13932" x="762000" y="5149850"/>
          <p14:tracePt t="13949" x="762000" y="5156200"/>
          <p14:tracePt t="13966" x="768350" y="5168900"/>
          <p14:tracePt t="13982" x="774700" y="5175250"/>
          <p14:tracePt t="13999" x="781050" y="5181600"/>
          <p14:tracePt t="14015" x="787400" y="5187950"/>
          <p14:tracePt t="14049" x="793750" y="5200650"/>
          <p14:tracePt t="14065" x="800100" y="5207000"/>
          <p14:tracePt t="14082" x="806450" y="5213350"/>
          <p14:tracePt t="14099" x="806450" y="5219700"/>
          <p14:tracePt t="14115" x="812800" y="5232400"/>
          <p14:tracePt t="14132" x="825500" y="5245100"/>
          <p14:tracePt t="14149" x="844550" y="5270500"/>
          <p14:tracePt t="14165" x="857250" y="5289550"/>
          <p14:tracePt t="14182" x="876300" y="5308600"/>
          <p14:tracePt t="14199" x="882650" y="5308600"/>
          <p14:tracePt t="15487" x="882650" y="5302250"/>
        </p14:tracePtLst>
      </p14:laserTrace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 coins arrondis 3"/>
          <p:cNvSpPr/>
          <p:nvPr/>
        </p:nvSpPr>
        <p:spPr>
          <a:xfrm>
            <a:off x="683568" y="3302988"/>
            <a:ext cx="7931224" cy="2286252"/>
          </a:xfrm>
          <a:prstGeom prst="round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400050" lvl="1" indent="0">
              <a:buNone/>
            </a:pPr>
            <a:r>
              <a:rPr lang="fr-CA" sz="3200" dirty="0"/>
              <a:t>S.V.P. </a:t>
            </a:r>
          </a:p>
          <a:p>
            <a:pPr marL="400050" lvl="1" indent="0">
              <a:buNone/>
            </a:pPr>
            <a:r>
              <a:rPr lang="fr-CA" sz="3200" dirty="0"/>
              <a:t>Avisez le support aux contributeurs </a:t>
            </a:r>
          </a:p>
          <a:p>
            <a:pPr marL="400050" lvl="1" indent="0">
              <a:buNone/>
            </a:pPr>
            <a:r>
              <a:rPr lang="fr-CA" sz="3200" dirty="0"/>
              <a:t>lorsque vous procédez à une </a:t>
            </a:r>
            <a:r>
              <a:rPr lang="fr-CA" sz="3200" dirty="0" err="1"/>
              <a:t>dépublication</a:t>
            </a:r>
            <a:r>
              <a:rPr lang="fr-CA" sz="3200" dirty="0"/>
              <a:t> </a:t>
            </a:r>
          </a:p>
          <a:p>
            <a:pPr marL="400050" lvl="1" indent="0">
              <a:buNone/>
            </a:pPr>
            <a:r>
              <a:rPr lang="fr-CA" sz="3200" dirty="0"/>
              <a:t>de Cartes Ouvertes</a:t>
            </a:r>
          </a:p>
          <a:p>
            <a:pPr algn="ctr"/>
            <a:endParaRPr lang="fr-CA" dirty="0"/>
          </a:p>
        </p:txBody>
      </p:sp>
      <p:sp>
        <p:nvSpPr>
          <p:cNvPr id="2" name="Titre 1"/>
          <p:cNvSpPr>
            <a:spLocks noGrp="1"/>
          </p:cNvSpPr>
          <p:nvPr>
            <p:ph type="title"/>
          </p:nvPr>
        </p:nvSpPr>
        <p:spPr/>
        <p:txBody>
          <a:bodyPr/>
          <a:lstStyle/>
          <a:p>
            <a:r>
              <a:rPr lang="fr-CA" dirty="0" err="1"/>
              <a:t>Dépublication</a:t>
            </a:r>
            <a:r>
              <a:rPr lang="fr-CA" dirty="0"/>
              <a:t> : Particularité pour Cartes Ouvertes</a:t>
            </a:r>
          </a:p>
        </p:txBody>
      </p:sp>
      <p:sp>
        <p:nvSpPr>
          <p:cNvPr id="3" name="Espace réservé du contenu 2"/>
          <p:cNvSpPr>
            <a:spLocks noGrp="1"/>
          </p:cNvSpPr>
          <p:nvPr>
            <p:ph idx="1"/>
          </p:nvPr>
        </p:nvSpPr>
        <p:spPr>
          <a:xfrm>
            <a:off x="457200" y="1142747"/>
            <a:ext cx="8229600" cy="1998222"/>
          </a:xfrm>
        </p:spPr>
        <p:txBody>
          <a:bodyPr/>
          <a:lstStyle/>
          <a:p>
            <a:pPr marL="0" indent="0">
              <a:buNone/>
            </a:pPr>
            <a:r>
              <a:rPr lang="fr-CA" dirty="0"/>
              <a:t>Lorsqu’il y a </a:t>
            </a:r>
            <a:r>
              <a:rPr lang="fr-CA" dirty="0" err="1"/>
              <a:t>dépublication</a:t>
            </a:r>
            <a:r>
              <a:rPr lang="fr-CA" dirty="0"/>
              <a:t> de Cartes Ouvertes,</a:t>
            </a:r>
          </a:p>
          <a:p>
            <a:r>
              <a:rPr lang="fr-CA" dirty="0" smtClean="0"/>
              <a:t>Action requise </a:t>
            </a:r>
            <a:r>
              <a:rPr lang="fr-CA" dirty="0"/>
              <a:t>par l’équipe de support aux contributeurs</a:t>
            </a:r>
          </a:p>
          <a:p>
            <a:endParaRPr lang="fr-CA"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207360230"/>
      </p:ext>
    </p:extLst>
  </p:cSld>
  <p:clrMapOvr>
    <a:masterClrMapping/>
  </p:clrMapOvr>
  <mc:AlternateContent xmlns:mc="http://schemas.openxmlformats.org/markup-compatibility/2006" xmlns:p14="http://schemas.microsoft.com/office/powerpoint/2010/main">
    <mc:Choice Requires="p14">
      <p:transition spd="slow" p14:dur="2000" advTm="30084"/>
    </mc:Choice>
    <mc:Fallback xmlns="">
      <p:transition spd="slow" advTm="300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p:ext uri="{3A86A75C-4F4B-4683-9AE1-C65F6400EC91}">
      <p14:laserTraceLst xmlns:p14="http://schemas.microsoft.com/office/powerpoint/2010/main">
        <p14:tracePtLst>
          <p14:tracePt t="305" x="876300" y="5308600"/>
          <p14:tracePt t="321" x="869950" y="5308600"/>
          <p14:tracePt t="329" x="850900" y="5308600"/>
          <p14:tracePt t="337" x="838200" y="5308600"/>
          <p14:tracePt t="351" x="819150" y="5308600"/>
          <p14:tracePt t="368" x="781050" y="5308600"/>
          <p14:tracePt t="385" x="723900" y="5308600"/>
          <p14:tracePt t="386" x="673100" y="5308600"/>
          <p14:tracePt t="401" x="520700" y="5308600"/>
          <p14:tracePt t="418" x="368300" y="5308600"/>
          <p14:tracePt t="435" x="196850" y="5308600"/>
        </p14:tracePtLst>
      </p14:laserTrace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Mise à jour d’un enregistrement</a:t>
            </a:r>
          </a:p>
        </p:txBody>
      </p:sp>
      <p:sp>
        <p:nvSpPr>
          <p:cNvPr id="3" name="Espace réservé du contenu 2"/>
          <p:cNvSpPr>
            <a:spLocks noGrp="1"/>
          </p:cNvSpPr>
          <p:nvPr>
            <p:ph idx="1"/>
          </p:nvPr>
        </p:nvSpPr>
        <p:spPr>
          <a:xfrm>
            <a:off x="976772" y="3686382"/>
            <a:ext cx="7344816" cy="1998222"/>
          </a:xfrm>
        </p:spPr>
        <p:txBody>
          <a:bodyPr/>
          <a:lstStyle/>
          <a:p>
            <a:pPr marL="0" indent="0">
              <a:buNone/>
            </a:pPr>
            <a:r>
              <a:rPr lang="fr-CA" dirty="0"/>
              <a:t>Il n’y a actuellement pas moyen de contourner ce processus d’approbation pour des modifications mineures.</a:t>
            </a:r>
          </a:p>
          <a:p>
            <a:pPr marL="0" indent="0">
              <a:buNone/>
            </a:pPr>
            <a:endParaRPr lang="fr-CA" dirty="0"/>
          </a:p>
        </p:txBody>
      </p:sp>
      <p:sp>
        <p:nvSpPr>
          <p:cNvPr id="6" name="Rectangle : coins arrondis 5"/>
          <p:cNvSpPr/>
          <p:nvPr/>
        </p:nvSpPr>
        <p:spPr>
          <a:xfrm>
            <a:off x="683568" y="1454134"/>
            <a:ext cx="7931224" cy="1758842"/>
          </a:xfrm>
          <a:prstGeom prst="round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r>
              <a:rPr lang="fr-CA" sz="3200" dirty="0"/>
              <a:t>Pour toute modification à un enregistrement déjà publié, l’éditeur doit </a:t>
            </a:r>
            <a:r>
              <a:rPr lang="fr-CA" sz="3200" dirty="0" err="1"/>
              <a:t>réinitier</a:t>
            </a:r>
            <a:r>
              <a:rPr lang="fr-CA" sz="3200" dirty="0"/>
              <a:t> une demande de publication.</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167763765"/>
      </p:ext>
    </p:extLst>
  </p:cSld>
  <p:clrMapOvr>
    <a:masterClrMapping/>
  </p:clrMapOvr>
  <mc:AlternateContent xmlns:mc="http://schemas.openxmlformats.org/markup-compatibility/2006" xmlns:p14="http://schemas.microsoft.com/office/powerpoint/2010/main">
    <mc:Choice Requires="p14">
      <p:transition spd="slow" p14:dur="2000" advTm="28819"/>
    </mc:Choice>
    <mc:Fallback xmlns="">
      <p:transition spd="slow" advTm="288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dirty="0"/>
          </a:p>
        </p:txBody>
      </p:sp>
      <p:sp>
        <p:nvSpPr>
          <p:cNvPr id="3" name="Espace réservé du contenu 2"/>
          <p:cNvSpPr>
            <a:spLocks noGrp="1"/>
          </p:cNvSpPr>
          <p:nvPr>
            <p:ph idx="1"/>
          </p:nvPr>
        </p:nvSpPr>
        <p:spPr/>
        <p:txBody>
          <a:bodyPr/>
          <a:lstStyle/>
          <a:p>
            <a:pPr marL="0" indent="0">
              <a:buNone/>
            </a:pPr>
            <a:endParaRPr lang="fr-CA" dirty="0"/>
          </a:p>
          <a:p>
            <a:pPr marL="0" indent="0">
              <a:buNone/>
            </a:pPr>
            <a:r>
              <a:rPr lang="fr-CA" dirty="0"/>
              <a:t>Vous </a:t>
            </a:r>
            <a:r>
              <a:rPr lang="fr-CA" dirty="0" smtClean="0"/>
              <a:t>voulez en savoir davantage …</a:t>
            </a:r>
            <a:endParaRPr lang="fr-CA" dirty="0"/>
          </a:p>
          <a:p>
            <a:pPr marL="0" indent="0">
              <a:buNone/>
            </a:pPr>
            <a:endParaRPr lang="fr-CA" dirty="0"/>
          </a:p>
          <a:p>
            <a:pPr marL="0" indent="0" algn="ctr">
              <a:buNone/>
            </a:pPr>
            <a:r>
              <a:rPr lang="fr-CA" dirty="0"/>
              <a:t>Contacter l’Équipe </a:t>
            </a:r>
            <a:r>
              <a:rPr lang="fr-CA" dirty="0" smtClean="0"/>
              <a:t>du </a:t>
            </a:r>
            <a:r>
              <a:rPr lang="fr-CA" dirty="0"/>
              <a:t>service à la clientèle</a:t>
            </a:r>
          </a:p>
          <a:p>
            <a:pPr marL="0" indent="0" algn="ctr">
              <a:buNone/>
            </a:pPr>
            <a:r>
              <a:rPr lang="fr-CA" dirty="0"/>
              <a:t>NRCan.fgp-pgf.RNCan@canada.ca</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217447970"/>
      </p:ext>
    </p:extLst>
  </p:cSld>
  <p:clrMapOvr>
    <a:masterClrMapping/>
  </p:clrMapOvr>
  <mc:AlternateContent xmlns:mc="http://schemas.openxmlformats.org/markup-compatibility/2006" xmlns:p14="http://schemas.microsoft.com/office/powerpoint/2010/main">
    <mc:Choice Requires="p14">
      <p:transition spd="slow" p14:dur="2000" advTm="10380"/>
    </mc:Choice>
    <mc:Fallback xmlns="">
      <p:transition spd="slow" advTm="103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tags/tag1.xml><?xml version="1.0" encoding="utf-8"?>
<p:tagLst xmlns:a="http://schemas.openxmlformats.org/drawingml/2006/main" xmlns:r="http://schemas.openxmlformats.org/officeDocument/2006/relationships" xmlns:p="http://schemas.openxmlformats.org/presentationml/2006/main">
  <p:tag name="TIMING" val="|6.5|19.1|13.4"/>
</p:tagLst>
</file>

<file path=ppt/tags/tag2.xml><?xml version="1.0" encoding="utf-8"?>
<p:tagLst xmlns:a="http://schemas.openxmlformats.org/drawingml/2006/main" xmlns:r="http://schemas.openxmlformats.org/officeDocument/2006/relationships" xmlns:p="http://schemas.openxmlformats.org/presentationml/2006/main">
  <p:tag name="TIMING" val="|13.5|12"/>
</p:tagLst>
</file>

<file path=ppt/tags/tag3.xml><?xml version="1.0" encoding="utf-8"?>
<p:tagLst xmlns:a="http://schemas.openxmlformats.org/drawingml/2006/main" xmlns:r="http://schemas.openxmlformats.org/officeDocument/2006/relationships" xmlns:p="http://schemas.openxmlformats.org/presentationml/2006/main">
  <p:tag name="TIMING" val="|11.6|13.4|14.5|7.9|1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1393</TotalTime>
  <Words>1289</Words>
  <Application>Microsoft Office PowerPoint</Application>
  <PresentationFormat>On-screen Show (4:3)</PresentationFormat>
  <Paragraphs>208</Paragraphs>
  <Slides>9</Slides>
  <Notes>9</Notes>
  <HiddenSlides>0</HiddenSlides>
  <MMClips>9</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vt:i4>
      </vt:variant>
    </vt:vector>
  </HeadingPairs>
  <TitlesOfParts>
    <vt:vector size="17" baseType="lpstr">
      <vt:lpstr>ＭＳ Ｐゴシック</vt:lpstr>
      <vt:lpstr>Arial</vt:lpstr>
      <vt:lpstr>Calibri</vt:lpstr>
      <vt:lpstr>Tahoma</vt:lpstr>
      <vt:lpstr>Times New Roman</vt:lpstr>
      <vt:lpstr>Wingdings</vt:lpstr>
      <vt:lpstr>Office Theme</vt:lpstr>
      <vt:lpstr>5_Default Design</vt:lpstr>
      <vt:lpstr>PowerPoint Presentation</vt:lpstr>
      <vt:lpstr>L’Éditeur demande une publication</vt:lpstr>
      <vt:lpstr>Le Réviseur de contenu niveau 1  approuve ou refuse la demande de publication</vt:lpstr>
      <vt:lpstr>Approbation du Réviseur de contenu - Niveau 2 (N2)</vt:lpstr>
      <vt:lpstr>Dépublication</vt:lpstr>
      <vt:lpstr>Dépublication – Statut après dépublication</vt:lpstr>
      <vt:lpstr>Dépublication : Particularité pour Cartes Ouvertes</vt:lpstr>
      <vt:lpstr>Mise à jour d’un enregistrement</vt:lpstr>
      <vt:lpstr>PowerPoint Presentation</vt:lpstr>
    </vt:vector>
  </TitlesOfParts>
  <Company>NRCan / RNCan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Dunning, Steve</dc:creator>
  <cp:lastModifiedBy>Merry, Andrea</cp:lastModifiedBy>
  <cp:revision>159</cp:revision>
  <cp:lastPrinted>2017-09-17T03:48:51Z</cp:lastPrinted>
  <dcterms:created xsi:type="dcterms:W3CDTF">2015-09-10T13:46:21Z</dcterms:created>
  <dcterms:modified xsi:type="dcterms:W3CDTF">2018-03-06T19:38:24Z</dcterms:modified>
</cp:coreProperties>
</file>