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handoutMasterIdLst>
    <p:handoutMasterId r:id="rId51"/>
  </p:handoutMasterIdLst>
  <p:sldIdLst>
    <p:sldId id="256" r:id="rId6"/>
    <p:sldId id="333" r:id="rId7"/>
    <p:sldId id="338" r:id="rId8"/>
    <p:sldId id="334" r:id="rId9"/>
    <p:sldId id="330" r:id="rId10"/>
    <p:sldId id="329" r:id="rId11"/>
    <p:sldId id="293" r:id="rId12"/>
    <p:sldId id="294" r:id="rId13"/>
    <p:sldId id="339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40" r:id="rId30"/>
    <p:sldId id="310" r:id="rId31"/>
    <p:sldId id="311" r:id="rId32"/>
    <p:sldId id="313" r:id="rId33"/>
    <p:sldId id="312" r:id="rId34"/>
    <p:sldId id="314" r:id="rId35"/>
    <p:sldId id="315" r:id="rId36"/>
    <p:sldId id="316" r:id="rId37"/>
    <p:sldId id="336" r:id="rId38"/>
    <p:sldId id="317" r:id="rId39"/>
    <p:sldId id="318" r:id="rId40"/>
    <p:sldId id="341" r:id="rId41"/>
    <p:sldId id="319" r:id="rId42"/>
    <p:sldId id="320" r:id="rId43"/>
    <p:sldId id="321" r:id="rId44"/>
    <p:sldId id="342" r:id="rId45"/>
    <p:sldId id="343" r:id="rId46"/>
    <p:sldId id="322" r:id="rId47"/>
    <p:sldId id="323" r:id="rId48"/>
    <p:sldId id="324" r:id="rId49"/>
    <p:sldId id="344" r:id="rId50"/>
  </p:sldIdLst>
  <p:sldSz cx="9144000" cy="6858000" type="screen4x3"/>
  <p:notesSz cx="9601200" cy="731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ka Gnaedinger" initials="AG" lastIdx="2" clrIdx="0">
    <p:extLst>
      <p:ext uri="{19B8F6BF-5375-455C-9EA6-DF929625EA0E}">
        <p15:presenceInfo xmlns:p15="http://schemas.microsoft.com/office/powerpoint/2012/main" userId="S-1-5-21-3874007654-1566841883-3423792957-900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425A63-7185-4695-AE74-BACE600400B8}" v="45" dt="2025-04-11T18:16:13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105" d="100"/>
          <a:sy n="105" d="100"/>
        </p:scale>
        <p:origin x="9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viewProps" Target="viewProps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microsoft.com/office/2016/11/relationships/changesInfo" Target="changesInfos/changesInfo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naldo, Christopher (HC/SC)" userId="962f289b-d558-433d-be8e-06b33c0af375" providerId="ADAL" clId="{0F425A63-7185-4695-AE74-BACE600400B8}"/>
    <pc:docChg chg="undo custSel addSld delSld modSld">
      <pc:chgData name="Rinaldo, Christopher (HC/SC)" userId="962f289b-d558-433d-be8e-06b33c0af375" providerId="ADAL" clId="{0F425A63-7185-4695-AE74-BACE600400B8}" dt="2025-04-11T18:16:15.954" v="179" actId="962"/>
      <pc:docMkLst>
        <pc:docMk/>
      </pc:docMkLst>
      <pc:sldChg chg="addSp delSp modSp mod">
        <pc:chgData name="Rinaldo, Christopher (HC/SC)" userId="962f289b-d558-433d-be8e-06b33c0af375" providerId="ADAL" clId="{0F425A63-7185-4695-AE74-BACE600400B8}" dt="2025-04-09T18:06:43.799" v="22" actId="962"/>
        <pc:sldMkLst>
          <pc:docMk/>
          <pc:sldMk cId="3506000371" sldId="293"/>
        </pc:sldMkLst>
        <pc:picChg chg="add mod">
          <ac:chgData name="Rinaldo, Christopher (HC/SC)" userId="962f289b-d558-433d-be8e-06b33c0af375" providerId="ADAL" clId="{0F425A63-7185-4695-AE74-BACE600400B8}" dt="2025-04-09T18:06:43.799" v="22" actId="962"/>
          <ac:picMkLst>
            <pc:docMk/>
            <pc:sldMk cId="3506000371" sldId="293"/>
            <ac:picMk id="3" creationId="{4C9B8662-5580-F5C5-3EE7-20E9432D7F81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07:15.309" v="27" actId="962"/>
        <pc:sldMkLst>
          <pc:docMk/>
          <pc:sldMk cId="4196187120" sldId="294"/>
        </pc:sldMkLst>
        <pc:picChg chg="add mod">
          <ac:chgData name="Rinaldo, Christopher (HC/SC)" userId="962f289b-d558-433d-be8e-06b33c0af375" providerId="ADAL" clId="{0F425A63-7185-4695-AE74-BACE600400B8}" dt="2025-04-09T18:07:15.309" v="27" actId="962"/>
          <ac:picMkLst>
            <pc:docMk/>
            <pc:sldMk cId="4196187120" sldId="294"/>
            <ac:picMk id="3" creationId="{D53ABCC4-E559-F2D4-86B6-A3296358ACD4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08:02.538" v="35" actId="962"/>
        <pc:sldMkLst>
          <pc:docMk/>
          <pc:sldMk cId="3574387649" sldId="295"/>
        </pc:sldMkLst>
        <pc:picChg chg="add mod">
          <ac:chgData name="Rinaldo, Christopher (HC/SC)" userId="962f289b-d558-433d-be8e-06b33c0af375" providerId="ADAL" clId="{0F425A63-7185-4695-AE74-BACE600400B8}" dt="2025-04-09T18:08:02.538" v="35" actId="962"/>
          <ac:picMkLst>
            <pc:docMk/>
            <pc:sldMk cId="3574387649" sldId="295"/>
            <ac:picMk id="3" creationId="{80FB4E93-672E-6FED-1374-8D0EBD81837B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08:24.579" v="38" actId="27614"/>
        <pc:sldMkLst>
          <pc:docMk/>
          <pc:sldMk cId="3574387649" sldId="296"/>
        </pc:sldMkLst>
        <pc:picChg chg="add mod">
          <ac:chgData name="Rinaldo, Christopher (HC/SC)" userId="962f289b-d558-433d-be8e-06b33c0af375" providerId="ADAL" clId="{0F425A63-7185-4695-AE74-BACE600400B8}" dt="2025-04-09T18:08:24.579" v="38" actId="27614"/>
          <ac:picMkLst>
            <pc:docMk/>
            <pc:sldMk cId="3574387649" sldId="296"/>
            <ac:picMk id="3" creationId="{F71E4213-562D-52A1-789F-109B65A7F3DA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08:48.192" v="41" actId="27614"/>
        <pc:sldMkLst>
          <pc:docMk/>
          <pc:sldMk cId="3574387649" sldId="297"/>
        </pc:sldMkLst>
        <pc:picChg chg="add mod">
          <ac:chgData name="Rinaldo, Christopher (HC/SC)" userId="962f289b-d558-433d-be8e-06b33c0af375" providerId="ADAL" clId="{0F425A63-7185-4695-AE74-BACE600400B8}" dt="2025-04-09T18:08:48.192" v="41" actId="27614"/>
          <ac:picMkLst>
            <pc:docMk/>
            <pc:sldMk cId="3574387649" sldId="297"/>
            <ac:picMk id="3" creationId="{5A6665B0-56BF-DAF8-FA3A-687C97F334A9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09:25.118" v="49" actId="962"/>
        <pc:sldMkLst>
          <pc:docMk/>
          <pc:sldMk cId="3574387649" sldId="298"/>
        </pc:sldMkLst>
        <pc:picChg chg="add mod">
          <ac:chgData name="Rinaldo, Christopher (HC/SC)" userId="962f289b-d558-433d-be8e-06b33c0af375" providerId="ADAL" clId="{0F425A63-7185-4695-AE74-BACE600400B8}" dt="2025-04-09T18:09:25.118" v="49" actId="962"/>
          <ac:picMkLst>
            <pc:docMk/>
            <pc:sldMk cId="3574387649" sldId="298"/>
            <ac:picMk id="6" creationId="{752C3820-CABA-98A2-A8DC-676EA1767E32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09:54.629" v="52" actId="27614"/>
        <pc:sldMkLst>
          <pc:docMk/>
          <pc:sldMk cId="3574387649" sldId="299"/>
        </pc:sldMkLst>
        <pc:picChg chg="add mod">
          <ac:chgData name="Rinaldo, Christopher (HC/SC)" userId="962f289b-d558-433d-be8e-06b33c0af375" providerId="ADAL" clId="{0F425A63-7185-4695-AE74-BACE600400B8}" dt="2025-04-09T18:09:54.629" v="52" actId="27614"/>
          <ac:picMkLst>
            <pc:docMk/>
            <pc:sldMk cId="3574387649" sldId="299"/>
            <ac:picMk id="3" creationId="{21F2AE15-7F30-9D62-00D9-FF987A35EC4E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0:16.025" v="56" actId="962"/>
        <pc:sldMkLst>
          <pc:docMk/>
          <pc:sldMk cId="3574387649" sldId="300"/>
        </pc:sldMkLst>
        <pc:picChg chg="add mod">
          <ac:chgData name="Rinaldo, Christopher (HC/SC)" userId="962f289b-d558-433d-be8e-06b33c0af375" providerId="ADAL" clId="{0F425A63-7185-4695-AE74-BACE600400B8}" dt="2025-04-09T18:10:16.025" v="56" actId="962"/>
          <ac:picMkLst>
            <pc:docMk/>
            <pc:sldMk cId="3574387649" sldId="300"/>
            <ac:picMk id="3" creationId="{5CA204DF-F154-5E0D-2D17-27436B3D8F7D}"/>
          </ac:picMkLst>
        </pc:picChg>
      </pc:sldChg>
      <pc:sldChg chg="addSp delSp modSp add del mod">
        <pc:chgData name="Rinaldo, Christopher (HC/SC)" userId="962f289b-d558-433d-be8e-06b33c0af375" providerId="ADAL" clId="{0F425A63-7185-4695-AE74-BACE600400B8}" dt="2025-04-09T18:10:44.578" v="62" actId="962"/>
        <pc:sldMkLst>
          <pc:docMk/>
          <pc:sldMk cId="3574387649" sldId="301"/>
        </pc:sldMkLst>
        <pc:picChg chg="add mod">
          <ac:chgData name="Rinaldo, Christopher (HC/SC)" userId="962f289b-d558-433d-be8e-06b33c0af375" providerId="ADAL" clId="{0F425A63-7185-4695-AE74-BACE600400B8}" dt="2025-04-09T18:10:44.578" v="62" actId="962"/>
          <ac:picMkLst>
            <pc:docMk/>
            <pc:sldMk cId="3574387649" sldId="301"/>
            <ac:picMk id="3" creationId="{09EA9C8A-9AE2-9901-9F73-333C6B2C9749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1:09.917" v="66" actId="962"/>
        <pc:sldMkLst>
          <pc:docMk/>
          <pc:sldMk cId="3574387649" sldId="302"/>
        </pc:sldMkLst>
        <pc:picChg chg="add mod">
          <ac:chgData name="Rinaldo, Christopher (HC/SC)" userId="962f289b-d558-433d-be8e-06b33c0af375" providerId="ADAL" clId="{0F425A63-7185-4695-AE74-BACE600400B8}" dt="2025-04-09T18:11:09.917" v="66" actId="962"/>
          <ac:picMkLst>
            <pc:docMk/>
            <pc:sldMk cId="3574387649" sldId="302"/>
            <ac:picMk id="3" creationId="{990AF2B5-BD9A-C837-6046-9E6377C0AA53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1:34.805" v="70" actId="962"/>
        <pc:sldMkLst>
          <pc:docMk/>
          <pc:sldMk cId="3574387649" sldId="303"/>
        </pc:sldMkLst>
        <pc:picChg chg="add mod">
          <ac:chgData name="Rinaldo, Christopher (HC/SC)" userId="962f289b-d558-433d-be8e-06b33c0af375" providerId="ADAL" clId="{0F425A63-7185-4695-AE74-BACE600400B8}" dt="2025-04-09T18:11:34.805" v="70" actId="962"/>
          <ac:picMkLst>
            <pc:docMk/>
            <pc:sldMk cId="3574387649" sldId="303"/>
            <ac:picMk id="3" creationId="{B3DD6924-F77F-24AC-BFFE-B753D3750569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1:56.813" v="74" actId="962"/>
        <pc:sldMkLst>
          <pc:docMk/>
          <pc:sldMk cId="3574387649" sldId="304"/>
        </pc:sldMkLst>
        <pc:picChg chg="add mod">
          <ac:chgData name="Rinaldo, Christopher (HC/SC)" userId="962f289b-d558-433d-be8e-06b33c0af375" providerId="ADAL" clId="{0F425A63-7185-4695-AE74-BACE600400B8}" dt="2025-04-09T18:11:56.813" v="74" actId="962"/>
          <ac:picMkLst>
            <pc:docMk/>
            <pc:sldMk cId="3574387649" sldId="304"/>
            <ac:picMk id="3" creationId="{80438269-9A17-DEC4-5283-63E10D9C7C72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2:16.473" v="77" actId="27614"/>
        <pc:sldMkLst>
          <pc:docMk/>
          <pc:sldMk cId="3574387649" sldId="305"/>
        </pc:sldMkLst>
        <pc:picChg chg="add mod">
          <ac:chgData name="Rinaldo, Christopher (HC/SC)" userId="962f289b-d558-433d-be8e-06b33c0af375" providerId="ADAL" clId="{0F425A63-7185-4695-AE74-BACE600400B8}" dt="2025-04-09T18:12:16.473" v="77" actId="27614"/>
          <ac:picMkLst>
            <pc:docMk/>
            <pc:sldMk cId="3574387649" sldId="305"/>
            <ac:picMk id="3" creationId="{7959B082-430D-3FE9-F81A-F11B5CEB48CB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2:34.092" v="80" actId="27614"/>
        <pc:sldMkLst>
          <pc:docMk/>
          <pc:sldMk cId="3574387649" sldId="306"/>
        </pc:sldMkLst>
        <pc:picChg chg="add mod">
          <ac:chgData name="Rinaldo, Christopher (HC/SC)" userId="962f289b-d558-433d-be8e-06b33c0af375" providerId="ADAL" clId="{0F425A63-7185-4695-AE74-BACE600400B8}" dt="2025-04-09T18:12:34.092" v="80" actId="27614"/>
          <ac:picMkLst>
            <pc:docMk/>
            <pc:sldMk cId="3574387649" sldId="306"/>
            <ac:picMk id="3" creationId="{D684A8FF-6FFC-2FE4-B0CD-8E08511870A0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3:00.260" v="84" actId="962"/>
        <pc:sldMkLst>
          <pc:docMk/>
          <pc:sldMk cId="3574387649" sldId="307"/>
        </pc:sldMkLst>
        <pc:picChg chg="add mod">
          <ac:chgData name="Rinaldo, Christopher (HC/SC)" userId="962f289b-d558-433d-be8e-06b33c0af375" providerId="ADAL" clId="{0F425A63-7185-4695-AE74-BACE600400B8}" dt="2025-04-09T18:13:00.260" v="84" actId="962"/>
          <ac:picMkLst>
            <pc:docMk/>
            <pc:sldMk cId="3574387649" sldId="307"/>
            <ac:picMk id="3" creationId="{E2E0ED06-7A6F-4D6F-8637-38EB5482A55B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3:20.537" v="88" actId="962"/>
        <pc:sldMkLst>
          <pc:docMk/>
          <pc:sldMk cId="3574387649" sldId="308"/>
        </pc:sldMkLst>
        <pc:picChg chg="add mod">
          <ac:chgData name="Rinaldo, Christopher (HC/SC)" userId="962f289b-d558-433d-be8e-06b33c0af375" providerId="ADAL" clId="{0F425A63-7185-4695-AE74-BACE600400B8}" dt="2025-04-09T18:13:20.537" v="88" actId="962"/>
          <ac:picMkLst>
            <pc:docMk/>
            <pc:sldMk cId="3574387649" sldId="308"/>
            <ac:picMk id="4" creationId="{F89ECA78-0F5D-0C02-867B-209A56BEB749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3:56.892" v="93" actId="962"/>
        <pc:sldMkLst>
          <pc:docMk/>
          <pc:sldMk cId="3574387649" sldId="309"/>
        </pc:sldMkLst>
        <pc:picChg chg="add mod">
          <ac:chgData name="Rinaldo, Christopher (HC/SC)" userId="962f289b-d558-433d-be8e-06b33c0af375" providerId="ADAL" clId="{0F425A63-7185-4695-AE74-BACE600400B8}" dt="2025-04-09T18:13:56.892" v="93" actId="962"/>
          <ac:picMkLst>
            <pc:docMk/>
            <pc:sldMk cId="3574387649" sldId="309"/>
            <ac:picMk id="3" creationId="{C96EB925-78A1-00EA-E0D9-224C7FE85135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4:52.455" v="101" actId="962"/>
        <pc:sldMkLst>
          <pc:docMk/>
          <pc:sldMk cId="3574387649" sldId="310"/>
        </pc:sldMkLst>
        <pc:picChg chg="add mod">
          <ac:chgData name="Rinaldo, Christopher (HC/SC)" userId="962f289b-d558-433d-be8e-06b33c0af375" providerId="ADAL" clId="{0F425A63-7185-4695-AE74-BACE600400B8}" dt="2025-04-09T18:14:52.455" v="101" actId="962"/>
          <ac:picMkLst>
            <pc:docMk/>
            <pc:sldMk cId="3574387649" sldId="310"/>
            <ac:picMk id="3" creationId="{67EA1272-563F-FB49-2092-6F2B4B07F5BF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5:13.878" v="105" actId="962"/>
        <pc:sldMkLst>
          <pc:docMk/>
          <pc:sldMk cId="3574387649" sldId="311"/>
        </pc:sldMkLst>
        <pc:picChg chg="add mod">
          <ac:chgData name="Rinaldo, Christopher (HC/SC)" userId="962f289b-d558-433d-be8e-06b33c0af375" providerId="ADAL" clId="{0F425A63-7185-4695-AE74-BACE600400B8}" dt="2025-04-09T18:15:13.878" v="105" actId="962"/>
          <ac:picMkLst>
            <pc:docMk/>
            <pc:sldMk cId="3574387649" sldId="311"/>
            <ac:picMk id="3" creationId="{B81463CB-CAB1-1AD1-253C-6E10E02D0C5E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6:11.309" v="114" actId="27614"/>
        <pc:sldMkLst>
          <pc:docMk/>
          <pc:sldMk cId="3574387649" sldId="312"/>
        </pc:sldMkLst>
        <pc:picChg chg="add mod">
          <ac:chgData name="Rinaldo, Christopher (HC/SC)" userId="962f289b-d558-433d-be8e-06b33c0af375" providerId="ADAL" clId="{0F425A63-7185-4695-AE74-BACE600400B8}" dt="2025-04-09T18:16:11.309" v="114" actId="27614"/>
          <ac:picMkLst>
            <pc:docMk/>
            <pc:sldMk cId="3574387649" sldId="312"/>
            <ac:picMk id="3" creationId="{8D7DB808-F1C8-A385-9CCB-C6A70C210265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5:51.585" v="111" actId="962"/>
        <pc:sldMkLst>
          <pc:docMk/>
          <pc:sldMk cId="3574387649" sldId="313"/>
        </pc:sldMkLst>
        <pc:picChg chg="add mod">
          <ac:chgData name="Rinaldo, Christopher (HC/SC)" userId="962f289b-d558-433d-be8e-06b33c0af375" providerId="ADAL" clId="{0F425A63-7185-4695-AE74-BACE600400B8}" dt="2025-04-09T18:15:51.585" v="111" actId="962"/>
          <ac:picMkLst>
            <pc:docMk/>
            <pc:sldMk cId="3574387649" sldId="313"/>
            <ac:picMk id="4" creationId="{B9328AD7-F36A-CEBF-A45E-C38CD8B2FDE9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6:30.636" v="118" actId="962"/>
        <pc:sldMkLst>
          <pc:docMk/>
          <pc:sldMk cId="3574387649" sldId="314"/>
        </pc:sldMkLst>
        <pc:picChg chg="add mod">
          <ac:chgData name="Rinaldo, Christopher (HC/SC)" userId="962f289b-d558-433d-be8e-06b33c0af375" providerId="ADAL" clId="{0F425A63-7185-4695-AE74-BACE600400B8}" dt="2025-04-09T18:16:30.636" v="118" actId="962"/>
          <ac:picMkLst>
            <pc:docMk/>
            <pc:sldMk cId="3574387649" sldId="314"/>
            <ac:picMk id="3" creationId="{EBF64C72-54F7-3338-A1E9-D3D1F9062E8E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6:49.650" v="122" actId="962"/>
        <pc:sldMkLst>
          <pc:docMk/>
          <pc:sldMk cId="3574387649" sldId="315"/>
        </pc:sldMkLst>
        <pc:picChg chg="add mod">
          <ac:chgData name="Rinaldo, Christopher (HC/SC)" userId="962f289b-d558-433d-be8e-06b33c0af375" providerId="ADAL" clId="{0F425A63-7185-4695-AE74-BACE600400B8}" dt="2025-04-09T18:16:49.650" v="122" actId="962"/>
          <ac:picMkLst>
            <pc:docMk/>
            <pc:sldMk cId="3574387649" sldId="315"/>
            <ac:picMk id="3" creationId="{793F09FA-5890-4429-E744-68DD698F0652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7:06.479" v="125" actId="27614"/>
        <pc:sldMkLst>
          <pc:docMk/>
          <pc:sldMk cId="3574387649" sldId="316"/>
        </pc:sldMkLst>
        <pc:picChg chg="add mod">
          <ac:chgData name="Rinaldo, Christopher (HC/SC)" userId="962f289b-d558-433d-be8e-06b33c0af375" providerId="ADAL" clId="{0F425A63-7185-4695-AE74-BACE600400B8}" dt="2025-04-09T18:17:06.479" v="125" actId="27614"/>
          <ac:picMkLst>
            <pc:docMk/>
            <pc:sldMk cId="3574387649" sldId="316"/>
            <ac:picMk id="3" creationId="{E4A02FB0-E943-2360-B7D9-283CEF5892AE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7:46.046" v="132" actId="962"/>
        <pc:sldMkLst>
          <pc:docMk/>
          <pc:sldMk cId="3574387649" sldId="317"/>
        </pc:sldMkLst>
        <pc:picChg chg="add mod">
          <ac:chgData name="Rinaldo, Christopher (HC/SC)" userId="962f289b-d558-433d-be8e-06b33c0af375" providerId="ADAL" clId="{0F425A63-7185-4695-AE74-BACE600400B8}" dt="2025-04-09T18:17:46.046" v="132" actId="962"/>
          <ac:picMkLst>
            <pc:docMk/>
            <pc:sldMk cId="3574387649" sldId="317"/>
            <ac:picMk id="3" creationId="{846A005A-A0A2-2935-35AF-F0C3BF65E1CE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8:11.334" v="136" actId="962"/>
        <pc:sldMkLst>
          <pc:docMk/>
          <pc:sldMk cId="3574387649" sldId="318"/>
        </pc:sldMkLst>
        <pc:picChg chg="add mod">
          <ac:chgData name="Rinaldo, Christopher (HC/SC)" userId="962f289b-d558-433d-be8e-06b33c0af375" providerId="ADAL" clId="{0F425A63-7185-4695-AE74-BACE600400B8}" dt="2025-04-09T18:18:11.334" v="136" actId="962"/>
          <ac:picMkLst>
            <pc:docMk/>
            <pc:sldMk cId="3574387649" sldId="318"/>
            <ac:picMk id="3" creationId="{CF85C423-2B8D-3E50-4B52-4BA4EF6FC4C6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8:53.931" v="144" actId="27614"/>
        <pc:sldMkLst>
          <pc:docMk/>
          <pc:sldMk cId="3574387649" sldId="319"/>
        </pc:sldMkLst>
        <pc:picChg chg="add mod">
          <ac:chgData name="Rinaldo, Christopher (HC/SC)" userId="962f289b-d558-433d-be8e-06b33c0af375" providerId="ADAL" clId="{0F425A63-7185-4695-AE74-BACE600400B8}" dt="2025-04-09T18:18:53.931" v="144" actId="27614"/>
          <ac:picMkLst>
            <pc:docMk/>
            <pc:sldMk cId="3574387649" sldId="319"/>
            <ac:picMk id="3" creationId="{CD4D4846-244D-DB51-1F5C-E446E60FBE9A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9:11.999" v="148" actId="962"/>
        <pc:sldMkLst>
          <pc:docMk/>
          <pc:sldMk cId="2330442094" sldId="320"/>
        </pc:sldMkLst>
        <pc:picChg chg="add mod">
          <ac:chgData name="Rinaldo, Christopher (HC/SC)" userId="962f289b-d558-433d-be8e-06b33c0af375" providerId="ADAL" clId="{0F425A63-7185-4695-AE74-BACE600400B8}" dt="2025-04-09T18:19:11.999" v="148" actId="962"/>
          <ac:picMkLst>
            <pc:docMk/>
            <pc:sldMk cId="2330442094" sldId="320"/>
            <ac:picMk id="3" creationId="{03B70EE8-EAE3-DE9A-01E9-77E1BA992567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9:34.887" v="151" actId="27614"/>
        <pc:sldMkLst>
          <pc:docMk/>
          <pc:sldMk cId="3561766611" sldId="321"/>
        </pc:sldMkLst>
        <pc:picChg chg="add mod">
          <ac:chgData name="Rinaldo, Christopher (HC/SC)" userId="962f289b-d558-433d-be8e-06b33c0af375" providerId="ADAL" clId="{0F425A63-7185-4695-AE74-BACE600400B8}" dt="2025-04-09T18:19:34.887" v="151" actId="27614"/>
          <ac:picMkLst>
            <pc:docMk/>
            <pc:sldMk cId="3561766611" sldId="321"/>
            <ac:picMk id="3" creationId="{A8D04F9D-ABA0-7439-3179-B22F68132857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20:56.047" v="165" actId="962"/>
        <pc:sldMkLst>
          <pc:docMk/>
          <pc:sldMk cId="3840764584" sldId="322"/>
        </pc:sldMkLst>
        <pc:picChg chg="add mod">
          <ac:chgData name="Rinaldo, Christopher (HC/SC)" userId="962f289b-d558-433d-be8e-06b33c0af375" providerId="ADAL" clId="{0F425A63-7185-4695-AE74-BACE600400B8}" dt="2025-04-09T18:20:56.047" v="165" actId="962"/>
          <ac:picMkLst>
            <pc:docMk/>
            <pc:sldMk cId="3840764584" sldId="322"/>
            <ac:picMk id="3" creationId="{15A1FC83-08EE-9181-57CE-A83D310E8865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21:19.383" v="169" actId="962"/>
        <pc:sldMkLst>
          <pc:docMk/>
          <pc:sldMk cId="3051512095" sldId="323"/>
        </pc:sldMkLst>
        <pc:picChg chg="add mod">
          <ac:chgData name="Rinaldo, Christopher (HC/SC)" userId="962f289b-d558-433d-be8e-06b33c0af375" providerId="ADAL" clId="{0F425A63-7185-4695-AE74-BACE600400B8}" dt="2025-04-09T18:21:19.383" v="169" actId="962"/>
          <ac:picMkLst>
            <pc:docMk/>
            <pc:sldMk cId="3051512095" sldId="323"/>
            <ac:picMk id="3" creationId="{6C009C46-5028-54FF-57F0-281081A99564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21:50.873" v="174" actId="962"/>
        <pc:sldMkLst>
          <pc:docMk/>
          <pc:sldMk cId="4152696302" sldId="324"/>
        </pc:sldMkLst>
        <pc:picChg chg="add mod">
          <ac:chgData name="Rinaldo, Christopher (HC/SC)" userId="962f289b-d558-433d-be8e-06b33c0af375" providerId="ADAL" clId="{0F425A63-7185-4695-AE74-BACE600400B8}" dt="2025-04-09T18:21:50.873" v="174" actId="962"/>
          <ac:picMkLst>
            <pc:docMk/>
            <pc:sldMk cId="4152696302" sldId="324"/>
            <ac:picMk id="3" creationId="{62F9F37F-C0CE-E79E-1DB6-7027A5CAE64D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06:15.899" v="18" actId="27614"/>
        <pc:sldMkLst>
          <pc:docMk/>
          <pc:sldMk cId="2153306143" sldId="329"/>
        </pc:sldMkLst>
        <pc:picChg chg="add mod">
          <ac:chgData name="Rinaldo, Christopher (HC/SC)" userId="962f289b-d558-433d-be8e-06b33c0af375" providerId="ADAL" clId="{0F425A63-7185-4695-AE74-BACE600400B8}" dt="2025-04-09T18:06:15.899" v="18" actId="27614"/>
          <ac:picMkLst>
            <pc:docMk/>
            <pc:sldMk cId="2153306143" sldId="329"/>
            <ac:picMk id="3" creationId="{D6D2AB47-7AD0-BC08-DD4F-C4EF8695306B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05:52.365" v="15" actId="962"/>
        <pc:sldMkLst>
          <pc:docMk/>
          <pc:sldMk cId="2402300483" sldId="330"/>
        </pc:sldMkLst>
        <pc:picChg chg="add mod">
          <ac:chgData name="Rinaldo, Christopher (HC/SC)" userId="962f289b-d558-433d-be8e-06b33c0af375" providerId="ADAL" clId="{0F425A63-7185-4695-AE74-BACE600400B8}" dt="2025-04-09T18:05:52.365" v="15" actId="962"/>
          <ac:picMkLst>
            <pc:docMk/>
            <pc:sldMk cId="2402300483" sldId="330"/>
            <ac:picMk id="3" creationId="{7FEC367C-09CA-1323-9D2A-1006FFB55892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04:26.398" v="2" actId="27614"/>
        <pc:sldMkLst>
          <pc:docMk/>
          <pc:sldMk cId="2952951193" sldId="333"/>
        </pc:sldMkLst>
        <pc:picChg chg="add mod">
          <ac:chgData name="Rinaldo, Christopher (HC/SC)" userId="962f289b-d558-433d-be8e-06b33c0af375" providerId="ADAL" clId="{0F425A63-7185-4695-AE74-BACE600400B8}" dt="2025-04-09T18:04:26.398" v="2" actId="27614"/>
          <ac:picMkLst>
            <pc:docMk/>
            <pc:sldMk cId="2952951193" sldId="333"/>
            <ac:picMk id="3" creationId="{3F9BCA55-F02D-B899-F259-9613DE837CCF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05:29.085" v="11" actId="962"/>
        <pc:sldMkLst>
          <pc:docMk/>
          <pc:sldMk cId="2106372622" sldId="334"/>
        </pc:sldMkLst>
        <pc:picChg chg="add mod">
          <ac:chgData name="Rinaldo, Christopher (HC/SC)" userId="962f289b-d558-433d-be8e-06b33c0af375" providerId="ADAL" clId="{0F425A63-7185-4695-AE74-BACE600400B8}" dt="2025-04-09T18:05:29.085" v="11" actId="962"/>
          <ac:picMkLst>
            <pc:docMk/>
            <pc:sldMk cId="2106372622" sldId="334"/>
            <ac:picMk id="3" creationId="{C26E0C4C-03A6-1CD5-E026-F6D001E54965}"/>
          </ac:picMkLst>
        </pc:picChg>
      </pc:sldChg>
      <pc:sldChg chg="addSp delSp modSp mod">
        <pc:chgData name="Rinaldo, Christopher (HC/SC)" userId="962f289b-d558-433d-be8e-06b33c0af375" providerId="ADAL" clId="{0F425A63-7185-4695-AE74-BACE600400B8}" dt="2025-04-09T18:17:24.985" v="128" actId="27614"/>
        <pc:sldMkLst>
          <pc:docMk/>
          <pc:sldMk cId="1869425583" sldId="336"/>
        </pc:sldMkLst>
        <pc:picChg chg="add mod">
          <ac:chgData name="Rinaldo, Christopher (HC/SC)" userId="962f289b-d558-433d-be8e-06b33c0af375" providerId="ADAL" clId="{0F425A63-7185-4695-AE74-BACE600400B8}" dt="2025-04-09T18:17:24.985" v="128" actId="27614"/>
          <ac:picMkLst>
            <pc:docMk/>
            <pc:sldMk cId="1869425583" sldId="336"/>
            <ac:picMk id="3" creationId="{E2522B87-9A9B-4016-3C55-682076EB449F}"/>
          </ac:picMkLst>
        </pc:picChg>
      </pc:sldChg>
      <pc:sldChg chg="del">
        <pc:chgData name="Rinaldo, Christopher (HC/SC)" userId="962f289b-d558-433d-be8e-06b33c0af375" providerId="ADAL" clId="{0F425A63-7185-4695-AE74-BACE600400B8}" dt="2025-04-09T18:21:27.767" v="170" actId="47"/>
        <pc:sldMkLst>
          <pc:docMk/>
          <pc:sldMk cId="1201507659" sldId="337"/>
        </pc:sldMkLst>
      </pc:sldChg>
      <pc:sldChg chg="addSp delSp modSp add mod">
        <pc:chgData name="Rinaldo, Christopher (HC/SC)" userId="962f289b-d558-433d-be8e-06b33c0af375" providerId="ADAL" clId="{0F425A63-7185-4695-AE74-BACE600400B8}" dt="2025-04-09T18:04:58.245" v="6" actId="27614"/>
        <pc:sldMkLst>
          <pc:docMk/>
          <pc:sldMk cId="1854161553" sldId="338"/>
        </pc:sldMkLst>
        <pc:picChg chg="add mod">
          <ac:chgData name="Rinaldo, Christopher (HC/SC)" userId="962f289b-d558-433d-be8e-06b33c0af375" providerId="ADAL" clId="{0F425A63-7185-4695-AE74-BACE600400B8}" dt="2025-04-09T18:04:58.245" v="6" actId="27614"/>
          <ac:picMkLst>
            <pc:docMk/>
            <pc:sldMk cId="1854161553" sldId="338"/>
            <ac:picMk id="4" creationId="{D4D2DD83-0684-265C-0AA9-4918C208E1F5}"/>
          </ac:picMkLst>
        </pc:picChg>
      </pc:sldChg>
      <pc:sldChg chg="addSp delSp modSp add mod">
        <pc:chgData name="Rinaldo, Christopher (HC/SC)" userId="962f289b-d558-433d-be8e-06b33c0af375" providerId="ADAL" clId="{0F425A63-7185-4695-AE74-BACE600400B8}" dt="2025-04-09T18:07:39.828" v="31" actId="962"/>
        <pc:sldMkLst>
          <pc:docMk/>
          <pc:sldMk cId="3781676355" sldId="339"/>
        </pc:sldMkLst>
        <pc:picChg chg="add mod">
          <ac:chgData name="Rinaldo, Christopher (HC/SC)" userId="962f289b-d558-433d-be8e-06b33c0af375" providerId="ADAL" clId="{0F425A63-7185-4695-AE74-BACE600400B8}" dt="2025-04-09T18:07:39.828" v="31" actId="962"/>
          <ac:picMkLst>
            <pc:docMk/>
            <pc:sldMk cId="3781676355" sldId="339"/>
            <ac:picMk id="3" creationId="{F1D9C883-5F7E-C1D8-42CB-1D44C6055C2D}"/>
          </ac:picMkLst>
        </pc:picChg>
      </pc:sldChg>
      <pc:sldChg chg="addSp delSp modSp add mod">
        <pc:chgData name="Rinaldo, Christopher (HC/SC)" userId="962f289b-d558-433d-be8e-06b33c0af375" providerId="ADAL" clId="{0F425A63-7185-4695-AE74-BACE600400B8}" dt="2025-04-09T18:14:30.533" v="97" actId="962"/>
        <pc:sldMkLst>
          <pc:docMk/>
          <pc:sldMk cId="173460357" sldId="340"/>
        </pc:sldMkLst>
        <pc:picChg chg="add mod">
          <ac:chgData name="Rinaldo, Christopher (HC/SC)" userId="962f289b-d558-433d-be8e-06b33c0af375" providerId="ADAL" clId="{0F425A63-7185-4695-AE74-BACE600400B8}" dt="2025-04-09T18:14:30.533" v="97" actId="962"/>
          <ac:picMkLst>
            <pc:docMk/>
            <pc:sldMk cId="173460357" sldId="340"/>
            <ac:picMk id="3" creationId="{57B9C39C-D52A-1763-E49D-1348D878E4E5}"/>
          </ac:picMkLst>
        </pc:picChg>
      </pc:sldChg>
      <pc:sldChg chg="addSp delSp modSp add mod">
        <pc:chgData name="Rinaldo, Christopher (HC/SC)" userId="962f289b-d558-433d-be8e-06b33c0af375" providerId="ADAL" clId="{0F425A63-7185-4695-AE74-BACE600400B8}" dt="2025-04-09T18:18:35.588" v="141" actId="962"/>
        <pc:sldMkLst>
          <pc:docMk/>
          <pc:sldMk cId="845405371" sldId="341"/>
        </pc:sldMkLst>
        <pc:picChg chg="add mod">
          <ac:chgData name="Rinaldo, Christopher (HC/SC)" userId="962f289b-d558-433d-be8e-06b33c0af375" providerId="ADAL" clId="{0F425A63-7185-4695-AE74-BACE600400B8}" dt="2025-04-09T18:18:35.588" v="141" actId="962"/>
          <ac:picMkLst>
            <pc:docMk/>
            <pc:sldMk cId="845405371" sldId="341"/>
            <ac:picMk id="4" creationId="{9429D1D0-B87D-101D-E13A-D5B07E032A9E}"/>
          </ac:picMkLst>
        </pc:picChg>
      </pc:sldChg>
      <pc:sldChg chg="addSp delSp modSp add mod">
        <pc:chgData name="Rinaldo, Christopher (HC/SC)" userId="962f289b-d558-433d-be8e-06b33c0af375" providerId="ADAL" clId="{0F425A63-7185-4695-AE74-BACE600400B8}" dt="2025-04-09T18:20:04.505" v="156" actId="962"/>
        <pc:sldMkLst>
          <pc:docMk/>
          <pc:sldMk cId="3138437003" sldId="342"/>
        </pc:sldMkLst>
        <pc:picChg chg="add mod">
          <ac:chgData name="Rinaldo, Christopher (HC/SC)" userId="962f289b-d558-433d-be8e-06b33c0af375" providerId="ADAL" clId="{0F425A63-7185-4695-AE74-BACE600400B8}" dt="2025-04-09T18:20:04.505" v="156" actId="962"/>
          <ac:picMkLst>
            <pc:docMk/>
            <pc:sldMk cId="3138437003" sldId="342"/>
            <ac:picMk id="4" creationId="{739945FE-1448-32BB-E284-F3DC88AFDF83}"/>
          </ac:picMkLst>
        </pc:picChg>
      </pc:sldChg>
      <pc:sldChg chg="addSp delSp modSp add mod">
        <pc:chgData name="Rinaldo, Christopher (HC/SC)" userId="962f289b-d558-433d-be8e-06b33c0af375" providerId="ADAL" clId="{0F425A63-7185-4695-AE74-BACE600400B8}" dt="2025-04-09T18:20:27.842" v="161" actId="962"/>
        <pc:sldMkLst>
          <pc:docMk/>
          <pc:sldMk cId="3052486719" sldId="343"/>
        </pc:sldMkLst>
        <pc:picChg chg="add mod">
          <ac:chgData name="Rinaldo, Christopher (HC/SC)" userId="962f289b-d558-433d-be8e-06b33c0af375" providerId="ADAL" clId="{0F425A63-7185-4695-AE74-BACE600400B8}" dt="2025-04-09T18:20:27.842" v="161" actId="962"/>
          <ac:picMkLst>
            <pc:docMk/>
            <pc:sldMk cId="3052486719" sldId="343"/>
            <ac:picMk id="3" creationId="{1F1A1C14-138D-D067-B549-1CC68B396CB3}"/>
          </ac:picMkLst>
        </pc:picChg>
      </pc:sldChg>
      <pc:sldChg chg="addSp delSp modSp add mod">
        <pc:chgData name="Rinaldo, Christopher (HC/SC)" userId="962f289b-d558-433d-be8e-06b33c0af375" providerId="ADAL" clId="{0F425A63-7185-4695-AE74-BACE600400B8}" dt="2025-04-11T18:16:15.954" v="179" actId="962"/>
        <pc:sldMkLst>
          <pc:docMk/>
          <pc:sldMk cId="1336387218" sldId="344"/>
        </pc:sldMkLst>
        <pc:picChg chg="del">
          <ac:chgData name="Rinaldo, Christopher (HC/SC)" userId="962f289b-d558-433d-be8e-06b33c0af375" providerId="ADAL" clId="{0F425A63-7185-4695-AE74-BACE600400B8}" dt="2025-04-11T18:15:23.925" v="176" actId="478"/>
          <ac:picMkLst>
            <pc:docMk/>
            <pc:sldMk cId="1336387218" sldId="344"/>
            <ac:picMk id="3" creationId="{669E26BB-3373-8BC4-8B13-2A00E0CC88A5}"/>
          </ac:picMkLst>
        </pc:picChg>
        <pc:picChg chg="add mod">
          <ac:chgData name="Rinaldo, Christopher (HC/SC)" userId="962f289b-d558-433d-be8e-06b33c0af375" providerId="ADAL" clId="{0F425A63-7185-4695-AE74-BACE600400B8}" dt="2025-04-11T18:16:15.954" v="179" actId="962"/>
          <ac:picMkLst>
            <pc:docMk/>
            <pc:sldMk cId="1336387218" sldId="344"/>
            <ac:picMk id="4" creationId="{230B4077-BD52-C793-BADA-757B6E9AE198}"/>
          </ac:picMkLst>
        </pc:picChg>
      </pc:sldChg>
    </pc:docChg>
  </pc:docChgLst>
  <pc:docChgLst>
    <pc:chgData name="Rinaldo, Christopher (HC/SC)" userId="962f289b-d558-433d-be8e-06b33c0af375" providerId="ADAL" clId="{D100E991-51CF-4666-BC3F-628B8D30BD68}"/>
    <pc:docChg chg="custSel modSld">
      <pc:chgData name="Rinaldo, Christopher (HC/SC)" userId="962f289b-d558-433d-be8e-06b33c0af375" providerId="ADAL" clId="{D100E991-51CF-4666-BC3F-628B8D30BD68}" dt="2025-04-03T18:16:38.658" v="8" actId="20577"/>
      <pc:docMkLst>
        <pc:docMk/>
      </pc:docMkLst>
      <pc:sldChg chg="modSp mod">
        <pc:chgData name="Rinaldo, Christopher (HC/SC)" userId="962f289b-d558-433d-be8e-06b33c0af375" providerId="ADAL" clId="{D100E991-51CF-4666-BC3F-628B8D30BD68}" dt="2025-04-03T18:16:38.658" v="8" actId="20577"/>
        <pc:sldMkLst>
          <pc:docMk/>
          <pc:sldMk cId="42815887" sldId="256"/>
        </pc:sldMkLst>
        <pc:spChg chg="mod">
          <ac:chgData name="Rinaldo, Christopher (HC/SC)" userId="962f289b-d558-433d-be8e-06b33c0af375" providerId="ADAL" clId="{D100E991-51CF-4666-BC3F-628B8D30BD68}" dt="2025-04-03T18:16:38.658" v="8" actId="20577"/>
          <ac:spMkLst>
            <pc:docMk/>
            <pc:sldMk cId="42815887" sldId="256"/>
            <ac:spMk id="2" creationId="{00000000-0000-0000-0000-000000000000}"/>
          </ac:spMkLst>
        </pc:spChg>
      </pc:sldChg>
      <pc:sldChg chg="addSp delSp modSp mod">
        <pc:chgData name="Rinaldo, Christopher (HC/SC)" userId="962f289b-d558-433d-be8e-06b33c0af375" providerId="ADAL" clId="{D100E991-51CF-4666-BC3F-628B8D30BD68}" dt="2025-04-03T18:16:24.896" v="6" actId="27614"/>
        <pc:sldMkLst>
          <pc:docMk/>
          <pc:sldMk cId="2952951193" sldId="333"/>
        </pc:sldMkLst>
      </pc:sldChg>
    </pc:docChg>
  </pc:docChgLst>
  <pc:docChgLst>
    <pc:chgData name="Gnaedinger, Anika (HC/SC)" userId="85acef0a-2e36-405a-a681-22705785aaa6" providerId="ADAL" clId="{378180D8-D4A3-499A-81B5-A20F65E8156C}"/>
    <pc:docChg chg="custSel addSld modSld sldOrd">
      <pc:chgData name="Gnaedinger, Anika (HC/SC)" userId="85acef0a-2e36-405a-a681-22705785aaa6" providerId="ADAL" clId="{378180D8-D4A3-499A-81B5-A20F65E8156C}" dt="2024-06-07T13:36:26.718" v="201"/>
      <pc:docMkLst>
        <pc:docMk/>
      </pc:docMkLst>
      <pc:sldChg chg="modSp mod">
        <pc:chgData name="Gnaedinger, Anika (HC/SC)" userId="85acef0a-2e36-405a-a681-22705785aaa6" providerId="ADAL" clId="{378180D8-D4A3-499A-81B5-A20F65E8156C}" dt="2024-06-06T14:49:25.240" v="1" actId="20577"/>
        <pc:sldMkLst>
          <pc:docMk/>
          <pc:sldMk cId="42815887" sldId="256"/>
        </pc:sldMkLst>
      </pc:sldChg>
      <pc:sldChg chg="addSp delSp modSp mod">
        <pc:chgData name="Gnaedinger, Anika (HC/SC)" userId="85acef0a-2e36-405a-a681-22705785aaa6" providerId="ADAL" clId="{378180D8-D4A3-499A-81B5-A20F65E8156C}" dt="2024-06-06T14:53:46.367" v="26" actId="478"/>
        <pc:sldMkLst>
          <pc:docMk/>
          <pc:sldMk cId="3506000371" sldId="293"/>
        </pc:sldMkLst>
      </pc:sldChg>
      <pc:sldChg chg="addSp delSp modSp mod">
        <pc:chgData name="Gnaedinger, Anika (HC/SC)" userId="85acef0a-2e36-405a-a681-22705785aaa6" providerId="ADAL" clId="{378180D8-D4A3-499A-81B5-A20F65E8156C}" dt="2024-06-06T14:54:21.495" v="31" actId="478"/>
        <pc:sldMkLst>
          <pc:docMk/>
          <pc:sldMk cId="4196187120" sldId="294"/>
        </pc:sldMkLst>
      </pc:sldChg>
      <pc:sldChg chg="addSp delSp modSp mod">
        <pc:chgData name="Gnaedinger, Anika (HC/SC)" userId="85acef0a-2e36-405a-a681-22705785aaa6" providerId="ADAL" clId="{378180D8-D4A3-499A-81B5-A20F65E8156C}" dt="2024-06-06T14:55:02.399" v="36" actId="478"/>
        <pc:sldMkLst>
          <pc:docMk/>
          <pc:sldMk cId="3574387649" sldId="295"/>
        </pc:sldMkLst>
      </pc:sldChg>
      <pc:sldChg chg="addSp delSp modSp mod">
        <pc:chgData name="Gnaedinger, Anika (HC/SC)" userId="85acef0a-2e36-405a-a681-22705785aaa6" providerId="ADAL" clId="{378180D8-D4A3-499A-81B5-A20F65E8156C}" dt="2024-06-06T14:55:52.032" v="41" actId="478"/>
        <pc:sldMkLst>
          <pc:docMk/>
          <pc:sldMk cId="3574387649" sldId="296"/>
        </pc:sldMkLst>
      </pc:sldChg>
      <pc:sldChg chg="addSp delSp modSp mod">
        <pc:chgData name="Gnaedinger, Anika (HC/SC)" userId="85acef0a-2e36-405a-a681-22705785aaa6" providerId="ADAL" clId="{378180D8-D4A3-499A-81B5-A20F65E8156C}" dt="2024-06-06T14:56:34.079" v="46" actId="478"/>
        <pc:sldMkLst>
          <pc:docMk/>
          <pc:sldMk cId="3574387649" sldId="297"/>
        </pc:sldMkLst>
      </pc:sldChg>
      <pc:sldChg chg="addSp delSp modSp mod">
        <pc:chgData name="Gnaedinger, Anika (HC/SC)" userId="85acef0a-2e36-405a-a681-22705785aaa6" providerId="ADAL" clId="{378180D8-D4A3-499A-81B5-A20F65E8156C}" dt="2024-06-06T14:57:00.012" v="51" actId="478"/>
        <pc:sldMkLst>
          <pc:docMk/>
          <pc:sldMk cId="3574387649" sldId="298"/>
        </pc:sldMkLst>
      </pc:sldChg>
      <pc:sldChg chg="addSp delSp modSp mod">
        <pc:chgData name="Gnaedinger, Anika (HC/SC)" userId="85acef0a-2e36-405a-a681-22705785aaa6" providerId="ADAL" clId="{378180D8-D4A3-499A-81B5-A20F65E8156C}" dt="2024-06-06T14:57:44.675" v="56" actId="478"/>
        <pc:sldMkLst>
          <pc:docMk/>
          <pc:sldMk cId="3574387649" sldId="299"/>
        </pc:sldMkLst>
      </pc:sldChg>
      <pc:sldChg chg="addSp delSp modSp mod">
        <pc:chgData name="Gnaedinger, Anika (HC/SC)" userId="85acef0a-2e36-405a-a681-22705785aaa6" providerId="ADAL" clId="{378180D8-D4A3-499A-81B5-A20F65E8156C}" dt="2024-06-06T14:58:12.530" v="61" actId="478"/>
        <pc:sldMkLst>
          <pc:docMk/>
          <pc:sldMk cId="3574387649" sldId="300"/>
        </pc:sldMkLst>
      </pc:sldChg>
      <pc:sldChg chg="addSp delSp modSp mod">
        <pc:chgData name="Gnaedinger, Anika (HC/SC)" userId="85acef0a-2e36-405a-a681-22705785aaa6" providerId="ADAL" clId="{378180D8-D4A3-499A-81B5-A20F65E8156C}" dt="2024-06-06T14:58:50.703" v="66" actId="478"/>
        <pc:sldMkLst>
          <pc:docMk/>
          <pc:sldMk cId="3574387649" sldId="301"/>
        </pc:sldMkLst>
      </pc:sldChg>
      <pc:sldChg chg="addSp delSp modSp mod">
        <pc:chgData name="Gnaedinger, Anika (HC/SC)" userId="85acef0a-2e36-405a-a681-22705785aaa6" providerId="ADAL" clId="{378180D8-D4A3-499A-81B5-A20F65E8156C}" dt="2024-06-06T14:59:24.639" v="71" actId="478"/>
        <pc:sldMkLst>
          <pc:docMk/>
          <pc:sldMk cId="3574387649" sldId="302"/>
        </pc:sldMkLst>
      </pc:sldChg>
      <pc:sldChg chg="addSp delSp modSp mod">
        <pc:chgData name="Gnaedinger, Anika (HC/SC)" userId="85acef0a-2e36-405a-a681-22705785aaa6" providerId="ADAL" clId="{378180D8-D4A3-499A-81B5-A20F65E8156C}" dt="2024-06-06T15:00:55.482" v="76" actId="478"/>
        <pc:sldMkLst>
          <pc:docMk/>
          <pc:sldMk cId="3574387649" sldId="303"/>
        </pc:sldMkLst>
      </pc:sldChg>
      <pc:sldChg chg="addSp delSp modSp mod">
        <pc:chgData name="Gnaedinger, Anika (HC/SC)" userId="85acef0a-2e36-405a-a681-22705785aaa6" providerId="ADAL" clId="{378180D8-D4A3-499A-81B5-A20F65E8156C}" dt="2024-06-06T15:01:30.883" v="81" actId="478"/>
        <pc:sldMkLst>
          <pc:docMk/>
          <pc:sldMk cId="3574387649" sldId="304"/>
        </pc:sldMkLst>
      </pc:sldChg>
      <pc:sldChg chg="addSp delSp modSp mod">
        <pc:chgData name="Gnaedinger, Anika (HC/SC)" userId="85acef0a-2e36-405a-a681-22705785aaa6" providerId="ADAL" clId="{378180D8-D4A3-499A-81B5-A20F65E8156C}" dt="2024-06-06T15:02:02.636" v="86" actId="478"/>
        <pc:sldMkLst>
          <pc:docMk/>
          <pc:sldMk cId="3574387649" sldId="305"/>
        </pc:sldMkLst>
      </pc:sldChg>
      <pc:sldChg chg="addSp delSp modSp mod">
        <pc:chgData name="Gnaedinger, Anika (HC/SC)" userId="85acef0a-2e36-405a-a681-22705785aaa6" providerId="ADAL" clId="{378180D8-D4A3-499A-81B5-A20F65E8156C}" dt="2024-06-06T15:02:54.459" v="91" actId="478"/>
        <pc:sldMkLst>
          <pc:docMk/>
          <pc:sldMk cId="3574387649" sldId="306"/>
        </pc:sldMkLst>
      </pc:sldChg>
      <pc:sldChg chg="addSp delSp modSp mod">
        <pc:chgData name="Gnaedinger, Anika (HC/SC)" userId="85acef0a-2e36-405a-a681-22705785aaa6" providerId="ADAL" clId="{378180D8-D4A3-499A-81B5-A20F65E8156C}" dt="2024-06-06T15:03:25.759" v="96" actId="478"/>
        <pc:sldMkLst>
          <pc:docMk/>
          <pc:sldMk cId="3574387649" sldId="307"/>
        </pc:sldMkLst>
      </pc:sldChg>
      <pc:sldChg chg="addSp delSp modSp mod">
        <pc:chgData name="Gnaedinger, Anika (HC/SC)" userId="85acef0a-2e36-405a-a681-22705785aaa6" providerId="ADAL" clId="{378180D8-D4A3-499A-81B5-A20F65E8156C}" dt="2024-06-06T15:04:04.419" v="101" actId="478"/>
        <pc:sldMkLst>
          <pc:docMk/>
          <pc:sldMk cId="3574387649" sldId="308"/>
        </pc:sldMkLst>
      </pc:sldChg>
      <pc:sldChg chg="addSp delSp modSp mod">
        <pc:chgData name="Gnaedinger, Anika (HC/SC)" userId="85acef0a-2e36-405a-a681-22705785aaa6" providerId="ADAL" clId="{378180D8-D4A3-499A-81B5-A20F65E8156C}" dt="2024-06-06T15:04:36.633" v="106" actId="478"/>
        <pc:sldMkLst>
          <pc:docMk/>
          <pc:sldMk cId="3574387649" sldId="309"/>
        </pc:sldMkLst>
      </pc:sldChg>
      <pc:sldChg chg="addSp delSp modSp mod">
        <pc:chgData name="Gnaedinger, Anika (HC/SC)" userId="85acef0a-2e36-405a-a681-22705785aaa6" providerId="ADAL" clId="{378180D8-D4A3-499A-81B5-A20F65E8156C}" dt="2024-06-06T15:05:10.287" v="111" actId="478"/>
        <pc:sldMkLst>
          <pc:docMk/>
          <pc:sldMk cId="3574387649" sldId="310"/>
        </pc:sldMkLst>
      </pc:sldChg>
      <pc:sldChg chg="addSp delSp modSp mod">
        <pc:chgData name="Gnaedinger, Anika (HC/SC)" userId="85acef0a-2e36-405a-a681-22705785aaa6" providerId="ADAL" clId="{378180D8-D4A3-499A-81B5-A20F65E8156C}" dt="2024-06-06T15:05:44.671" v="116" actId="478"/>
        <pc:sldMkLst>
          <pc:docMk/>
          <pc:sldMk cId="3574387649" sldId="311"/>
        </pc:sldMkLst>
      </pc:sldChg>
      <pc:sldChg chg="addSp delSp modSp mod">
        <pc:chgData name="Gnaedinger, Anika (HC/SC)" userId="85acef0a-2e36-405a-a681-22705785aaa6" providerId="ADAL" clId="{378180D8-D4A3-499A-81B5-A20F65E8156C}" dt="2024-06-06T15:07:09.352" v="126" actId="478"/>
        <pc:sldMkLst>
          <pc:docMk/>
          <pc:sldMk cId="3574387649" sldId="312"/>
        </pc:sldMkLst>
      </pc:sldChg>
      <pc:sldChg chg="addSp delSp modSp mod">
        <pc:chgData name="Gnaedinger, Anika (HC/SC)" userId="85acef0a-2e36-405a-a681-22705785aaa6" providerId="ADAL" clId="{378180D8-D4A3-499A-81B5-A20F65E8156C}" dt="2024-06-06T15:06:21.736" v="121" actId="478"/>
        <pc:sldMkLst>
          <pc:docMk/>
          <pc:sldMk cId="3574387649" sldId="313"/>
        </pc:sldMkLst>
      </pc:sldChg>
      <pc:sldChg chg="addSp delSp modSp mod">
        <pc:chgData name="Gnaedinger, Anika (HC/SC)" userId="85acef0a-2e36-405a-a681-22705785aaa6" providerId="ADAL" clId="{378180D8-D4A3-499A-81B5-A20F65E8156C}" dt="2024-06-06T15:08:04.153" v="132" actId="478"/>
        <pc:sldMkLst>
          <pc:docMk/>
          <pc:sldMk cId="3574387649" sldId="314"/>
        </pc:sldMkLst>
      </pc:sldChg>
      <pc:sldChg chg="addSp delSp modSp mod">
        <pc:chgData name="Gnaedinger, Anika (HC/SC)" userId="85acef0a-2e36-405a-a681-22705785aaa6" providerId="ADAL" clId="{378180D8-D4A3-499A-81B5-A20F65E8156C}" dt="2024-06-06T15:08:50.550" v="139" actId="478"/>
        <pc:sldMkLst>
          <pc:docMk/>
          <pc:sldMk cId="3574387649" sldId="315"/>
        </pc:sldMkLst>
      </pc:sldChg>
      <pc:sldChg chg="addSp delSp modSp mod">
        <pc:chgData name="Gnaedinger, Anika (HC/SC)" userId="85acef0a-2e36-405a-a681-22705785aaa6" providerId="ADAL" clId="{378180D8-D4A3-499A-81B5-A20F65E8156C}" dt="2024-06-06T15:09:23.966" v="144" actId="478"/>
        <pc:sldMkLst>
          <pc:docMk/>
          <pc:sldMk cId="3574387649" sldId="316"/>
        </pc:sldMkLst>
      </pc:sldChg>
      <pc:sldChg chg="addSp delSp modSp mod">
        <pc:chgData name="Gnaedinger, Anika (HC/SC)" userId="85acef0a-2e36-405a-a681-22705785aaa6" providerId="ADAL" clId="{378180D8-D4A3-499A-81B5-A20F65E8156C}" dt="2024-06-06T15:10:48.599" v="154" actId="478"/>
        <pc:sldMkLst>
          <pc:docMk/>
          <pc:sldMk cId="3574387649" sldId="317"/>
        </pc:sldMkLst>
      </pc:sldChg>
      <pc:sldChg chg="addSp delSp modSp mod">
        <pc:chgData name="Gnaedinger, Anika (HC/SC)" userId="85acef0a-2e36-405a-a681-22705785aaa6" providerId="ADAL" clId="{378180D8-D4A3-499A-81B5-A20F65E8156C}" dt="2024-06-06T15:11:27.350" v="159" actId="478"/>
        <pc:sldMkLst>
          <pc:docMk/>
          <pc:sldMk cId="3574387649" sldId="318"/>
        </pc:sldMkLst>
      </pc:sldChg>
      <pc:sldChg chg="addSp delSp modSp mod">
        <pc:chgData name="Gnaedinger, Anika (HC/SC)" userId="85acef0a-2e36-405a-a681-22705785aaa6" providerId="ADAL" clId="{378180D8-D4A3-499A-81B5-A20F65E8156C}" dt="2024-06-06T15:12:05.055" v="164" actId="478"/>
        <pc:sldMkLst>
          <pc:docMk/>
          <pc:sldMk cId="3574387649" sldId="319"/>
        </pc:sldMkLst>
      </pc:sldChg>
      <pc:sldChg chg="addSp delSp modSp mod">
        <pc:chgData name="Gnaedinger, Anika (HC/SC)" userId="85acef0a-2e36-405a-a681-22705785aaa6" providerId="ADAL" clId="{378180D8-D4A3-499A-81B5-A20F65E8156C}" dt="2024-06-06T15:12:55.294" v="170" actId="478"/>
        <pc:sldMkLst>
          <pc:docMk/>
          <pc:sldMk cId="2330442094" sldId="320"/>
        </pc:sldMkLst>
      </pc:sldChg>
      <pc:sldChg chg="addSp delSp modSp mod">
        <pc:chgData name="Gnaedinger, Anika (HC/SC)" userId="85acef0a-2e36-405a-a681-22705785aaa6" providerId="ADAL" clId="{378180D8-D4A3-499A-81B5-A20F65E8156C}" dt="2024-06-06T15:14:38.773" v="184" actId="478"/>
        <pc:sldMkLst>
          <pc:docMk/>
          <pc:sldMk cId="3561766611" sldId="321"/>
        </pc:sldMkLst>
      </pc:sldChg>
      <pc:sldChg chg="addSp delSp modSp mod">
        <pc:chgData name="Gnaedinger, Anika (HC/SC)" userId="85acef0a-2e36-405a-a681-22705785aaa6" providerId="ADAL" clId="{378180D8-D4A3-499A-81B5-A20F65E8156C}" dt="2024-06-06T15:15:29.770" v="189" actId="478"/>
        <pc:sldMkLst>
          <pc:docMk/>
          <pc:sldMk cId="3840764584" sldId="322"/>
        </pc:sldMkLst>
      </pc:sldChg>
      <pc:sldChg chg="addSp delSp modSp mod">
        <pc:chgData name="Gnaedinger, Anika (HC/SC)" userId="85acef0a-2e36-405a-a681-22705785aaa6" providerId="ADAL" clId="{378180D8-D4A3-499A-81B5-A20F65E8156C}" dt="2024-06-06T15:16:01.387" v="194" actId="478"/>
        <pc:sldMkLst>
          <pc:docMk/>
          <pc:sldMk cId="3051512095" sldId="323"/>
        </pc:sldMkLst>
      </pc:sldChg>
      <pc:sldChg chg="addSp delSp modSp mod">
        <pc:chgData name="Gnaedinger, Anika (HC/SC)" userId="85acef0a-2e36-405a-a681-22705785aaa6" providerId="ADAL" clId="{378180D8-D4A3-499A-81B5-A20F65E8156C}" dt="2024-06-06T15:16:32.766" v="199" actId="478"/>
        <pc:sldMkLst>
          <pc:docMk/>
          <pc:sldMk cId="4152696302" sldId="324"/>
        </pc:sldMkLst>
      </pc:sldChg>
      <pc:sldChg chg="addSp delSp modSp mod">
        <pc:chgData name="Gnaedinger, Anika (HC/SC)" userId="85acef0a-2e36-405a-a681-22705785aaa6" providerId="ADAL" clId="{378180D8-D4A3-499A-81B5-A20F65E8156C}" dt="2024-06-06T14:53:05.892" v="21" actId="478"/>
        <pc:sldMkLst>
          <pc:docMk/>
          <pc:sldMk cId="2153306143" sldId="329"/>
        </pc:sldMkLst>
      </pc:sldChg>
      <pc:sldChg chg="addSp delSp modSp mod">
        <pc:chgData name="Gnaedinger, Anika (HC/SC)" userId="85acef0a-2e36-405a-a681-22705785aaa6" providerId="ADAL" clId="{378180D8-D4A3-499A-81B5-A20F65E8156C}" dt="2024-06-06T14:52:25.683" v="16" actId="478"/>
        <pc:sldMkLst>
          <pc:docMk/>
          <pc:sldMk cId="2402300483" sldId="330"/>
        </pc:sldMkLst>
      </pc:sldChg>
      <pc:sldChg chg="addSp delSp modSp mod">
        <pc:chgData name="Gnaedinger, Anika (HC/SC)" userId="85acef0a-2e36-405a-a681-22705785aaa6" providerId="ADAL" clId="{378180D8-D4A3-499A-81B5-A20F65E8156C}" dt="2024-06-06T14:50:55.261" v="6" actId="478"/>
        <pc:sldMkLst>
          <pc:docMk/>
          <pc:sldMk cId="2952951193" sldId="333"/>
        </pc:sldMkLst>
      </pc:sldChg>
      <pc:sldChg chg="addSp delSp modSp mod">
        <pc:chgData name="Gnaedinger, Anika (HC/SC)" userId="85acef0a-2e36-405a-a681-22705785aaa6" providerId="ADAL" clId="{378180D8-D4A3-499A-81B5-A20F65E8156C}" dt="2024-06-06T14:51:54.883" v="11" actId="478"/>
        <pc:sldMkLst>
          <pc:docMk/>
          <pc:sldMk cId="2106372622" sldId="334"/>
        </pc:sldMkLst>
      </pc:sldChg>
      <pc:sldChg chg="addSp delSp modSp mod">
        <pc:chgData name="Gnaedinger, Anika (HC/SC)" userId="85acef0a-2e36-405a-a681-22705785aaa6" providerId="ADAL" clId="{378180D8-D4A3-499A-81B5-A20F65E8156C}" dt="2024-06-06T15:09:57.847" v="149" actId="478"/>
        <pc:sldMkLst>
          <pc:docMk/>
          <pc:sldMk cId="1869425583" sldId="336"/>
        </pc:sldMkLst>
      </pc:sldChg>
      <pc:sldChg chg="addSp delSp modSp new mod ord">
        <pc:chgData name="Gnaedinger, Anika (HC/SC)" userId="85acef0a-2e36-405a-a681-22705785aaa6" providerId="ADAL" clId="{378180D8-D4A3-499A-81B5-A20F65E8156C}" dt="2024-06-07T13:36:26.718" v="201"/>
        <pc:sldMkLst>
          <pc:docMk/>
          <pc:sldMk cId="1201507659" sldId="33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r">
              <a:defRPr sz="1200"/>
            </a:lvl1pPr>
          </a:lstStyle>
          <a:p>
            <a:fld id="{7F86A710-76EE-4089-B319-C9D540164BFA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r">
              <a:defRPr sz="1200"/>
            </a:lvl1pPr>
          </a:lstStyle>
          <a:p>
            <a:fld id="{5430273B-B7F3-4C6B-87AD-3D16145736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13008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A335-293D-4407-8D18-FE168F9882DB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DDE7-778E-45E8-9CF1-95958716152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6594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A335-293D-4407-8D18-FE168F9882DB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DDE7-778E-45E8-9CF1-95958716152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050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A335-293D-4407-8D18-FE168F9882DB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DDE7-778E-45E8-9CF1-95958716152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5792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A335-293D-4407-8D18-FE168F9882DB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DDE7-778E-45E8-9CF1-95958716152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337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A335-293D-4407-8D18-FE168F9882DB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DDE7-778E-45E8-9CF1-95958716152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9135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A335-293D-4407-8D18-FE168F9882DB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DDE7-778E-45E8-9CF1-95958716152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7913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A335-293D-4407-8D18-FE168F9882DB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DDE7-778E-45E8-9CF1-95958716152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893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A335-293D-4407-8D18-FE168F9882DB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DDE7-778E-45E8-9CF1-95958716152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8477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A335-293D-4407-8D18-FE168F9882DB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DDE7-778E-45E8-9CF1-95958716152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7369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A335-293D-4407-8D18-FE168F9882DB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DDE7-778E-45E8-9CF1-95958716152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8169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A335-293D-4407-8D18-FE168F9882DB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DDE7-778E-45E8-9CF1-95958716152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0284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CA335-293D-4407-8D18-FE168F9882DB}" type="datetimeFigureOut">
              <a:rPr lang="en-CA" smtClean="0"/>
              <a:t>2025-04-11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EDDE7-778E-45E8-9CF1-959587161521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57D958-8139-47B6-17FF-9BDA9B9CD53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7429500" y="63500"/>
            <a:ext cx="168592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Unclassified / Non classifié</a:t>
            </a:r>
          </a:p>
        </p:txBody>
      </p:sp>
    </p:spTree>
    <p:extLst>
      <p:ext uri="{BB962C8B-B14F-4D97-AF65-F5344CB8AC3E}">
        <p14:creationId xmlns:p14="http://schemas.microsoft.com/office/powerpoint/2010/main" val="900981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mp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23071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CA" sz="4000" dirty="0"/>
              <a:t>NMS Environmental Dosimetry Results</a:t>
            </a:r>
            <a:br>
              <a:rPr lang="en-CA" sz="4000" dirty="0"/>
            </a:br>
            <a:br>
              <a:rPr lang="en-CA" sz="4000" dirty="0"/>
            </a:br>
            <a:r>
              <a:rPr lang="fr-FR" sz="4000" dirty="0"/>
              <a:t>Dosimétrie Environnementale</a:t>
            </a:r>
            <a:br>
              <a:rPr lang="en-CA" dirty="0"/>
            </a:br>
            <a:r>
              <a:rPr lang="en-CA" dirty="0"/>
              <a:t>Section de surveillance </a:t>
            </a:r>
            <a:r>
              <a:rPr lang="en-CA" dirty="0" err="1"/>
              <a:t>nationale</a:t>
            </a:r>
            <a:br>
              <a:rPr lang="en-CA" sz="4000" dirty="0"/>
            </a:br>
            <a:br>
              <a:rPr lang="en-CA" sz="4000" dirty="0"/>
            </a:br>
            <a:br>
              <a:rPr lang="en-CA" dirty="0"/>
            </a:br>
            <a:br>
              <a:rPr lang="en-CA" dirty="0"/>
            </a:br>
            <a:r>
              <a:rPr lang="en-CA" sz="4000" dirty="0"/>
              <a:t>2016 - 2025</a:t>
            </a:r>
          </a:p>
        </p:txBody>
      </p:sp>
    </p:spTree>
    <p:extLst>
      <p:ext uri="{BB962C8B-B14F-4D97-AF65-F5344CB8AC3E}">
        <p14:creationId xmlns:p14="http://schemas.microsoft.com/office/powerpoint/2010/main" val="42815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3F9BCA55-F02D-B899-F259-9613DE837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690"/>
            <a:ext cx="9144000" cy="665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51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AF416-34AC-0F1D-C622-43A54DF86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D4D2DD83-0684-265C-0AA9-4918C208E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287"/>
            <a:ext cx="9144000" cy="666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61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C26E0C4C-03A6-1CD5-E026-F6D001E54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9144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72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7FEC367C-09CA-1323-9D2A-1006FFB55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9144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00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D6D2AB47-7AD0-BC08-DD4F-C4EF86953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28"/>
            <a:ext cx="9144000" cy="663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306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4C9B8662-5580-F5C5-3EE7-20E9432D7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066"/>
            <a:ext cx="9144000" cy="666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000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D53ABCC4-E559-F2D4-86B6-A3296358A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066"/>
            <a:ext cx="9144000" cy="666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87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8DFC0-26E3-D05C-DAD3-D3567367F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F1D9C883-5F7E-C1D8-42CB-1D44C6055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644"/>
            <a:ext cx="9144000" cy="667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676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80FB4E93-672E-6FED-1374-8D0EBD818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04"/>
            <a:ext cx="9144000" cy="665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lines and numbers&#10;&#10;AI-generated content may be incorrect.">
            <a:extLst>
              <a:ext uri="{FF2B5EF4-FFF2-40B4-BE49-F238E27FC236}">
                <a16:creationId xmlns:a16="http://schemas.microsoft.com/office/drawing/2014/main" id="{F71E4213-562D-52A1-789F-109B65A7F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711"/>
            <a:ext cx="9144000" cy="664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5A6665B0-56BF-DAF8-FA3A-687C97F33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502"/>
            <a:ext cx="9144000" cy="665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752C3820-CABA-98A2-A8DC-676EA1767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264"/>
            <a:ext cx="9144000" cy="666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21F2AE15-7F30-9D62-00D9-FF987A35E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04"/>
            <a:ext cx="9144000" cy="665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5CA204DF-F154-5E0D-2D17-27436B3D8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28"/>
            <a:ext cx="9144000" cy="663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09EA9C8A-9AE2-9901-9F73-333C6B2C9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088"/>
            <a:ext cx="9144000" cy="666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990AF2B5-BD9A-C837-6046-9E6377C0AA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04"/>
            <a:ext cx="9144000" cy="665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lines and numbers&#10;&#10;AI-generated content may be incorrect.">
            <a:extLst>
              <a:ext uri="{FF2B5EF4-FFF2-40B4-BE49-F238E27FC236}">
                <a16:creationId xmlns:a16="http://schemas.microsoft.com/office/drawing/2014/main" id="{B3DD6924-F77F-24AC-BFFE-B753D3750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066"/>
            <a:ext cx="9144000" cy="666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80438269-9A17-DEC4-5283-63E10D9C7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741"/>
            <a:ext cx="9144000" cy="662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7959B082-430D-3FE9-F81A-F11B5CEB48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487"/>
            <a:ext cx="9144000" cy="665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D684A8FF-6FFC-2FE4-B0CD-8E0851187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16"/>
            <a:ext cx="9144000" cy="664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E2E0ED06-7A6F-4D6F-8637-38EB5482A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9144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F89ECA78-0F5D-0C02-867B-209A56BEB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741"/>
            <a:ext cx="9144000" cy="662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C96EB925-78A1-00EA-E0D9-224C7FE85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690"/>
            <a:ext cx="9144000" cy="665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2490F-E7B8-BAE4-8B08-C3AA6EEB2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57B9C39C-D52A-1763-E49D-1348D878E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9144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60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67EA1272-563F-FB49-2092-6F2B4B07F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04"/>
            <a:ext cx="9144000" cy="665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B81463CB-CAB1-1AD1-253C-6E10E02D0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487"/>
            <a:ext cx="9144000" cy="665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B9328AD7-F36A-CEBF-A45E-C38CD8B2F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452"/>
            <a:ext cx="9144000" cy="667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8D7DB808-F1C8-A385-9CCB-C6A70C210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121"/>
            <a:ext cx="9144000" cy="664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EBF64C72-54F7-3338-A1E9-D3D1F9062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711"/>
            <a:ext cx="9144000" cy="664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793F09FA-5890-4429-E744-68DD698F0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15"/>
            <a:ext cx="9144000" cy="664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E4A02FB0-E943-2360-B7D9-283CEF589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690"/>
            <a:ext cx="9144000" cy="665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a line&#10;&#10;AI-generated content may be incorrect.">
            <a:extLst>
              <a:ext uri="{FF2B5EF4-FFF2-40B4-BE49-F238E27FC236}">
                <a16:creationId xmlns:a16="http://schemas.microsoft.com/office/drawing/2014/main" id="{E2522B87-9A9B-4016-3C55-682076EB4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487"/>
            <a:ext cx="9144000" cy="665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255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846A005A-A0A2-2935-35AF-F0C3BF65E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15"/>
            <a:ext cx="9144000" cy="664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CF85C423-2B8D-3E50-4B52-4BA4EF6FC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487"/>
            <a:ext cx="9144000" cy="665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901EC-791A-09A1-857D-4CAA6707A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9429D1D0-B87D-101D-E13A-D5B07E032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121"/>
            <a:ext cx="9144000" cy="664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4053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CD4D4846-244D-DB51-1F5C-E446E60FB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16"/>
            <a:ext cx="9144000" cy="664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76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03B70EE8-EAE3-DE9A-01E9-77E1BA992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465"/>
            <a:ext cx="9144000" cy="666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420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a black text&#10;&#10;AI-generated content may be incorrect.">
            <a:extLst>
              <a:ext uri="{FF2B5EF4-FFF2-40B4-BE49-F238E27FC236}">
                <a16:creationId xmlns:a16="http://schemas.microsoft.com/office/drawing/2014/main" id="{A8D04F9D-ABA0-7439-3179-B22F68132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452"/>
            <a:ext cx="9144000" cy="667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666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AC893-FFAC-99C0-D4ED-774F9B4D4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with numbers and a black text&#10;&#10;AI-generated content may be incorrect.">
            <a:extLst>
              <a:ext uri="{FF2B5EF4-FFF2-40B4-BE49-F238E27FC236}">
                <a16:creationId xmlns:a16="http://schemas.microsoft.com/office/drawing/2014/main" id="{739945FE-1448-32BB-E284-F3DC88AFD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741"/>
            <a:ext cx="9144000" cy="662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370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F1DA8-554D-1FC7-3F8A-B08B0BEB6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1F1A1C14-138D-D067-B549-1CC68B396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9144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867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15A1FC83-08EE-9181-57CE-A83D310E8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318"/>
            <a:ext cx="9144000" cy="663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645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6C009C46-5028-54FF-57F0-281081A99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9144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5120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62F9F37F-C0CE-E79E-1DB6-7027A5CAE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9144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963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34691-24F9-CCCC-06EC-B066499A1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230B4077-BD52-C793-BADA-757B6E9AE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737"/>
            <a:ext cx="9144000" cy="664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387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3BD7462AF7F34BB8336889B96C0E41" ma:contentTypeVersion="17" ma:contentTypeDescription="Crée un document." ma:contentTypeScope="" ma:versionID="335559fbc8a6880d54d6ce59dd42cd9b">
  <xsd:schema xmlns:xsd="http://www.w3.org/2001/XMLSchema" xmlns:xs="http://www.w3.org/2001/XMLSchema" xmlns:p="http://schemas.microsoft.com/office/2006/metadata/properties" xmlns:ns2="6631efdb-a059-4d5c-af0b-f731f14d33d3" xmlns:ns3="04dbe0ac-a88c-42fe-990f-462ef144ff25" targetNamespace="http://schemas.microsoft.com/office/2006/metadata/properties" ma:root="true" ma:fieldsID="ffe3d10b13b66a2efcb1018fb280f673" ns2:_="" ns3:_="">
    <xsd:import namespace="6631efdb-a059-4d5c-af0b-f731f14d33d3"/>
    <xsd:import namespace="04dbe0ac-a88c-42fe-990f-462ef144ff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31efdb-a059-4d5c-af0b-f731f14d33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3a5e057b-9dc0-420d-9cdc-9e40336a74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dbe0ac-a88c-42fe-990f-462ef144ff2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4c2d1d1-0b64-4a62-bb51-92752fe81e78}" ma:internalName="TaxCatchAll" ma:showField="CatchAllData" ma:web="04dbe0ac-a88c-42fe-990f-462ef144ff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4dbe0ac-a88c-42fe-990f-462ef144ff25" xsi:nil="true"/>
    <lcf76f155ced4ddcb4097134ff3c332f xmlns="6631efdb-a059-4d5c-af0b-f731f14d33d3">
      <Terms xmlns="http://schemas.microsoft.com/office/infopath/2007/PartnerControls"/>
    </lcf76f155ced4ddcb4097134ff3c332f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267928D-5F31-43A7-8A59-D9C2BFE54E16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A26ADDEE-F024-4AAC-8411-51E37A3CEC4E}"/>
</file>

<file path=customXml/itemProps3.xml><?xml version="1.0" encoding="utf-8"?>
<ds:datastoreItem xmlns:ds="http://schemas.openxmlformats.org/officeDocument/2006/customXml" ds:itemID="{8472AE56-61C3-4174-9839-17F995CEED9A}">
  <ds:schemaRefs>
    <ds:schemaRef ds:uri="16e82f90-a588-4221-9ba0-cc9a2dc4dcab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4ab521e1-8720-4533-8025-5c945dd49c24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E8E1924E-88A9-487C-A3FA-2805A31369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3176</TotalTime>
  <Words>20</Words>
  <Application>Microsoft Office PowerPoint</Application>
  <PresentationFormat>On-screen Show (4:3)</PresentationFormat>
  <Paragraphs>1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NMS Environmental Dosimetry Results  Dosimétrie Environnementale Section de surveillance nationale    2016 - 2025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Health Canada - Santé Canada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TLD Gross Tissue Dose (nGy/day)</dc:title>
  <dc:creator>hcuser</dc:creator>
  <cp:lastModifiedBy>Rinaldo, Christopher (HC/SC)</cp:lastModifiedBy>
  <cp:revision>172</cp:revision>
  <cp:lastPrinted>2020-07-22T14:55:03Z</cp:lastPrinted>
  <dcterms:created xsi:type="dcterms:W3CDTF">2013-11-07T15:36:33Z</dcterms:created>
  <dcterms:modified xsi:type="dcterms:W3CDTF">2025-04-11T18:16:20Z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0x0101008F3BD7462AF7F34BB8336889B96C0E41</vt:lpwstr>
  </property>
  <property fmtid="{D5CDD505-2E9C-101B-9397-08002B2CF9AE}" pid="3" name="_dlc_DocIdItemGuid">
    <vt:lpwstr>5419da7b-3338-4310-be01-2a8d14b73ab2</vt:lpwstr>
  </property>
  <property fmtid="{D5CDD505-2E9C-101B-9397-08002B2CF9AE}" pid="4" name="MediaServiceImageTags">
    <vt:lpwstr/>
  </property>
  <property fmtid="{D5CDD505-2E9C-101B-9397-08002B2CF9AE}" pid="5" name="MSIP_Label_05d8ed60-cd71-485b-a85b-277aaf32f506_Enabled">
    <vt:lpwstr>true</vt:lpwstr>
  </property>
  <property fmtid="{D5CDD505-2E9C-101B-9397-08002B2CF9AE}" pid="6" name="MSIP_Label_05d8ed60-cd71-485b-a85b-277aaf32f506_SetDate">
    <vt:lpwstr>2025-04-03T18:16:01Z</vt:lpwstr>
  </property>
  <property fmtid="{D5CDD505-2E9C-101B-9397-08002B2CF9AE}" pid="7" name="MSIP_Label_05d8ed60-cd71-485b-a85b-277aaf32f506_Method">
    <vt:lpwstr>Standard</vt:lpwstr>
  </property>
  <property fmtid="{D5CDD505-2E9C-101B-9397-08002B2CF9AE}" pid="8" name="MSIP_Label_05d8ed60-cd71-485b-a85b-277aaf32f506_Name">
    <vt:lpwstr>Unclassified</vt:lpwstr>
  </property>
  <property fmtid="{D5CDD505-2E9C-101B-9397-08002B2CF9AE}" pid="9" name="MSIP_Label_05d8ed60-cd71-485b-a85b-277aaf32f506_SiteId">
    <vt:lpwstr>42fd9015-de4d-4223-a368-baeacab48927</vt:lpwstr>
  </property>
  <property fmtid="{D5CDD505-2E9C-101B-9397-08002B2CF9AE}" pid="10" name="MSIP_Label_05d8ed60-cd71-485b-a85b-277aaf32f506_ActionId">
    <vt:lpwstr>3a4c9625-1b25-4ce7-95e2-98a1ac7d6437</vt:lpwstr>
  </property>
  <property fmtid="{D5CDD505-2E9C-101B-9397-08002B2CF9AE}" pid="11" name="MSIP_Label_05d8ed60-cd71-485b-a85b-277aaf32f506_ContentBits">
    <vt:lpwstr>1</vt:lpwstr>
  </property>
  <property fmtid="{D5CDD505-2E9C-101B-9397-08002B2CF9AE}" pid="12" name="MSIP_Label_05d8ed60-cd71-485b-a85b-277aaf32f506_Tag">
    <vt:lpwstr>10, 3, 0, 1</vt:lpwstr>
  </property>
  <property fmtid="{D5CDD505-2E9C-101B-9397-08002B2CF9AE}" pid="13" name="ClassificationContentMarkingHeaderLocations">
    <vt:lpwstr>Office Theme:8</vt:lpwstr>
  </property>
  <property fmtid="{D5CDD505-2E9C-101B-9397-08002B2CF9AE}" pid="14" name="ClassificationContentMarkingHeaderText">
    <vt:lpwstr>Unclassified / Non classifié</vt:lpwstr>
  </property>
</Properties>
</file>