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4" roundtripDataSignature="AMtx7mjoNKiTk7eCOab1C4a1uIV7tN/A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6" name="Shape 16"/>
        <p:cNvGrpSpPr/>
        <p:nvPr/>
      </p:nvGrpSpPr>
      <p:grpSpPr>
        <a:xfrm>
          <a:off x="0" y="0"/>
          <a:ext cx="0" cy="0"/>
          <a:chOff x="0" y="0"/>
          <a:chExt cx="0" cy="0"/>
        </a:xfrm>
      </p:grpSpPr>
      <p:pic>
        <p:nvPicPr>
          <p:cNvPr id="17" name="Google Shape;17;p30"/>
          <p:cNvPicPr preferRelativeResize="0"/>
          <p:nvPr/>
        </p:nvPicPr>
        <p:blipFill rotWithShape="1">
          <a:blip r:embed="rId2">
            <a:alphaModFix/>
          </a:blip>
          <a:srcRect b="0" l="0" r="0" t="0"/>
          <a:stretch/>
        </p:blipFill>
        <p:spPr>
          <a:xfrm>
            <a:off x="-1" y="0"/>
            <a:ext cx="12192000" cy="6858000"/>
          </a:xfrm>
          <a:prstGeom prst="rect">
            <a:avLst/>
          </a:prstGeom>
          <a:noFill/>
          <a:ln>
            <a:noFill/>
          </a:ln>
        </p:spPr>
      </p:pic>
      <p:sp>
        <p:nvSpPr>
          <p:cNvPr id="18" name="Google Shape;18;p30"/>
          <p:cNvSpPr txBox="1"/>
          <p:nvPr>
            <p:ph type="ctrTitle"/>
          </p:nvPr>
        </p:nvSpPr>
        <p:spPr>
          <a:xfrm>
            <a:off x="342900" y="4008994"/>
            <a:ext cx="11401327" cy="1197286"/>
          </a:xfrm>
          <a:prstGeom prst="rect">
            <a:avLst/>
          </a:prstGeom>
          <a:noFill/>
          <a:ln>
            <a:noFill/>
          </a:ln>
        </p:spPr>
        <p:txBody>
          <a:bodyPr anchorCtr="0" anchor="b" bIns="0" lIns="0" spcFirstLastPara="1" rIns="91425" wrap="square" tIns="45700">
            <a:normAutofit/>
          </a:bodyPr>
          <a:lstStyle>
            <a:lvl1pPr lvl="0" algn="l">
              <a:lnSpc>
                <a:spcPct val="90000"/>
              </a:lnSpc>
              <a:spcBef>
                <a:spcPts val="0"/>
              </a:spcBef>
              <a:spcAft>
                <a:spcPts val="0"/>
              </a:spcAft>
              <a:buClr>
                <a:schemeClr val="lt1"/>
              </a:buClr>
              <a:buSzPts val="5400"/>
              <a:buFont typeface="Arial"/>
              <a:buNone/>
              <a:defRPr b="1" sz="5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0"/>
          <p:cNvSpPr txBox="1"/>
          <p:nvPr>
            <p:ph idx="1" type="body"/>
          </p:nvPr>
        </p:nvSpPr>
        <p:spPr>
          <a:xfrm>
            <a:off x="342900" y="5206280"/>
            <a:ext cx="10158560" cy="508720"/>
          </a:xfrm>
          <a:prstGeom prst="rect">
            <a:avLst/>
          </a:prstGeom>
          <a:noFill/>
          <a:ln>
            <a:noFill/>
          </a:ln>
        </p:spPr>
        <p:txBody>
          <a:bodyPr anchorCtr="0" anchor="b" bIns="45700" lIns="45700" spcFirstLastPara="1" rIns="91425" wrap="square" tIns="45700">
            <a:normAutofit/>
          </a:bodyPr>
          <a:lstStyle>
            <a:lvl1pPr indent="-228600" lvl="0" marL="457200" algn="l">
              <a:lnSpc>
                <a:spcPct val="90000"/>
              </a:lnSpc>
              <a:spcBef>
                <a:spcPts val="1000"/>
              </a:spcBef>
              <a:spcAft>
                <a:spcPts val="0"/>
              </a:spcAft>
              <a:buClr>
                <a:schemeClr val="lt1"/>
              </a:buClr>
              <a:buSzPts val="1960"/>
              <a:buFont typeface="Arial"/>
              <a:buNone/>
              <a:defRPr>
                <a:solidFill>
                  <a:schemeClr val="lt1"/>
                </a:solidFill>
              </a:defRPr>
            </a:lvl1pPr>
            <a:lvl2pPr indent="-228600" lvl="1" marL="914400" algn="l">
              <a:lnSpc>
                <a:spcPct val="90000"/>
              </a:lnSpc>
              <a:spcBef>
                <a:spcPts val="500"/>
              </a:spcBef>
              <a:spcAft>
                <a:spcPts val="0"/>
              </a:spcAft>
              <a:buClr>
                <a:schemeClr val="dk1"/>
              </a:buClr>
              <a:buSzPts val="1560"/>
              <a:buFont typeface="Arial"/>
              <a:buNone/>
              <a:defRPr/>
            </a:lvl2pPr>
            <a:lvl3pPr indent="-228600" lvl="2" marL="1371600" algn="l">
              <a:lnSpc>
                <a:spcPct val="90000"/>
              </a:lnSpc>
              <a:spcBef>
                <a:spcPts val="500"/>
              </a:spcBef>
              <a:spcAft>
                <a:spcPts val="0"/>
              </a:spcAft>
              <a:buClr>
                <a:schemeClr val="dk1"/>
              </a:buClr>
              <a:buSzPts val="1100"/>
              <a:buFont typeface="Arial"/>
              <a:buNone/>
              <a:defRPr/>
            </a:lvl3pPr>
            <a:lvl4pPr indent="-228600" lvl="3" marL="1828800" algn="l">
              <a:lnSpc>
                <a:spcPct val="90000"/>
              </a:lnSpc>
              <a:spcBef>
                <a:spcPts val="500"/>
              </a:spcBef>
              <a:spcAft>
                <a:spcPts val="0"/>
              </a:spcAft>
              <a:buSzPts val="1980"/>
              <a:buFont typeface="Arial"/>
              <a:buNone/>
              <a:defRPr/>
            </a:lvl4pPr>
            <a:lvl5pPr indent="-228600" lvl="4" marL="2286000" algn="l">
              <a:lnSpc>
                <a:spcPct val="90000"/>
              </a:lnSpc>
              <a:spcBef>
                <a:spcPts val="500"/>
              </a:spcBef>
              <a:spcAft>
                <a:spcPts val="0"/>
              </a:spcAft>
              <a:buSzPts val="1800"/>
              <a:buFont typeface="Arial"/>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0"/>
          <p:cNvSpPr txBox="1"/>
          <p:nvPr>
            <p:ph idx="2" type="body"/>
          </p:nvPr>
        </p:nvSpPr>
        <p:spPr>
          <a:xfrm>
            <a:off x="342900" y="5829300"/>
            <a:ext cx="5753100" cy="358775"/>
          </a:xfrm>
          <a:prstGeom prst="rect">
            <a:avLst/>
          </a:prstGeom>
          <a:noFill/>
          <a:ln>
            <a:noFill/>
          </a:ln>
        </p:spPr>
        <p:txBody>
          <a:bodyPr anchorCtr="0" anchor="b" bIns="45700" lIns="64000" spcFirstLastPara="1" rIns="91425" wrap="square" tIns="91425">
            <a:normAutofit/>
          </a:bodyPr>
          <a:lstStyle>
            <a:lvl1pPr indent="-228600" lvl="0" marL="457200" algn="l">
              <a:lnSpc>
                <a:spcPct val="90000"/>
              </a:lnSpc>
              <a:spcBef>
                <a:spcPts val="1000"/>
              </a:spcBef>
              <a:spcAft>
                <a:spcPts val="0"/>
              </a:spcAft>
              <a:buClr>
                <a:schemeClr val="lt1"/>
              </a:buClr>
              <a:buSzPts val="1260"/>
              <a:buFont typeface="Arial"/>
              <a:buNone/>
              <a:defRPr sz="1800">
                <a:solidFill>
                  <a:schemeClr val="lt1"/>
                </a:solidFill>
              </a:defRPr>
            </a:lvl1pPr>
            <a:lvl2pPr indent="-228600" lvl="1" marL="914400" algn="l">
              <a:lnSpc>
                <a:spcPct val="90000"/>
              </a:lnSpc>
              <a:spcBef>
                <a:spcPts val="500"/>
              </a:spcBef>
              <a:spcAft>
                <a:spcPts val="0"/>
              </a:spcAft>
              <a:buClr>
                <a:schemeClr val="dk1"/>
              </a:buClr>
              <a:buSzPts val="1560"/>
              <a:buFont typeface="Arial"/>
              <a:buNone/>
              <a:defRPr/>
            </a:lvl2pPr>
            <a:lvl3pPr indent="-228600" lvl="2" marL="1371600" algn="l">
              <a:lnSpc>
                <a:spcPct val="90000"/>
              </a:lnSpc>
              <a:spcBef>
                <a:spcPts val="500"/>
              </a:spcBef>
              <a:spcAft>
                <a:spcPts val="0"/>
              </a:spcAft>
              <a:buClr>
                <a:schemeClr val="dk1"/>
              </a:buClr>
              <a:buSzPts val="1100"/>
              <a:buFont typeface="Arial"/>
              <a:buNone/>
              <a:defRPr/>
            </a:lvl3pPr>
            <a:lvl4pPr indent="-228600" lvl="3" marL="1828800" algn="l">
              <a:lnSpc>
                <a:spcPct val="90000"/>
              </a:lnSpc>
              <a:spcBef>
                <a:spcPts val="500"/>
              </a:spcBef>
              <a:spcAft>
                <a:spcPts val="0"/>
              </a:spcAft>
              <a:buSzPts val="1980"/>
              <a:buFont typeface="Arial"/>
              <a:buNone/>
              <a:defRPr/>
            </a:lvl4pPr>
            <a:lvl5pPr indent="-228600" lvl="4" marL="2286000" algn="l">
              <a:lnSpc>
                <a:spcPct val="90000"/>
              </a:lnSpc>
              <a:spcBef>
                <a:spcPts val="500"/>
              </a:spcBef>
              <a:spcAft>
                <a:spcPts val="0"/>
              </a:spcAft>
              <a:buSzPts val="1800"/>
              <a:buFont typeface="Arial"/>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1"/>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1"/>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lvl1pPr indent="-353060" lvl="0" marL="457200" algn="l">
              <a:lnSpc>
                <a:spcPct val="90000"/>
              </a:lnSpc>
              <a:spcBef>
                <a:spcPts val="1000"/>
              </a:spcBef>
              <a:spcAft>
                <a:spcPts val="0"/>
              </a:spcAft>
              <a:buClr>
                <a:srgbClr val="3F3F3F"/>
              </a:buClr>
              <a:buSzPts val="1960"/>
              <a:buFont typeface="Arial"/>
              <a:buChar char="•"/>
              <a:defRPr b="0" i="0">
                <a:solidFill>
                  <a:srgbClr val="3F3F3F"/>
                </a:solidFill>
                <a:latin typeface="Arial"/>
                <a:ea typeface="Arial"/>
                <a:cs typeface="Arial"/>
                <a:sym typeface="Arial"/>
              </a:defRPr>
            </a:lvl1pPr>
            <a:lvl2pPr indent="-327660" lvl="1" marL="914400" algn="l">
              <a:lnSpc>
                <a:spcPct val="90000"/>
              </a:lnSpc>
              <a:spcBef>
                <a:spcPts val="500"/>
              </a:spcBef>
              <a:spcAft>
                <a:spcPts val="0"/>
              </a:spcAft>
              <a:buClr>
                <a:srgbClr val="3F3F3F"/>
              </a:buClr>
              <a:buSzPts val="1560"/>
              <a:buFont typeface="Arial"/>
              <a:buChar char="•"/>
              <a:defRPr b="0" i="0">
                <a:solidFill>
                  <a:srgbClr val="3F3F3F"/>
                </a:solidFill>
                <a:latin typeface="Arial"/>
                <a:ea typeface="Arial"/>
                <a:cs typeface="Arial"/>
                <a:sym typeface="Arial"/>
              </a:defRPr>
            </a:lvl2pPr>
            <a:lvl3pPr indent="-298450" lvl="2" marL="1371600" algn="l">
              <a:lnSpc>
                <a:spcPct val="90000"/>
              </a:lnSpc>
              <a:spcBef>
                <a:spcPts val="500"/>
              </a:spcBef>
              <a:spcAft>
                <a:spcPts val="0"/>
              </a:spcAft>
              <a:buClr>
                <a:srgbClr val="3F3F3F"/>
              </a:buClr>
              <a:buSzPts val="1100"/>
              <a:buFont typeface="Arial"/>
              <a:buChar char="•"/>
              <a:defRPr b="0" i="0">
                <a:solidFill>
                  <a:srgbClr val="3F3F3F"/>
                </a:solidFill>
                <a:latin typeface="Arial"/>
                <a:ea typeface="Arial"/>
                <a:cs typeface="Arial"/>
                <a:sym typeface="Arial"/>
              </a:defRPr>
            </a:lvl3pPr>
            <a:lvl4pPr indent="-354330" lvl="3" marL="1828800" algn="l">
              <a:lnSpc>
                <a:spcPct val="90000"/>
              </a:lnSpc>
              <a:spcBef>
                <a:spcPts val="500"/>
              </a:spcBef>
              <a:spcAft>
                <a:spcPts val="0"/>
              </a:spcAft>
              <a:buSzPts val="1980"/>
              <a:buChar char="•"/>
              <a:defRPr b="0" i="0">
                <a:solidFill>
                  <a:srgbClr val="3F3F3F"/>
                </a:solidFill>
                <a:latin typeface="Arial"/>
                <a:ea typeface="Arial"/>
                <a:cs typeface="Arial"/>
                <a:sym typeface="Arial"/>
              </a:defRPr>
            </a:lvl4pPr>
            <a:lvl5pPr indent="-342900" lvl="4" marL="2286000" algn="l">
              <a:lnSpc>
                <a:spcPct val="90000"/>
              </a:lnSpc>
              <a:spcBef>
                <a:spcPts val="500"/>
              </a:spcBef>
              <a:spcAft>
                <a:spcPts val="0"/>
              </a:spcAft>
              <a:buSzPts val="1800"/>
              <a:buChar char="•"/>
              <a:defRPr b="0" i="0">
                <a:solidFill>
                  <a:srgbClr val="3F3F3F"/>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1"/>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1"/>
          <p:cNvSpPr txBox="1"/>
          <p:nvPr>
            <p:ph idx="11" type="ftr"/>
          </p:nvPr>
        </p:nvSpPr>
        <p:spPr>
          <a:xfrm>
            <a:off x="1667933" y="6340475"/>
            <a:ext cx="3606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4"/>
          <p:cNvSpPr txBox="1"/>
          <p:nvPr>
            <p:ph type="title"/>
          </p:nvPr>
        </p:nvSpPr>
        <p:spPr>
          <a:xfrm>
            <a:off x="831850" y="576263"/>
            <a:ext cx="10515600" cy="2852737"/>
          </a:xfrm>
          <a:prstGeom prst="rect">
            <a:avLst/>
          </a:prstGeom>
          <a:noFill/>
          <a:ln>
            <a:noFill/>
          </a:ln>
        </p:spPr>
        <p:txBody>
          <a:bodyPr anchorCtr="0" anchor="b" bIns="45700" lIns="0" spcFirstLastPara="1" rIns="91425" wrap="square" tIns="4570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4"/>
          <p:cNvSpPr txBox="1"/>
          <p:nvPr>
            <p:ph idx="1" type="body"/>
          </p:nvPr>
        </p:nvSpPr>
        <p:spPr>
          <a:xfrm>
            <a:off x="831850" y="3632730"/>
            <a:ext cx="10515600" cy="1500187"/>
          </a:xfrm>
          <a:prstGeom prst="rect">
            <a:avLst/>
          </a:prstGeom>
          <a:noFill/>
          <a:ln>
            <a:noFill/>
          </a:ln>
        </p:spPr>
        <p:txBody>
          <a:bodyPr anchorCtr="1" anchor="t"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680"/>
              <a:buFont typeface="Arial"/>
              <a:buNone/>
              <a:defRPr sz="2400">
                <a:solidFill>
                  <a:srgbClr val="595959"/>
                </a:solidFill>
              </a:defRPr>
            </a:lvl1pPr>
            <a:lvl2pPr indent="-228600" lvl="1" marL="914400" algn="l">
              <a:lnSpc>
                <a:spcPct val="90000"/>
              </a:lnSpc>
              <a:spcBef>
                <a:spcPts val="500"/>
              </a:spcBef>
              <a:spcAft>
                <a:spcPts val="0"/>
              </a:spcAft>
              <a:buClr>
                <a:srgbClr val="888888"/>
              </a:buClr>
              <a:buSzPts val="1300"/>
              <a:buFont typeface="Arial"/>
              <a:buNone/>
              <a:defRPr sz="2000">
                <a:solidFill>
                  <a:srgbClr val="888888"/>
                </a:solidFill>
              </a:defRPr>
            </a:lvl2pPr>
            <a:lvl3pPr indent="-228600" lvl="2" marL="1371600" algn="l">
              <a:lnSpc>
                <a:spcPct val="90000"/>
              </a:lnSpc>
              <a:spcBef>
                <a:spcPts val="500"/>
              </a:spcBef>
              <a:spcAft>
                <a:spcPts val="0"/>
              </a:spcAft>
              <a:buClr>
                <a:srgbClr val="888888"/>
              </a:buClr>
              <a:buSzPts val="990"/>
              <a:buFont typeface="Arial"/>
              <a:buNone/>
              <a:defRPr sz="1800">
                <a:solidFill>
                  <a:srgbClr val="888888"/>
                </a:solidFill>
              </a:defRPr>
            </a:lvl3pPr>
            <a:lvl4pPr indent="-228600" lvl="3" marL="1828800" algn="l">
              <a:lnSpc>
                <a:spcPct val="90000"/>
              </a:lnSpc>
              <a:spcBef>
                <a:spcPts val="500"/>
              </a:spcBef>
              <a:spcAft>
                <a:spcPts val="0"/>
              </a:spcAft>
              <a:buSzPts val="1760"/>
              <a:buNone/>
              <a:defRPr sz="1600">
                <a:solidFill>
                  <a:srgbClr val="888888"/>
                </a:solidFill>
              </a:defRPr>
            </a:lvl4pPr>
            <a:lvl5pPr indent="-228600" lvl="4" marL="2286000" algn="l">
              <a:lnSpc>
                <a:spcPct val="90000"/>
              </a:lnSpc>
              <a:spcBef>
                <a:spcPts val="500"/>
              </a:spcBef>
              <a:spcAft>
                <a:spcPts val="0"/>
              </a:spcAft>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34"/>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4"/>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pyright Page (end presentation)" showMasterSp="0">
  <p:cSld name="Copyright Page (end presentation)">
    <p:spTree>
      <p:nvGrpSpPr>
        <p:cNvPr id="33" name="Shape 33"/>
        <p:cNvGrpSpPr/>
        <p:nvPr/>
      </p:nvGrpSpPr>
      <p:grpSpPr>
        <a:xfrm>
          <a:off x="0" y="0"/>
          <a:ext cx="0" cy="0"/>
          <a:chOff x="0" y="0"/>
          <a:chExt cx="0" cy="0"/>
        </a:xfrm>
      </p:grpSpPr>
      <p:pic>
        <p:nvPicPr>
          <p:cNvPr id="34" name="Google Shape;34;p35"/>
          <p:cNvPicPr preferRelativeResize="0"/>
          <p:nvPr/>
        </p:nvPicPr>
        <p:blipFill rotWithShape="1">
          <a:blip r:embed="rId2">
            <a:alphaModFix/>
          </a:blip>
          <a:srcRect b="0" l="0" r="0" t="0"/>
          <a:stretch/>
        </p:blipFill>
        <p:spPr>
          <a:xfrm>
            <a:off x="6350" y="3572"/>
            <a:ext cx="12179300" cy="6850856"/>
          </a:xfrm>
          <a:prstGeom prst="rect">
            <a:avLst/>
          </a:prstGeom>
          <a:noFill/>
          <a:ln>
            <a:noFill/>
          </a:ln>
        </p:spPr>
      </p:pic>
      <p:sp>
        <p:nvSpPr>
          <p:cNvPr id="35" name="Google Shape;35;p35"/>
          <p:cNvSpPr txBox="1"/>
          <p:nvPr>
            <p:ph type="title"/>
          </p:nvPr>
        </p:nvSpPr>
        <p:spPr>
          <a:xfrm>
            <a:off x="342900" y="3779520"/>
            <a:ext cx="11391900" cy="350520"/>
          </a:xfrm>
          <a:prstGeom prst="rect">
            <a:avLst/>
          </a:prstGeom>
          <a:noFill/>
          <a:ln>
            <a:noFill/>
          </a:ln>
        </p:spPr>
        <p:txBody>
          <a:bodyPr anchorCtr="0" anchor="b" bIns="45700" lIns="0" spcFirstLastPara="1" rIns="91425" wrap="square" tIns="45700">
            <a:normAutofit/>
          </a:bodyPr>
          <a:lstStyle>
            <a:lvl1pPr lvl="0" algn="ctr">
              <a:lnSpc>
                <a:spcPct val="90000"/>
              </a:lnSpc>
              <a:spcBef>
                <a:spcPts val="0"/>
              </a:spcBef>
              <a:spcAft>
                <a:spcPts val="0"/>
              </a:spcAft>
              <a:buClr>
                <a:schemeClr val="dk1"/>
              </a:buClr>
              <a:buSzPts val="1400"/>
              <a:buFont typeface="Arial"/>
              <a:buNone/>
              <a:defRPr sz="14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5"/>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5"/>
          <p:cNvSpPr txBox="1"/>
          <p:nvPr>
            <p:ph idx="11" type="ftr"/>
          </p:nvPr>
        </p:nvSpPr>
        <p:spPr>
          <a:xfrm>
            <a:off x="1667933" y="6340475"/>
            <a:ext cx="3606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36"/>
          <p:cNvSpPr txBox="1"/>
          <p:nvPr>
            <p:ph type="title"/>
          </p:nvPr>
        </p:nvSpPr>
        <p:spPr>
          <a:xfrm>
            <a:off x="457200" y="457199"/>
            <a:ext cx="11277600" cy="990601"/>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6"/>
          <p:cNvSpPr txBox="1"/>
          <p:nvPr>
            <p:ph idx="1" type="body"/>
          </p:nvPr>
        </p:nvSpPr>
        <p:spPr>
          <a:xfrm>
            <a:off x="457200" y="1600200"/>
            <a:ext cx="5181600" cy="4114800"/>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6"/>
          <p:cNvSpPr txBox="1"/>
          <p:nvPr>
            <p:ph idx="2" type="body"/>
          </p:nvPr>
        </p:nvSpPr>
        <p:spPr>
          <a:xfrm>
            <a:off x="6560127" y="1600200"/>
            <a:ext cx="5181600" cy="4114800"/>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6"/>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6"/>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37"/>
          <p:cNvSpPr txBox="1"/>
          <p:nvPr>
            <p:ph type="title"/>
          </p:nvPr>
        </p:nvSpPr>
        <p:spPr>
          <a:xfrm>
            <a:off x="457199" y="457199"/>
            <a:ext cx="11270721" cy="990601"/>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7"/>
          <p:cNvSpPr txBox="1"/>
          <p:nvPr>
            <p:ph idx="1" type="body"/>
          </p:nvPr>
        </p:nvSpPr>
        <p:spPr>
          <a:xfrm>
            <a:off x="457200" y="1600200"/>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80"/>
              <a:buFont typeface="Arial"/>
              <a:buNone/>
              <a:defRPr b="1" sz="2400"/>
            </a:lvl1pPr>
            <a:lvl2pPr indent="-228600" lvl="1" marL="914400" algn="l">
              <a:lnSpc>
                <a:spcPct val="90000"/>
              </a:lnSpc>
              <a:spcBef>
                <a:spcPts val="500"/>
              </a:spcBef>
              <a:spcAft>
                <a:spcPts val="0"/>
              </a:spcAft>
              <a:buClr>
                <a:schemeClr val="dk1"/>
              </a:buClr>
              <a:buSzPts val="1300"/>
              <a:buFont typeface="Arial"/>
              <a:buNone/>
              <a:defRPr b="1" sz="2000"/>
            </a:lvl2pPr>
            <a:lvl3pPr indent="-228600" lvl="2" marL="1371600" algn="l">
              <a:lnSpc>
                <a:spcPct val="90000"/>
              </a:lnSpc>
              <a:spcBef>
                <a:spcPts val="500"/>
              </a:spcBef>
              <a:spcAft>
                <a:spcPts val="0"/>
              </a:spcAft>
              <a:buClr>
                <a:schemeClr val="dk1"/>
              </a:buClr>
              <a:buSzPts val="990"/>
              <a:buFont typeface="Arial"/>
              <a:buNone/>
              <a:defRPr b="1" sz="1800"/>
            </a:lvl3pPr>
            <a:lvl4pPr indent="-228600" lvl="3" marL="1828800" algn="l">
              <a:lnSpc>
                <a:spcPct val="90000"/>
              </a:lnSpc>
              <a:spcBef>
                <a:spcPts val="500"/>
              </a:spcBef>
              <a:spcAft>
                <a:spcPts val="0"/>
              </a:spcAft>
              <a:buSzPts val="1760"/>
              <a:buNone/>
              <a:defRPr b="1" sz="1600"/>
            </a:lvl4pPr>
            <a:lvl5pPr indent="-228600" lvl="4" marL="2286000" algn="l">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37"/>
          <p:cNvSpPr txBox="1"/>
          <p:nvPr>
            <p:ph idx="2" type="body"/>
          </p:nvPr>
        </p:nvSpPr>
        <p:spPr>
          <a:xfrm>
            <a:off x="457200" y="2424112"/>
            <a:ext cx="5157787" cy="3282421"/>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37"/>
          <p:cNvSpPr txBox="1"/>
          <p:nvPr>
            <p:ph idx="3" type="body"/>
          </p:nvPr>
        </p:nvSpPr>
        <p:spPr>
          <a:xfrm>
            <a:off x="6544733" y="1600200"/>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80"/>
              <a:buFont typeface="Arial"/>
              <a:buNone/>
              <a:defRPr b="1" sz="2400"/>
            </a:lvl1pPr>
            <a:lvl2pPr indent="-228600" lvl="1" marL="914400" algn="l">
              <a:lnSpc>
                <a:spcPct val="90000"/>
              </a:lnSpc>
              <a:spcBef>
                <a:spcPts val="500"/>
              </a:spcBef>
              <a:spcAft>
                <a:spcPts val="0"/>
              </a:spcAft>
              <a:buClr>
                <a:schemeClr val="dk1"/>
              </a:buClr>
              <a:buSzPts val="1300"/>
              <a:buFont typeface="Arial"/>
              <a:buNone/>
              <a:defRPr b="1" sz="2000"/>
            </a:lvl2pPr>
            <a:lvl3pPr indent="-228600" lvl="2" marL="1371600" algn="l">
              <a:lnSpc>
                <a:spcPct val="90000"/>
              </a:lnSpc>
              <a:spcBef>
                <a:spcPts val="500"/>
              </a:spcBef>
              <a:spcAft>
                <a:spcPts val="0"/>
              </a:spcAft>
              <a:buClr>
                <a:schemeClr val="dk1"/>
              </a:buClr>
              <a:buSzPts val="990"/>
              <a:buFont typeface="Arial"/>
              <a:buNone/>
              <a:defRPr b="1" sz="1800"/>
            </a:lvl3pPr>
            <a:lvl4pPr indent="-228600" lvl="3" marL="1828800" algn="l">
              <a:lnSpc>
                <a:spcPct val="90000"/>
              </a:lnSpc>
              <a:spcBef>
                <a:spcPts val="500"/>
              </a:spcBef>
              <a:spcAft>
                <a:spcPts val="0"/>
              </a:spcAft>
              <a:buSzPts val="1760"/>
              <a:buNone/>
              <a:defRPr b="1" sz="1600"/>
            </a:lvl4pPr>
            <a:lvl5pPr indent="-228600" lvl="4" marL="2286000" algn="l">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37"/>
          <p:cNvSpPr txBox="1"/>
          <p:nvPr>
            <p:ph idx="4" type="body"/>
          </p:nvPr>
        </p:nvSpPr>
        <p:spPr>
          <a:xfrm>
            <a:off x="6544733" y="2424112"/>
            <a:ext cx="5183188" cy="3282421"/>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7"/>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7"/>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38"/>
          <p:cNvSpPr txBox="1"/>
          <p:nvPr>
            <p:ph type="title"/>
          </p:nvPr>
        </p:nvSpPr>
        <p:spPr>
          <a:xfrm>
            <a:off x="457200" y="457199"/>
            <a:ext cx="11277600" cy="990601"/>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8"/>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8"/>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39"/>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9"/>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40"/>
          <p:cNvSpPr txBox="1"/>
          <p:nvPr>
            <p:ph type="title"/>
          </p:nvPr>
        </p:nvSpPr>
        <p:spPr>
          <a:xfrm>
            <a:off x="457200" y="457200"/>
            <a:ext cx="4314825" cy="990600"/>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40"/>
          <p:cNvSpPr txBox="1"/>
          <p:nvPr>
            <p:ph idx="1" type="body"/>
          </p:nvPr>
        </p:nvSpPr>
        <p:spPr>
          <a:xfrm>
            <a:off x="6095999" y="457200"/>
            <a:ext cx="5645727" cy="5249333"/>
          </a:xfrm>
          <a:prstGeom prst="rect">
            <a:avLst/>
          </a:prstGeom>
          <a:noFill/>
          <a:ln>
            <a:noFill/>
          </a:ln>
        </p:spPr>
        <p:txBody>
          <a:bodyPr anchorCtr="0" anchor="t" bIns="45700" lIns="91425" spcFirstLastPara="1" rIns="91425" wrap="square" tIns="45700">
            <a:normAutofit/>
          </a:bodyPr>
          <a:lstStyle>
            <a:lvl1pPr indent="-370840" lvl="0" marL="457200" algn="l">
              <a:lnSpc>
                <a:spcPct val="90000"/>
              </a:lnSpc>
              <a:spcBef>
                <a:spcPts val="1000"/>
              </a:spcBef>
              <a:spcAft>
                <a:spcPts val="0"/>
              </a:spcAft>
              <a:buClr>
                <a:schemeClr val="dk1"/>
              </a:buClr>
              <a:buSzPts val="2240"/>
              <a:buFont typeface="Arial"/>
              <a:buChar char="•"/>
              <a:defRPr sz="3200"/>
            </a:lvl1pPr>
            <a:lvl2pPr indent="-344169" lvl="1" marL="914400" algn="l">
              <a:lnSpc>
                <a:spcPct val="90000"/>
              </a:lnSpc>
              <a:spcBef>
                <a:spcPts val="500"/>
              </a:spcBef>
              <a:spcAft>
                <a:spcPts val="0"/>
              </a:spcAft>
              <a:buClr>
                <a:schemeClr val="dk1"/>
              </a:buClr>
              <a:buSzPts val="1820"/>
              <a:buFont typeface="Arial"/>
              <a:buChar char="•"/>
              <a:defRPr sz="2800"/>
            </a:lvl2pPr>
            <a:lvl3pPr indent="-312419" lvl="2" marL="1371600" algn="l">
              <a:lnSpc>
                <a:spcPct val="90000"/>
              </a:lnSpc>
              <a:spcBef>
                <a:spcPts val="500"/>
              </a:spcBef>
              <a:spcAft>
                <a:spcPts val="0"/>
              </a:spcAft>
              <a:buClr>
                <a:schemeClr val="dk1"/>
              </a:buClr>
              <a:buSzPts val="1320"/>
              <a:buFont typeface="Arial"/>
              <a:buChar char="•"/>
              <a:defRPr sz="2400"/>
            </a:lvl3pPr>
            <a:lvl4pPr indent="-368300" lvl="3" marL="1828800" algn="l">
              <a:lnSpc>
                <a:spcPct val="90000"/>
              </a:lnSpc>
              <a:spcBef>
                <a:spcPts val="500"/>
              </a:spcBef>
              <a:spcAft>
                <a:spcPts val="0"/>
              </a:spcAft>
              <a:buSzPts val="2200"/>
              <a:buChar char="•"/>
              <a:defRPr sz="2000"/>
            </a:lvl4pPr>
            <a:lvl5pPr indent="-355600" lvl="4" marL="2286000" algn="l">
              <a:lnSpc>
                <a:spcPct val="90000"/>
              </a:lnSpc>
              <a:spcBef>
                <a:spcPts val="500"/>
              </a:spcBef>
              <a:spcAft>
                <a:spcPts val="0"/>
              </a:spcAft>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40"/>
          <p:cNvSpPr txBox="1"/>
          <p:nvPr>
            <p:ph idx="2" type="body"/>
          </p:nvPr>
        </p:nvSpPr>
        <p:spPr>
          <a:xfrm>
            <a:off x="457200" y="1600199"/>
            <a:ext cx="5232400" cy="410633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120"/>
              <a:buFont typeface="Arial"/>
              <a:buNone/>
              <a:defRPr sz="1600"/>
            </a:lvl1pPr>
            <a:lvl2pPr indent="-228600" lvl="1" marL="914400" algn="l">
              <a:lnSpc>
                <a:spcPct val="90000"/>
              </a:lnSpc>
              <a:spcBef>
                <a:spcPts val="500"/>
              </a:spcBef>
              <a:spcAft>
                <a:spcPts val="0"/>
              </a:spcAft>
              <a:buClr>
                <a:schemeClr val="dk1"/>
              </a:buClr>
              <a:buSzPts val="910"/>
              <a:buFont typeface="Arial"/>
              <a:buNone/>
              <a:defRPr sz="1400"/>
            </a:lvl2pPr>
            <a:lvl3pPr indent="-228600" lvl="2" marL="1371600" algn="l">
              <a:lnSpc>
                <a:spcPct val="90000"/>
              </a:lnSpc>
              <a:spcBef>
                <a:spcPts val="500"/>
              </a:spcBef>
              <a:spcAft>
                <a:spcPts val="0"/>
              </a:spcAft>
              <a:buClr>
                <a:schemeClr val="dk1"/>
              </a:buClr>
              <a:buSzPts val="660"/>
              <a:buFont typeface="Arial"/>
              <a:buNone/>
              <a:defRPr sz="1200"/>
            </a:lvl3pPr>
            <a:lvl4pPr indent="-228600" lvl="3" marL="1828800" algn="l">
              <a:lnSpc>
                <a:spcPct val="90000"/>
              </a:lnSpc>
              <a:spcBef>
                <a:spcPts val="500"/>
              </a:spcBef>
              <a:spcAft>
                <a:spcPts val="0"/>
              </a:spcAft>
              <a:buSzPts val="1100"/>
              <a:buNone/>
              <a:defRPr sz="1000"/>
            </a:lvl4pPr>
            <a:lvl5pPr indent="-228600" lvl="4" marL="2286000" algn="l">
              <a:lnSpc>
                <a:spcPct val="90000"/>
              </a:lnSpc>
              <a:spcBef>
                <a:spcPts val="500"/>
              </a:spcBef>
              <a:spcAft>
                <a:spcPts val="0"/>
              </a:spcAft>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40"/>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0"/>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41"/>
          <p:cNvSpPr txBox="1"/>
          <p:nvPr>
            <p:ph type="title"/>
          </p:nvPr>
        </p:nvSpPr>
        <p:spPr>
          <a:xfrm>
            <a:off x="457200" y="457200"/>
            <a:ext cx="5139267" cy="990600"/>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41"/>
          <p:cNvSpPr/>
          <p:nvPr>
            <p:ph idx="2" type="pic"/>
          </p:nvPr>
        </p:nvSpPr>
        <p:spPr>
          <a:xfrm>
            <a:off x="6096000" y="457201"/>
            <a:ext cx="5350932" cy="5257799"/>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224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182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132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rgbClr val="5B86AD"/>
              </a:buClr>
              <a:buSzPts val="22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rgbClr val="5B86AD"/>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9pPr>
          </a:lstStyle>
          <a:p/>
        </p:txBody>
      </p:sp>
      <p:sp>
        <p:nvSpPr>
          <p:cNvPr id="73" name="Google Shape;73;p41"/>
          <p:cNvSpPr txBox="1"/>
          <p:nvPr>
            <p:ph idx="1" type="body"/>
          </p:nvPr>
        </p:nvSpPr>
        <p:spPr>
          <a:xfrm>
            <a:off x="457200" y="1600200"/>
            <a:ext cx="5139267" cy="411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120"/>
              <a:buFont typeface="Arial"/>
              <a:buNone/>
              <a:defRPr sz="1600"/>
            </a:lvl1pPr>
            <a:lvl2pPr indent="-228600" lvl="1" marL="914400" algn="l">
              <a:lnSpc>
                <a:spcPct val="90000"/>
              </a:lnSpc>
              <a:spcBef>
                <a:spcPts val="500"/>
              </a:spcBef>
              <a:spcAft>
                <a:spcPts val="0"/>
              </a:spcAft>
              <a:buClr>
                <a:schemeClr val="dk1"/>
              </a:buClr>
              <a:buSzPts val="910"/>
              <a:buFont typeface="Arial"/>
              <a:buNone/>
              <a:defRPr sz="1400"/>
            </a:lvl2pPr>
            <a:lvl3pPr indent="-228600" lvl="2" marL="1371600" algn="l">
              <a:lnSpc>
                <a:spcPct val="90000"/>
              </a:lnSpc>
              <a:spcBef>
                <a:spcPts val="500"/>
              </a:spcBef>
              <a:spcAft>
                <a:spcPts val="0"/>
              </a:spcAft>
              <a:buClr>
                <a:schemeClr val="dk1"/>
              </a:buClr>
              <a:buSzPts val="660"/>
              <a:buFont typeface="Arial"/>
              <a:buNone/>
              <a:defRPr sz="1200"/>
            </a:lvl3pPr>
            <a:lvl4pPr indent="-228600" lvl="3" marL="1828800" algn="l">
              <a:lnSpc>
                <a:spcPct val="90000"/>
              </a:lnSpc>
              <a:spcBef>
                <a:spcPts val="500"/>
              </a:spcBef>
              <a:spcAft>
                <a:spcPts val="0"/>
              </a:spcAft>
              <a:buSzPts val="1100"/>
              <a:buNone/>
              <a:defRPr sz="1000"/>
            </a:lvl4pPr>
            <a:lvl5pPr indent="-228600" lvl="4" marL="2286000" algn="l">
              <a:lnSpc>
                <a:spcPct val="90000"/>
              </a:lnSpc>
              <a:spcBef>
                <a:spcPts val="500"/>
              </a:spcBef>
              <a:spcAft>
                <a:spcPts val="0"/>
              </a:spcAft>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41"/>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42"/>
          <p:cNvSpPr txBox="1"/>
          <p:nvPr>
            <p:ph type="title"/>
          </p:nvPr>
        </p:nvSpPr>
        <p:spPr>
          <a:xfrm>
            <a:off x="838200" y="365125"/>
            <a:ext cx="10515600" cy="1325563"/>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2"/>
          <p:cNvSpPr txBox="1"/>
          <p:nvPr>
            <p:ph idx="1" type="body"/>
          </p:nvPr>
        </p:nvSpPr>
        <p:spPr>
          <a:xfrm rot="5400000">
            <a:off x="3981450" y="-1924050"/>
            <a:ext cx="4229100" cy="11277600"/>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2"/>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43"/>
          <p:cNvSpPr txBox="1"/>
          <p:nvPr>
            <p:ph type="title"/>
          </p:nvPr>
        </p:nvSpPr>
        <p:spPr>
          <a:xfrm rot="5400000">
            <a:off x="7133431" y="1956594"/>
            <a:ext cx="5811838" cy="2628900"/>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08610" lvl="0" marL="457200" algn="l">
              <a:lnSpc>
                <a:spcPct val="90000"/>
              </a:lnSpc>
              <a:spcBef>
                <a:spcPts val="1000"/>
              </a:spcBef>
              <a:spcAft>
                <a:spcPts val="0"/>
              </a:spcAft>
              <a:buClr>
                <a:schemeClr val="dk1"/>
              </a:buClr>
              <a:buSzPts val="1260"/>
              <a:buChar char="•"/>
              <a:defRPr/>
            </a:lvl1pPr>
            <a:lvl2pPr indent="-302894" lvl="1" marL="914400" algn="l">
              <a:lnSpc>
                <a:spcPct val="90000"/>
              </a:lnSpc>
              <a:spcBef>
                <a:spcPts val="500"/>
              </a:spcBef>
              <a:spcAft>
                <a:spcPts val="0"/>
              </a:spcAft>
              <a:buClr>
                <a:schemeClr val="dk1"/>
              </a:buClr>
              <a:buSzPts val="1170"/>
              <a:buChar char="•"/>
              <a:defRPr/>
            </a:lvl2pPr>
            <a:lvl3pPr indent="-291464" lvl="2" marL="1371600" algn="l">
              <a:lnSpc>
                <a:spcPct val="90000"/>
              </a:lnSpc>
              <a:spcBef>
                <a:spcPts val="500"/>
              </a:spcBef>
              <a:spcAft>
                <a:spcPts val="0"/>
              </a:spcAft>
              <a:buClr>
                <a:schemeClr val="dk1"/>
              </a:buClr>
              <a:buSzPts val="990"/>
              <a:buChar char="•"/>
              <a:defRPr/>
            </a:lvl3pPr>
            <a:lvl4pPr indent="-354330" lvl="3" marL="1828800" algn="l">
              <a:lnSpc>
                <a:spcPct val="90000"/>
              </a:lnSpc>
              <a:spcBef>
                <a:spcPts val="500"/>
              </a:spcBef>
              <a:spcAft>
                <a:spcPts val="0"/>
              </a:spcAft>
              <a:buSzPts val="198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3"/>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3"/>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p33"/>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lt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3"/>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lvl1pPr indent="-353060" lvl="0" marL="457200" algn="l">
              <a:lnSpc>
                <a:spcPct val="90000"/>
              </a:lnSpc>
              <a:spcBef>
                <a:spcPts val="1000"/>
              </a:spcBef>
              <a:spcAft>
                <a:spcPts val="0"/>
              </a:spcAft>
              <a:buClr>
                <a:srgbClr val="FEFEFE"/>
              </a:buClr>
              <a:buSzPts val="1960"/>
              <a:buFont typeface="Arial"/>
              <a:buChar char="•"/>
              <a:defRPr b="0" i="0">
                <a:solidFill>
                  <a:srgbClr val="FEFEFE"/>
                </a:solidFill>
                <a:latin typeface="Arial"/>
                <a:ea typeface="Arial"/>
                <a:cs typeface="Arial"/>
                <a:sym typeface="Arial"/>
              </a:defRPr>
            </a:lvl1pPr>
            <a:lvl2pPr indent="-327660" lvl="1" marL="914400" algn="l">
              <a:lnSpc>
                <a:spcPct val="90000"/>
              </a:lnSpc>
              <a:spcBef>
                <a:spcPts val="500"/>
              </a:spcBef>
              <a:spcAft>
                <a:spcPts val="0"/>
              </a:spcAft>
              <a:buClr>
                <a:srgbClr val="FEFEFE"/>
              </a:buClr>
              <a:buSzPts val="1560"/>
              <a:buFont typeface="Arial"/>
              <a:buChar char="•"/>
              <a:defRPr b="0" i="0">
                <a:solidFill>
                  <a:srgbClr val="FEFEFE"/>
                </a:solidFill>
                <a:latin typeface="Arial"/>
                <a:ea typeface="Arial"/>
                <a:cs typeface="Arial"/>
                <a:sym typeface="Arial"/>
              </a:defRPr>
            </a:lvl2pPr>
            <a:lvl3pPr indent="-298450" lvl="2" marL="1371600" algn="l">
              <a:lnSpc>
                <a:spcPct val="90000"/>
              </a:lnSpc>
              <a:spcBef>
                <a:spcPts val="500"/>
              </a:spcBef>
              <a:spcAft>
                <a:spcPts val="0"/>
              </a:spcAft>
              <a:buClr>
                <a:srgbClr val="FEFEFE"/>
              </a:buClr>
              <a:buSzPts val="1100"/>
              <a:buFont typeface="Arial"/>
              <a:buChar char="•"/>
              <a:defRPr b="0" i="0">
                <a:solidFill>
                  <a:srgbClr val="FEFEFE"/>
                </a:solidFill>
                <a:latin typeface="Arial"/>
                <a:ea typeface="Arial"/>
                <a:cs typeface="Arial"/>
                <a:sym typeface="Arial"/>
              </a:defRPr>
            </a:lvl3pPr>
            <a:lvl4pPr indent="-354330" lvl="3" marL="1828800" algn="l">
              <a:lnSpc>
                <a:spcPct val="90000"/>
              </a:lnSpc>
              <a:spcBef>
                <a:spcPts val="500"/>
              </a:spcBef>
              <a:spcAft>
                <a:spcPts val="0"/>
              </a:spcAft>
              <a:buSzPts val="1980"/>
              <a:buChar char="•"/>
              <a:defRPr b="0" i="0">
                <a:solidFill>
                  <a:srgbClr val="FEFEFE"/>
                </a:solidFill>
                <a:latin typeface="Arial"/>
                <a:ea typeface="Arial"/>
                <a:cs typeface="Arial"/>
                <a:sym typeface="Arial"/>
              </a:defRPr>
            </a:lvl4pPr>
            <a:lvl5pPr indent="-342900" lvl="4" marL="2286000" algn="l">
              <a:lnSpc>
                <a:spcPct val="90000"/>
              </a:lnSpc>
              <a:spcBef>
                <a:spcPts val="500"/>
              </a:spcBef>
              <a:spcAft>
                <a:spcPts val="0"/>
              </a:spcAft>
              <a:buSzPts val="1800"/>
              <a:buChar char="•"/>
              <a:defRPr b="0" i="0">
                <a:solidFill>
                  <a:srgbClr val="FEFEFE"/>
                </a:solidFill>
                <a:latin typeface="Arial"/>
                <a:ea typeface="Arial"/>
                <a:cs typeface="Arial"/>
                <a:sym typeface="Aria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9" name="Google Shape;99;p33"/>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3"/>
          <p:cNvSpPr txBox="1"/>
          <p:nvPr>
            <p:ph idx="11" type="ftr"/>
          </p:nvPr>
        </p:nvSpPr>
        <p:spPr>
          <a:xfrm>
            <a:off x="1667933" y="6340475"/>
            <a:ext cx="3606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3"/>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29"/>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29"/>
          <p:cNvSpPr txBox="1"/>
          <p:nvPr>
            <p:ph idx="1" type="body"/>
          </p:nvPr>
        </p:nvSpPr>
        <p:spPr>
          <a:xfrm>
            <a:off x="457200" y="1600200"/>
            <a:ext cx="11277600" cy="4229100"/>
          </a:xfrm>
          <a:prstGeom prst="rect">
            <a:avLst/>
          </a:prstGeom>
          <a:noFill/>
          <a:ln>
            <a:noFill/>
          </a:ln>
        </p:spPr>
        <p:txBody>
          <a:bodyPr anchorCtr="0" anchor="t" bIns="45700" lIns="91425" spcFirstLastPara="1" rIns="91425" wrap="square" tIns="45700">
            <a:normAutofit/>
          </a:bodyPr>
          <a:lstStyle>
            <a:lvl1pPr indent="-353060" lvl="0" marL="457200" marR="0" rtl="0" algn="l">
              <a:lnSpc>
                <a:spcPct val="90000"/>
              </a:lnSpc>
              <a:spcBef>
                <a:spcPts val="1000"/>
              </a:spcBef>
              <a:spcAft>
                <a:spcPts val="0"/>
              </a:spcAft>
              <a:buClr>
                <a:schemeClr val="dk1"/>
              </a:buClr>
              <a:buSzPts val="1960"/>
              <a:buFont typeface="Arial"/>
              <a:buChar char="•"/>
              <a:defRPr b="0" i="0" sz="2800" u="none" cap="none" strike="noStrike">
                <a:solidFill>
                  <a:schemeClr val="dk1"/>
                </a:solidFill>
                <a:latin typeface="Arial"/>
                <a:ea typeface="Arial"/>
                <a:cs typeface="Arial"/>
                <a:sym typeface="Arial"/>
              </a:defRPr>
            </a:lvl1pPr>
            <a:lvl2pPr indent="-327660" lvl="1" marL="914400" marR="0" rtl="0" algn="l">
              <a:lnSpc>
                <a:spcPct val="90000"/>
              </a:lnSpc>
              <a:spcBef>
                <a:spcPts val="500"/>
              </a:spcBef>
              <a:spcAft>
                <a:spcPts val="0"/>
              </a:spcAft>
              <a:buClr>
                <a:schemeClr val="dk1"/>
              </a:buClr>
              <a:buSzPts val="1560"/>
              <a:buFont typeface="Arial"/>
              <a:buChar char="•"/>
              <a:defRPr b="0" i="0" sz="2400" u="none" cap="none" strike="noStrike">
                <a:solidFill>
                  <a:schemeClr val="dk1"/>
                </a:solidFill>
                <a:latin typeface="Arial"/>
                <a:ea typeface="Arial"/>
                <a:cs typeface="Arial"/>
                <a:sym typeface="Arial"/>
              </a:defRPr>
            </a:lvl2pPr>
            <a:lvl3pPr indent="-298450" lvl="2" marL="1371600" marR="0" rtl="0" algn="l">
              <a:lnSpc>
                <a:spcPct val="90000"/>
              </a:lnSpc>
              <a:spcBef>
                <a:spcPts val="500"/>
              </a:spcBef>
              <a:spcAft>
                <a:spcPts val="0"/>
              </a:spcAft>
              <a:buClr>
                <a:schemeClr val="dk1"/>
              </a:buClr>
              <a:buSzPts val="1100"/>
              <a:buFont typeface="Arial"/>
              <a:buChar char="•"/>
              <a:defRPr b="0" i="0" sz="2000" u="none" cap="none" strike="noStrike">
                <a:solidFill>
                  <a:schemeClr val="dk1"/>
                </a:solidFill>
                <a:latin typeface="Arial"/>
                <a:ea typeface="Arial"/>
                <a:cs typeface="Arial"/>
                <a:sym typeface="Arial"/>
              </a:defRPr>
            </a:lvl3pPr>
            <a:lvl4pPr indent="-354330" lvl="3" marL="1828800" marR="0" rtl="0" algn="l">
              <a:lnSpc>
                <a:spcPct val="90000"/>
              </a:lnSpc>
              <a:spcBef>
                <a:spcPts val="500"/>
              </a:spcBef>
              <a:spcAft>
                <a:spcPts val="0"/>
              </a:spcAft>
              <a:buClr>
                <a:srgbClr val="5B86AD"/>
              </a:buClr>
              <a:buSzPts val="198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rgbClr val="5B86AD"/>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12" name="Google Shape;12;p29"/>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13" name="Google Shape;13;p29"/>
          <p:cNvSpPr txBox="1"/>
          <p:nvPr>
            <p:ph idx="11" type="ftr"/>
          </p:nvPr>
        </p:nvSpPr>
        <p:spPr>
          <a:xfrm>
            <a:off x="1667933" y="6340475"/>
            <a:ext cx="3606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14" name="Google Shape;14;p29"/>
          <p:cNvSpPr txBox="1"/>
          <p:nvPr>
            <p:ph type="title"/>
          </p:nvPr>
        </p:nvSpPr>
        <p:spPr>
          <a:xfrm>
            <a:off x="457200" y="457201"/>
            <a:ext cx="11277600" cy="990599"/>
          </a:xfrm>
          <a:prstGeom prst="rect">
            <a:avLst/>
          </a:prstGeom>
          <a:noFill/>
          <a:ln>
            <a:noFill/>
          </a:ln>
        </p:spPr>
        <p:txBody>
          <a:bodyPr anchorCtr="0" anchor="b" bIns="45700" lIns="0" spcFirstLastPara="1" rIns="91425" wrap="square" tIns="45700">
            <a:normAutofit/>
          </a:bodyPr>
          <a:lstStyle>
            <a:lvl1pPr lvl="0" marR="0" rtl="0" algn="l">
              <a:lnSpc>
                <a:spcPct val="90000"/>
              </a:lnSpc>
              <a:spcBef>
                <a:spcPts val="0"/>
              </a:spcBef>
              <a:spcAft>
                <a:spcPts val="0"/>
              </a:spcAft>
              <a:buClr>
                <a:schemeClr val="dk1"/>
              </a:buClr>
              <a:buSzPts val="4500"/>
              <a:buFont typeface="Arial"/>
              <a:buNone/>
              <a:defRPr b="0" i="0" sz="45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29"/>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marR="0" rtl="0" algn="r">
              <a:spcBef>
                <a:spcPts val="0"/>
              </a:spcBef>
              <a:buNone/>
              <a:defRPr b="1" i="0" sz="1400" u="none" cap="none" strike="noStrike">
                <a:solidFill>
                  <a:srgbClr val="888888"/>
                </a:solidFill>
                <a:latin typeface="Arial"/>
                <a:ea typeface="Arial"/>
                <a:cs typeface="Arial"/>
                <a:sym typeface="Arial"/>
              </a:defRPr>
            </a:lvl1pPr>
            <a:lvl2pPr indent="0" lvl="1" marL="0" marR="0" rtl="0" algn="r">
              <a:spcBef>
                <a:spcPts val="0"/>
              </a:spcBef>
              <a:buNone/>
              <a:defRPr b="1" i="0" sz="1400" u="none" cap="none" strike="noStrike">
                <a:solidFill>
                  <a:srgbClr val="888888"/>
                </a:solidFill>
                <a:latin typeface="Arial"/>
                <a:ea typeface="Arial"/>
                <a:cs typeface="Arial"/>
                <a:sym typeface="Arial"/>
              </a:defRPr>
            </a:lvl2pPr>
            <a:lvl3pPr indent="0" lvl="2" marL="0" marR="0" rtl="0" algn="r">
              <a:spcBef>
                <a:spcPts val="0"/>
              </a:spcBef>
              <a:buNone/>
              <a:defRPr b="1" i="0" sz="1400" u="none" cap="none" strike="noStrike">
                <a:solidFill>
                  <a:srgbClr val="888888"/>
                </a:solidFill>
                <a:latin typeface="Arial"/>
                <a:ea typeface="Arial"/>
                <a:cs typeface="Arial"/>
                <a:sym typeface="Arial"/>
              </a:defRPr>
            </a:lvl3pPr>
            <a:lvl4pPr indent="0" lvl="3" marL="0" marR="0" rtl="0" algn="r">
              <a:spcBef>
                <a:spcPts val="0"/>
              </a:spcBef>
              <a:buNone/>
              <a:defRPr b="1" i="0" sz="1400" u="none" cap="none" strike="noStrike">
                <a:solidFill>
                  <a:srgbClr val="888888"/>
                </a:solidFill>
                <a:latin typeface="Arial"/>
                <a:ea typeface="Arial"/>
                <a:cs typeface="Arial"/>
                <a:sym typeface="Arial"/>
              </a:defRPr>
            </a:lvl4pPr>
            <a:lvl5pPr indent="0" lvl="4" marL="0" marR="0" rtl="0" algn="r">
              <a:spcBef>
                <a:spcPts val="0"/>
              </a:spcBef>
              <a:buNone/>
              <a:defRPr b="1" i="0" sz="1400" u="none" cap="none" strike="noStrike">
                <a:solidFill>
                  <a:srgbClr val="888888"/>
                </a:solidFill>
                <a:latin typeface="Arial"/>
                <a:ea typeface="Arial"/>
                <a:cs typeface="Arial"/>
                <a:sym typeface="Arial"/>
              </a:defRPr>
            </a:lvl5pPr>
            <a:lvl6pPr indent="0" lvl="5" marL="0" marR="0" rtl="0" algn="r">
              <a:spcBef>
                <a:spcPts val="0"/>
              </a:spcBef>
              <a:buNone/>
              <a:defRPr b="1" i="0" sz="1400" u="none" cap="none" strike="noStrike">
                <a:solidFill>
                  <a:srgbClr val="888888"/>
                </a:solidFill>
                <a:latin typeface="Arial"/>
                <a:ea typeface="Arial"/>
                <a:cs typeface="Arial"/>
                <a:sym typeface="Arial"/>
              </a:defRPr>
            </a:lvl6pPr>
            <a:lvl7pPr indent="0" lvl="6" marL="0" marR="0" rtl="0" algn="r">
              <a:spcBef>
                <a:spcPts val="0"/>
              </a:spcBef>
              <a:buNone/>
              <a:defRPr b="1" i="0" sz="1400" u="none" cap="none" strike="noStrike">
                <a:solidFill>
                  <a:srgbClr val="888888"/>
                </a:solidFill>
                <a:latin typeface="Arial"/>
                <a:ea typeface="Arial"/>
                <a:cs typeface="Arial"/>
                <a:sym typeface="Arial"/>
              </a:defRPr>
            </a:lvl7pPr>
            <a:lvl8pPr indent="0" lvl="7" marL="0" marR="0" rtl="0" algn="r">
              <a:spcBef>
                <a:spcPts val="0"/>
              </a:spcBef>
              <a:buNone/>
              <a:defRPr b="1" i="0" sz="1400" u="none" cap="none" strike="noStrike">
                <a:solidFill>
                  <a:srgbClr val="888888"/>
                </a:solidFill>
                <a:latin typeface="Arial"/>
                <a:ea typeface="Arial"/>
                <a:cs typeface="Arial"/>
                <a:sym typeface="Arial"/>
              </a:defRPr>
            </a:lvl8pPr>
            <a:lvl9pPr indent="0" lvl="8" marL="0" marR="0" rtl="0" algn="r">
              <a:spcBef>
                <a:spcPts val="0"/>
              </a:spcBef>
              <a:buNone/>
              <a:defRPr b="1"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15:clr>
            <a:srgbClr val="F26B43"/>
          </p15:clr>
        </p15:guide>
        <p15:guide id="4" orient="horz">
          <p15:clr>
            <a:srgbClr val="F26B43"/>
          </p15:clr>
        </p15:guide>
        <p15:guide id="5" orient="horz" pos="4320">
          <p15:clr>
            <a:srgbClr val="F26B43"/>
          </p15:clr>
        </p15:guide>
        <p15:guide id="6" orient="horz" pos="3672">
          <p15:clr>
            <a:srgbClr val="F26B43"/>
          </p15:clr>
        </p15:guide>
        <p15:guide id="7" orient="horz" pos="288">
          <p15:clr>
            <a:srgbClr val="F26B43"/>
          </p15:clr>
        </p15:guide>
        <p15:guide id="8" pos="288">
          <p15:clr>
            <a:srgbClr val="F26B43"/>
          </p15:clr>
        </p15:guide>
        <p15:guide id="9" pos="7392">
          <p15:clr>
            <a:srgbClr val="F26B43"/>
          </p15:clr>
        </p15:guide>
        <p15:guide id="10" pos="7680">
          <p15:clr>
            <a:srgbClr val="F26B43"/>
          </p15:clr>
        </p15:guide>
        <p15:guide id="11" orient="horz" pos="912">
          <p15:clr>
            <a:srgbClr val="F26B43"/>
          </p15:clr>
        </p15:guide>
        <p15:guide id="12" orient="horz" pos="1008">
          <p15:clr>
            <a:srgbClr val="F26B43"/>
          </p15:clr>
        </p15:guide>
        <p15:guide id="13" orient="horz" pos="3600">
          <p15:clr>
            <a:srgbClr val="F26B43"/>
          </p15:clr>
        </p15:guide>
        <p15:guide id="14" orient="horz" pos="4224">
          <p15:clr>
            <a:srgbClr val="F26B43"/>
          </p15:clr>
        </p15:guide>
        <p15:guide id="15" pos="2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9" name="Shape 89"/>
        <p:cNvGrpSpPr/>
        <p:nvPr/>
      </p:nvGrpSpPr>
      <p:grpSpPr>
        <a:xfrm>
          <a:off x="0" y="0"/>
          <a:ext cx="0" cy="0"/>
          <a:chOff x="0" y="0"/>
          <a:chExt cx="0" cy="0"/>
        </a:xfrm>
      </p:grpSpPr>
      <p:pic>
        <p:nvPicPr>
          <p:cNvPr id="90" name="Google Shape;90;p32"/>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91" name="Google Shape;91;p32"/>
          <p:cNvSpPr txBox="1"/>
          <p:nvPr>
            <p:ph idx="1" type="body"/>
          </p:nvPr>
        </p:nvSpPr>
        <p:spPr>
          <a:xfrm>
            <a:off x="457200" y="1600200"/>
            <a:ext cx="11277600" cy="4229100"/>
          </a:xfrm>
          <a:prstGeom prst="rect">
            <a:avLst/>
          </a:prstGeom>
          <a:noFill/>
          <a:ln>
            <a:noFill/>
          </a:ln>
        </p:spPr>
        <p:txBody>
          <a:bodyPr anchorCtr="0" anchor="t" bIns="45700" lIns="91425" spcFirstLastPara="1" rIns="91425" wrap="square" tIns="45700">
            <a:normAutofit/>
          </a:bodyPr>
          <a:lstStyle>
            <a:lvl1pPr indent="-353060" lvl="0" marL="457200" marR="0" rtl="0" algn="l">
              <a:lnSpc>
                <a:spcPct val="90000"/>
              </a:lnSpc>
              <a:spcBef>
                <a:spcPts val="1000"/>
              </a:spcBef>
              <a:spcAft>
                <a:spcPts val="0"/>
              </a:spcAft>
              <a:buClr>
                <a:schemeClr val="lt1"/>
              </a:buClr>
              <a:buSzPts val="1960"/>
              <a:buFont typeface="Arial"/>
              <a:buChar char="•"/>
              <a:defRPr b="0" i="0" sz="2800" u="none" cap="none" strike="noStrike">
                <a:solidFill>
                  <a:schemeClr val="lt1"/>
                </a:solidFill>
                <a:latin typeface="Arial"/>
                <a:ea typeface="Arial"/>
                <a:cs typeface="Arial"/>
                <a:sym typeface="Arial"/>
              </a:defRPr>
            </a:lvl1pPr>
            <a:lvl2pPr indent="-327660" lvl="1" marL="914400" marR="0" rtl="0" algn="l">
              <a:lnSpc>
                <a:spcPct val="90000"/>
              </a:lnSpc>
              <a:spcBef>
                <a:spcPts val="500"/>
              </a:spcBef>
              <a:spcAft>
                <a:spcPts val="0"/>
              </a:spcAft>
              <a:buClr>
                <a:schemeClr val="lt1"/>
              </a:buClr>
              <a:buSzPts val="1560"/>
              <a:buFont typeface="Arial"/>
              <a:buChar char="•"/>
              <a:defRPr b="0" i="0" sz="2400" u="none" cap="none" strike="noStrike">
                <a:solidFill>
                  <a:schemeClr val="lt1"/>
                </a:solidFill>
                <a:latin typeface="Arial"/>
                <a:ea typeface="Arial"/>
                <a:cs typeface="Arial"/>
                <a:sym typeface="Arial"/>
              </a:defRPr>
            </a:lvl2pPr>
            <a:lvl3pPr indent="-298450" lvl="2" marL="1371600" marR="0" rtl="0" algn="l">
              <a:lnSpc>
                <a:spcPct val="90000"/>
              </a:lnSpc>
              <a:spcBef>
                <a:spcPts val="500"/>
              </a:spcBef>
              <a:spcAft>
                <a:spcPts val="0"/>
              </a:spcAft>
              <a:buClr>
                <a:schemeClr val="lt1"/>
              </a:buClr>
              <a:buSzPts val="1100"/>
              <a:buFont typeface="Arial"/>
              <a:buChar char="•"/>
              <a:defRPr b="0" i="0" sz="2000" u="none" cap="none" strike="noStrike">
                <a:solidFill>
                  <a:schemeClr val="lt1"/>
                </a:solidFill>
                <a:latin typeface="Arial"/>
                <a:ea typeface="Arial"/>
                <a:cs typeface="Arial"/>
                <a:sym typeface="Arial"/>
              </a:defRPr>
            </a:lvl3pPr>
            <a:lvl4pPr indent="-354330" lvl="3" marL="1828800" marR="0" rtl="0" algn="l">
              <a:lnSpc>
                <a:spcPct val="90000"/>
              </a:lnSpc>
              <a:spcBef>
                <a:spcPts val="500"/>
              </a:spcBef>
              <a:spcAft>
                <a:spcPts val="0"/>
              </a:spcAft>
              <a:buClr>
                <a:srgbClr val="5B86AD"/>
              </a:buClr>
              <a:buSzPts val="198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rgbClr val="5B86AD"/>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9pPr>
          </a:lstStyle>
          <a:p/>
        </p:txBody>
      </p:sp>
      <p:sp>
        <p:nvSpPr>
          <p:cNvPr id="92" name="Google Shape;92;p32"/>
          <p:cNvSpPr txBox="1"/>
          <p:nvPr>
            <p:ph idx="10" type="dt"/>
          </p:nvPr>
        </p:nvSpPr>
        <p:spPr>
          <a:xfrm>
            <a:off x="457200" y="6340475"/>
            <a:ext cx="10160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3" name="Google Shape;93;p32"/>
          <p:cNvSpPr txBox="1"/>
          <p:nvPr>
            <p:ph idx="11" type="ftr"/>
          </p:nvPr>
        </p:nvSpPr>
        <p:spPr>
          <a:xfrm>
            <a:off x="1667933" y="6340475"/>
            <a:ext cx="3606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4" name="Google Shape;94;p32"/>
          <p:cNvSpPr txBox="1"/>
          <p:nvPr>
            <p:ph type="title"/>
          </p:nvPr>
        </p:nvSpPr>
        <p:spPr>
          <a:xfrm>
            <a:off x="457200" y="457201"/>
            <a:ext cx="11277600" cy="990599"/>
          </a:xfrm>
          <a:prstGeom prst="rect">
            <a:avLst/>
          </a:prstGeom>
          <a:noFill/>
          <a:ln>
            <a:noFill/>
          </a:ln>
        </p:spPr>
        <p:txBody>
          <a:bodyPr anchorCtr="0" anchor="b" bIns="45700" lIns="0" spcFirstLastPara="1" rIns="91425" wrap="square" tIns="45700">
            <a:normAutofit/>
          </a:bodyPr>
          <a:lstStyle>
            <a:lvl1pPr lvl="0" marR="0" rtl="0" algn="l">
              <a:lnSpc>
                <a:spcPct val="90000"/>
              </a:lnSpc>
              <a:spcBef>
                <a:spcPts val="0"/>
              </a:spcBef>
              <a:spcAft>
                <a:spcPts val="0"/>
              </a:spcAft>
              <a:buClr>
                <a:schemeClr val="lt1"/>
              </a:buClr>
              <a:buSzPts val="4500"/>
              <a:buFont typeface="Arial"/>
              <a:buNone/>
              <a:defRPr b="0" i="0" sz="45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 name="Google Shape;95;p32"/>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lvl1pPr indent="0" lvl="0" marL="0" marR="0" rtl="0" algn="r">
              <a:spcBef>
                <a:spcPts val="0"/>
              </a:spcBef>
              <a:buNone/>
              <a:defRPr b="1" i="0" sz="1400" u="none">
                <a:solidFill>
                  <a:schemeClr val="lt1"/>
                </a:solidFill>
                <a:latin typeface="Arial"/>
                <a:ea typeface="Arial"/>
                <a:cs typeface="Arial"/>
                <a:sym typeface="Arial"/>
              </a:defRPr>
            </a:lvl1pPr>
            <a:lvl2pPr indent="0" lvl="1" marL="0" marR="0" rtl="0" algn="r">
              <a:spcBef>
                <a:spcPts val="0"/>
              </a:spcBef>
              <a:buNone/>
              <a:defRPr b="1" i="0" sz="1400" u="none">
                <a:solidFill>
                  <a:schemeClr val="lt1"/>
                </a:solidFill>
                <a:latin typeface="Arial"/>
                <a:ea typeface="Arial"/>
                <a:cs typeface="Arial"/>
                <a:sym typeface="Arial"/>
              </a:defRPr>
            </a:lvl2pPr>
            <a:lvl3pPr indent="0" lvl="2" marL="0" marR="0" rtl="0" algn="r">
              <a:spcBef>
                <a:spcPts val="0"/>
              </a:spcBef>
              <a:buNone/>
              <a:defRPr b="1" i="0" sz="1400" u="none">
                <a:solidFill>
                  <a:schemeClr val="lt1"/>
                </a:solidFill>
                <a:latin typeface="Arial"/>
                <a:ea typeface="Arial"/>
                <a:cs typeface="Arial"/>
                <a:sym typeface="Arial"/>
              </a:defRPr>
            </a:lvl3pPr>
            <a:lvl4pPr indent="0" lvl="3" marL="0" marR="0" rtl="0" algn="r">
              <a:spcBef>
                <a:spcPts val="0"/>
              </a:spcBef>
              <a:buNone/>
              <a:defRPr b="1" i="0" sz="1400" u="none">
                <a:solidFill>
                  <a:schemeClr val="lt1"/>
                </a:solidFill>
                <a:latin typeface="Arial"/>
                <a:ea typeface="Arial"/>
                <a:cs typeface="Arial"/>
                <a:sym typeface="Arial"/>
              </a:defRPr>
            </a:lvl4pPr>
            <a:lvl5pPr indent="0" lvl="4" marL="0" marR="0" rtl="0" algn="r">
              <a:spcBef>
                <a:spcPts val="0"/>
              </a:spcBef>
              <a:buNone/>
              <a:defRPr b="1" i="0" sz="1400" u="none">
                <a:solidFill>
                  <a:schemeClr val="lt1"/>
                </a:solidFill>
                <a:latin typeface="Arial"/>
                <a:ea typeface="Arial"/>
                <a:cs typeface="Arial"/>
                <a:sym typeface="Arial"/>
              </a:defRPr>
            </a:lvl5pPr>
            <a:lvl6pPr indent="0" lvl="5" marL="0" marR="0" rtl="0" algn="r">
              <a:spcBef>
                <a:spcPts val="0"/>
              </a:spcBef>
              <a:buNone/>
              <a:defRPr b="1" i="0" sz="1400" u="none">
                <a:solidFill>
                  <a:schemeClr val="lt1"/>
                </a:solidFill>
                <a:latin typeface="Arial"/>
                <a:ea typeface="Arial"/>
                <a:cs typeface="Arial"/>
                <a:sym typeface="Arial"/>
              </a:defRPr>
            </a:lvl6pPr>
            <a:lvl7pPr indent="0" lvl="6" marL="0" marR="0" rtl="0" algn="r">
              <a:spcBef>
                <a:spcPts val="0"/>
              </a:spcBef>
              <a:buNone/>
              <a:defRPr b="1" i="0" sz="1400" u="none">
                <a:solidFill>
                  <a:schemeClr val="lt1"/>
                </a:solidFill>
                <a:latin typeface="Arial"/>
                <a:ea typeface="Arial"/>
                <a:cs typeface="Arial"/>
                <a:sym typeface="Arial"/>
              </a:defRPr>
            </a:lvl7pPr>
            <a:lvl8pPr indent="0" lvl="7" marL="0" marR="0" rtl="0" algn="r">
              <a:spcBef>
                <a:spcPts val="0"/>
              </a:spcBef>
              <a:buNone/>
              <a:defRPr b="1" i="0" sz="1400" u="none">
                <a:solidFill>
                  <a:schemeClr val="lt1"/>
                </a:solidFill>
                <a:latin typeface="Arial"/>
                <a:ea typeface="Arial"/>
                <a:cs typeface="Arial"/>
                <a:sym typeface="Arial"/>
              </a:defRPr>
            </a:lvl8pPr>
            <a:lvl9pPr indent="0" lvl="8" marL="0" marR="0" rtl="0" algn="r">
              <a:spcBef>
                <a:spcPts val="0"/>
              </a:spcBef>
              <a:buNone/>
              <a:defRPr b="1"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62"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15:clr>
            <a:srgbClr val="F26B43"/>
          </p15:clr>
        </p15:guide>
        <p15:guide id="4" orient="horz">
          <p15:clr>
            <a:srgbClr val="F26B43"/>
          </p15:clr>
        </p15:guide>
        <p15:guide id="5" orient="horz" pos="4320">
          <p15:clr>
            <a:srgbClr val="F26B43"/>
          </p15:clr>
        </p15:guide>
        <p15:guide id="6" orient="horz" pos="3672">
          <p15:clr>
            <a:srgbClr val="F26B43"/>
          </p15:clr>
        </p15:guide>
        <p15:guide id="7" orient="horz" pos="288">
          <p15:clr>
            <a:srgbClr val="F26B43"/>
          </p15:clr>
        </p15:guide>
        <p15:guide id="8" pos="288">
          <p15:clr>
            <a:srgbClr val="F26B43"/>
          </p15:clr>
        </p15:guide>
        <p15:guide id="9" pos="7392">
          <p15:clr>
            <a:srgbClr val="F26B43"/>
          </p15:clr>
        </p15:guide>
        <p15:guide id="10" pos="7680">
          <p15:clr>
            <a:srgbClr val="F26B43"/>
          </p15:clr>
        </p15:guide>
        <p15:guide id="11" orient="horz" pos="912">
          <p15:clr>
            <a:srgbClr val="F26B43"/>
          </p15:clr>
        </p15:guide>
        <p15:guide id="12" orient="horz" pos="1008">
          <p15:clr>
            <a:srgbClr val="F26B43"/>
          </p15:clr>
        </p15:guide>
        <p15:guide id="13" orient="horz" pos="3600">
          <p15:clr>
            <a:srgbClr val="F26B43"/>
          </p15:clr>
        </p15:guide>
        <p15:guide id="14" orient="horz" pos="4224">
          <p15:clr>
            <a:srgbClr val="F26B43"/>
          </p15:clr>
        </p15:guide>
        <p15:guide id="15" pos="2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0.png"/><Relationship Id="rId9"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drive.google.com/open?id=1_r8_ApVtFQibFxDY2Q2pi_svoGthadn3"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hyperlink" Target="https://drive.google.com/open?id=1KEAHVKNTdWL_1NjFDssx1EzayIYqsINn" TargetMode="External"/><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drive.google.com/open?id=1KEAHVKNTdWL_1NjFDssx1EzayIYqsINn" TargetMode="Externa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hyperlink" Target="https://drive.google.com/open?id=1iqTYVyMlQwuy-2_D0OPGGBhYTKuCiMjp" TargetMode="External"/><Relationship Id="rId5" Type="http://schemas.openxmlformats.org/officeDocument/2006/relationships/hyperlink" Target="https://drive.google.com/open?id=1iqTYVyMlQwuy-2_D0OPGGBhYTKuCiMjp"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drive.google.com/open?id=1iqTYVyMlQwuy-2_D0OPGGBhYTKuCiMjp" TargetMode="External"/><Relationship Id="rId4" Type="http://schemas.openxmlformats.org/officeDocument/2006/relationships/hyperlink" Target="https://drive.google.com/open?id=1iqTYVyMlQwuy-2_D0OPGGBhYTKuCiMjp" TargetMode="External"/><Relationship Id="rId5" Type="http://schemas.openxmlformats.org/officeDocument/2006/relationships/image" Target="../media/image21.png"/><Relationship Id="rId6"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drive.google.com/open?id=1-pb-iC3tqMr7tcgb8KUw_ZAkZyh3sgkk" TargetMode="Externa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drive.google.com/open?id=16I352kT4fK-GVIcjgUipjltb7135gUwy" TargetMode="External"/><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hyperlink" Target="https://drive.google.com/open?id=1roLD7HSZ0izN_pOF95gGfePZ7sPJKB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drive.google.com/open?id=1s5382hhmLJ1gcZuz8cAC3_G1aL8Q1ua7" TargetMode="External"/><Relationship Id="rId4" Type="http://schemas.openxmlformats.org/officeDocument/2006/relationships/hyperlink" Target="https://drive.google.com/open?id=1Tue7MwYDYlOwBNxb3kR2i1zpcrbU6s1z" TargetMode="External"/><Relationship Id="rId5" Type="http://schemas.openxmlformats.org/officeDocument/2006/relationships/hyperlink" Target="https://drive.google.com/open?id=14S2T_3Odt1zrKpceE5V5UZGMIRvhqbWL" TargetMode="External"/><Relationship Id="rId6" Type="http://schemas.openxmlformats.org/officeDocument/2006/relationships/hyperlink" Target="https://drive.google.com/open?id=1JkSgZdZ1brCViNHQEdJUK2Fx9wXwSieL" TargetMode="External"/><Relationship Id="rId7" Type="http://schemas.openxmlformats.org/officeDocument/2006/relationships/image" Target="../media/image24.png"/><Relationship Id="rId8"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drive.google.com/open?id=1f2XFuqml5qR4QaUgJibFpRWVd_MaGG-z" TargetMode="External"/><Relationship Id="rId4" Type="http://schemas.openxmlformats.org/officeDocument/2006/relationships/hyperlink" Target="https://drive.google.com/open?id=1rRFkKNP6OcP54hgL9vb8rS-bwVpMIY0t" TargetMode="External"/><Relationship Id="rId5" Type="http://schemas.openxmlformats.org/officeDocument/2006/relationships/hyperlink" Target="https://drive.google.com/open?id=1gfFDHS5emYRdvYK8FX1bbaUogaiGDIS6" TargetMode="External"/><Relationship Id="rId6" Type="http://schemas.openxmlformats.org/officeDocument/2006/relationships/hyperlink" Target="https://drive.google.com/open?id=1dBJiH8x9W5W2DbeCjtopdFnUgcV96U2Z" TargetMode="External"/><Relationship Id="rId7" Type="http://schemas.openxmlformats.org/officeDocument/2006/relationships/image" Target="../media/image25.png"/><Relationship Id="rId8"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drive.google.com/open?id=1ejCi-iKOpezeiVZnjWVGnwusjEj13U3x" TargetMode="External"/><Relationship Id="rId4" Type="http://schemas.openxmlformats.org/officeDocument/2006/relationships/hyperlink" Target="https://drive.google.com/open?id=14hiG1SUFX3z8RP1bGf3qP_XhjqSfC2Ru" TargetMode="External"/><Relationship Id="rId5" Type="http://schemas.openxmlformats.org/officeDocument/2006/relationships/hyperlink" Target="https://drive.google.com/open?id=1ft2p4cYelw2w5ljwi4AptXpqeliYwtTy" TargetMode="External"/><Relationship Id="rId6" Type="http://schemas.openxmlformats.org/officeDocument/2006/relationships/hyperlink" Target="https://drive.google.com/open?id=1T2Dzqwtgf5iGoQSexH1dTCpIP4yU_08J" TargetMode="External"/><Relationship Id="rId7" Type="http://schemas.openxmlformats.org/officeDocument/2006/relationships/image" Target="../media/image31.png"/><Relationship Id="rId8"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drive.google.com/open?id=1PfsZn7sdlRWg7G0n-wSJRBXQJVkdFRv3" TargetMode="External"/><Relationship Id="rId4" Type="http://schemas.openxmlformats.org/officeDocument/2006/relationships/hyperlink" Target="https://drive.google.com/open?id=1PfsZn7sdlRWg7G0n-wSJRBXQJVkdFRv3" TargetMode="External"/><Relationship Id="rId5" Type="http://schemas.openxmlformats.org/officeDocument/2006/relationships/hyperlink" Target="https://drive.google.com/open?id=1PfsZn7sdlRWg7G0n-wSJRBXQJVkdFRv3" TargetMode="External"/><Relationship Id="rId6" Type="http://schemas.openxmlformats.org/officeDocument/2006/relationships/hyperlink" Target="https://drive.google.com/open?id=1PfsZn7sdlRWg7G0n-wSJRBXQJVkdFRv3" TargetMode="External"/><Relationship Id="rId7" Type="http://schemas.openxmlformats.org/officeDocument/2006/relationships/hyperlink" Target="https://gccollaboration-my.sharepoint.com/:x:/g/personal/graham_wilkes_nrcan-rncan_gccollaboration_ca/EQvPgtCEiy9HnI8IsY9dhe8BAZ5ZqObSa67zIdDgBprXpQ?e=8cD5oC"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txBox="1"/>
          <p:nvPr>
            <p:ph type="ctrTitle"/>
          </p:nvPr>
        </p:nvSpPr>
        <p:spPr>
          <a:xfrm>
            <a:off x="342900" y="4253345"/>
            <a:ext cx="11401327" cy="1461655"/>
          </a:xfrm>
          <a:prstGeom prst="rect">
            <a:avLst/>
          </a:prstGeom>
          <a:noFill/>
          <a:ln>
            <a:noFill/>
          </a:ln>
        </p:spPr>
        <p:txBody>
          <a:bodyPr anchorCtr="0" anchor="b" bIns="0" lIns="0" spcFirstLastPara="1" rIns="91425" wrap="square" tIns="45700">
            <a:normAutofit/>
          </a:bodyPr>
          <a:lstStyle/>
          <a:p>
            <a:pPr indent="0" lvl="0" marL="0" rtl="0" algn="l">
              <a:lnSpc>
                <a:spcPct val="90000"/>
              </a:lnSpc>
              <a:spcBef>
                <a:spcPts val="0"/>
              </a:spcBef>
              <a:spcAft>
                <a:spcPts val="0"/>
              </a:spcAft>
              <a:buClr>
                <a:schemeClr val="lt1"/>
              </a:buClr>
              <a:buSzPts val="5400"/>
              <a:buFont typeface="Arial"/>
              <a:buNone/>
            </a:pPr>
            <a:r>
              <a:rPr lang="en-CA">
                <a:latin typeface="Arial"/>
                <a:ea typeface="Arial"/>
                <a:cs typeface="Arial"/>
                <a:sym typeface="Arial"/>
              </a:rPr>
              <a:t>CGDI Knowledge Products</a:t>
            </a:r>
            <a:endParaRPr b="1">
              <a:latin typeface="Arial"/>
              <a:ea typeface="Arial"/>
              <a:cs typeface="Arial"/>
              <a:sym typeface="Arial"/>
            </a:endParaRPr>
          </a:p>
        </p:txBody>
      </p:sp>
      <p:sp>
        <p:nvSpPr>
          <p:cNvPr id="107" name="Google Shape;107;p1"/>
          <p:cNvSpPr txBox="1"/>
          <p:nvPr>
            <p:ph idx="1" type="body"/>
          </p:nvPr>
        </p:nvSpPr>
        <p:spPr>
          <a:xfrm>
            <a:off x="342900" y="5715000"/>
            <a:ext cx="10158560" cy="508720"/>
          </a:xfrm>
          <a:prstGeom prst="rect">
            <a:avLst/>
          </a:prstGeom>
          <a:noFill/>
          <a:ln>
            <a:noFill/>
          </a:ln>
        </p:spPr>
        <p:txBody>
          <a:bodyPr anchorCtr="0" anchor="b" bIns="45700" lIns="45700" spcFirstLastPara="1" rIns="91425" wrap="square" tIns="45700">
            <a:normAutofit/>
          </a:bodyPr>
          <a:lstStyle/>
          <a:p>
            <a:pPr indent="0" lvl="0" marL="0" rtl="0" algn="l">
              <a:lnSpc>
                <a:spcPct val="90000"/>
              </a:lnSpc>
              <a:spcBef>
                <a:spcPts val="0"/>
              </a:spcBef>
              <a:spcAft>
                <a:spcPts val="0"/>
              </a:spcAft>
              <a:buClr>
                <a:schemeClr val="lt1"/>
              </a:buClr>
              <a:buSzPts val="1960"/>
              <a:buFont typeface="Arial"/>
              <a:buNone/>
            </a:pPr>
            <a:r>
              <a:rPr lang="en-CA"/>
              <a:t>2020-2021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113" name="Google Shape;113;p2"/>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Overview of the:</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Flysheet/Factsheet</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Primer</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Cook Book and Recipes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 Starter Kits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Climate </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Water Resources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B.C.</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114" name="Google Shape;114;p2"/>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sign&#10;&#10;Description generated with very high confidence" id="115" name="Google Shape;115;p2"/>
          <p:cNvPicPr preferRelativeResize="0"/>
          <p:nvPr/>
        </p:nvPicPr>
        <p:blipFill rotWithShape="1">
          <a:blip r:embed="rId3">
            <a:alphaModFix/>
          </a:blip>
          <a:srcRect b="0" l="0" r="0" t="0"/>
          <a:stretch/>
        </p:blipFill>
        <p:spPr>
          <a:xfrm>
            <a:off x="7652535" y="1162063"/>
            <a:ext cx="4549738" cy="43283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3"/>
          <p:cNvSpPr txBox="1"/>
          <p:nvPr>
            <p:ph type="title"/>
          </p:nvPr>
        </p:nvSpPr>
        <p:spPr>
          <a:xfrm>
            <a:off x="465666" y="46234"/>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Introducing New &amp; Existing Users to CGDI</a:t>
            </a:r>
            <a:endParaRPr/>
          </a:p>
        </p:txBody>
      </p:sp>
      <p:sp>
        <p:nvSpPr>
          <p:cNvPr id="121" name="Google Shape;121;p3"/>
          <p:cNvSpPr txBox="1"/>
          <p:nvPr>
            <p:ph idx="1" type="body"/>
          </p:nvPr>
        </p:nvSpPr>
        <p:spPr>
          <a:xfrm>
            <a:off x="465665" y="1309099"/>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90000"/>
              </a:lnSpc>
              <a:spcBef>
                <a:spcPts val="0"/>
              </a:spcBef>
              <a:spcAft>
                <a:spcPts val="0"/>
              </a:spcAft>
              <a:buClr>
                <a:srgbClr val="3F3F3F"/>
              </a:buClr>
              <a:buSzPts val="1960"/>
              <a:buFont typeface="Arial"/>
              <a:buChar char="•"/>
            </a:pPr>
            <a:r>
              <a:rPr b="1" lang="en-CA">
                <a:latin typeface="Arial"/>
                <a:ea typeface="Arial"/>
                <a:cs typeface="Arial"/>
                <a:sym typeface="Arial"/>
              </a:rPr>
              <a:t>Main Knowledge Products</a:t>
            </a:r>
            <a:endParaRPr/>
          </a:p>
          <a:p>
            <a:pPr indent="-162560" lvl="0" marL="287020" rtl="0" algn="l">
              <a:lnSpc>
                <a:spcPct val="9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90000"/>
              </a:lnSpc>
              <a:spcBef>
                <a:spcPts val="500"/>
              </a:spcBef>
              <a:spcAft>
                <a:spcPts val="0"/>
              </a:spcAft>
              <a:buClr>
                <a:srgbClr val="3F3F3F"/>
              </a:buClr>
              <a:buSzPts val="1560"/>
              <a:buFont typeface="Arial"/>
              <a:buNone/>
            </a:pPr>
            <a:r>
              <a:t/>
            </a:r>
            <a:endParaRPr/>
          </a:p>
          <a:p>
            <a:pPr indent="-162560" lvl="0" marL="287020" rtl="0" algn="l">
              <a:lnSpc>
                <a:spcPct val="90000"/>
              </a:lnSpc>
              <a:spcBef>
                <a:spcPts val="1000"/>
              </a:spcBef>
              <a:spcAft>
                <a:spcPts val="0"/>
              </a:spcAft>
              <a:buClr>
                <a:srgbClr val="3F3F3F"/>
              </a:buClr>
              <a:buSzPts val="1960"/>
              <a:buFont typeface="Arial"/>
              <a:buNone/>
            </a:pPr>
            <a:r>
              <a:t/>
            </a:r>
            <a:endParaRPr/>
          </a:p>
        </p:txBody>
      </p:sp>
      <p:sp>
        <p:nvSpPr>
          <p:cNvPr id="122" name="Google Shape;122;p3"/>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screenshot of a cell phone&#10;&#10;Description generated with very high confidence" id="123" name="Google Shape;123;p3"/>
          <p:cNvPicPr preferRelativeResize="0"/>
          <p:nvPr/>
        </p:nvPicPr>
        <p:blipFill rotWithShape="1">
          <a:blip r:embed="rId3">
            <a:alphaModFix/>
          </a:blip>
          <a:srcRect b="0" l="0" r="0" t="0"/>
          <a:stretch/>
        </p:blipFill>
        <p:spPr>
          <a:xfrm>
            <a:off x="112967" y="2312692"/>
            <a:ext cx="2743200" cy="3526971"/>
          </a:xfrm>
          <a:prstGeom prst="rect">
            <a:avLst/>
          </a:prstGeom>
          <a:noFill/>
          <a:ln>
            <a:noFill/>
          </a:ln>
        </p:spPr>
      </p:pic>
      <p:sp>
        <p:nvSpPr>
          <p:cNvPr id="124" name="Google Shape;124;p3"/>
          <p:cNvSpPr txBox="1"/>
          <p:nvPr/>
        </p:nvSpPr>
        <p:spPr>
          <a:xfrm>
            <a:off x="49115" y="1778870"/>
            <a:ext cx="11466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CA" sz="1800" u="none" cap="none" strike="noStrike">
                <a:solidFill>
                  <a:srgbClr val="4472C4"/>
                </a:solidFill>
                <a:latin typeface="Calibri"/>
                <a:ea typeface="Calibri"/>
                <a:cs typeface="Calibri"/>
                <a:sym typeface="Calibri"/>
              </a:rPr>
              <a:t>Factsheet</a:t>
            </a:r>
            <a:endParaRPr/>
          </a:p>
        </p:txBody>
      </p:sp>
      <p:pic>
        <p:nvPicPr>
          <p:cNvPr descr="A screenshot of a cell phone&#10;&#10;Description generated with high confidence" id="125" name="Google Shape;125;p3"/>
          <p:cNvPicPr preferRelativeResize="0"/>
          <p:nvPr/>
        </p:nvPicPr>
        <p:blipFill rotWithShape="1">
          <a:blip r:embed="rId4">
            <a:alphaModFix/>
          </a:blip>
          <a:srcRect b="0" l="0" r="0" t="0"/>
          <a:stretch/>
        </p:blipFill>
        <p:spPr>
          <a:xfrm>
            <a:off x="2970590" y="2261302"/>
            <a:ext cx="2815771" cy="3665871"/>
          </a:xfrm>
          <a:prstGeom prst="rect">
            <a:avLst/>
          </a:prstGeom>
          <a:noFill/>
          <a:ln>
            <a:noFill/>
          </a:ln>
        </p:spPr>
      </p:pic>
      <p:sp>
        <p:nvSpPr>
          <p:cNvPr id="126" name="Google Shape;126;p3"/>
          <p:cNvSpPr txBox="1"/>
          <p:nvPr/>
        </p:nvSpPr>
        <p:spPr>
          <a:xfrm>
            <a:off x="2970589" y="1778869"/>
            <a:ext cx="11466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CA" sz="1800" u="none" cap="none" strike="noStrike">
                <a:solidFill>
                  <a:srgbClr val="4472C4"/>
                </a:solidFill>
                <a:latin typeface="Calibri"/>
                <a:ea typeface="Calibri"/>
                <a:cs typeface="Calibri"/>
                <a:sym typeface="Calibri"/>
              </a:rPr>
              <a:t>Primer</a:t>
            </a:r>
            <a:endParaRPr/>
          </a:p>
        </p:txBody>
      </p:sp>
      <p:pic>
        <p:nvPicPr>
          <p:cNvPr descr="A screenshot of a cell phone&#10;&#10;Description generated with high confidence" id="127" name="Google Shape;127;p3"/>
          <p:cNvPicPr preferRelativeResize="0"/>
          <p:nvPr/>
        </p:nvPicPr>
        <p:blipFill rotWithShape="1">
          <a:blip r:embed="rId5">
            <a:alphaModFix/>
          </a:blip>
          <a:srcRect b="0" l="0" r="0" t="0"/>
          <a:stretch/>
        </p:blipFill>
        <p:spPr>
          <a:xfrm>
            <a:off x="5897639" y="2265669"/>
            <a:ext cx="2779485" cy="3560375"/>
          </a:xfrm>
          <a:prstGeom prst="rect">
            <a:avLst/>
          </a:prstGeom>
          <a:noFill/>
          <a:ln>
            <a:noFill/>
          </a:ln>
        </p:spPr>
      </p:pic>
      <p:sp>
        <p:nvSpPr>
          <p:cNvPr id="128" name="Google Shape;128;p3"/>
          <p:cNvSpPr txBox="1"/>
          <p:nvPr/>
        </p:nvSpPr>
        <p:spPr>
          <a:xfrm>
            <a:off x="5893608" y="1778869"/>
            <a:ext cx="2888341" cy="6596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CA" sz="1800" u="none" cap="none" strike="noStrike">
                <a:solidFill>
                  <a:srgbClr val="4472C4"/>
                </a:solidFill>
                <a:latin typeface="Calibri"/>
                <a:ea typeface="Calibri"/>
                <a:cs typeface="Calibri"/>
                <a:sym typeface="Calibri"/>
              </a:rPr>
              <a:t>Cook Book, Recipes &amp; Case Studies</a:t>
            </a:r>
            <a:endParaRPr/>
          </a:p>
        </p:txBody>
      </p:sp>
      <p:sp>
        <p:nvSpPr>
          <p:cNvPr id="129" name="Google Shape;129;p3"/>
          <p:cNvSpPr txBox="1"/>
          <p:nvPr/>
        </p:nvSpPr>
        <p:spPr>
          <a:xfrm>
            <a:off x="8873609" y="1775334"/>
            <a:ext cx="28883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rgbClr val="4472C4"/>
                </a:solidFill>
                <a:latin typeface="Calibri"/>
                <a:ea typeface="Calibri"/>
                <a:cs typeface="Calibri"/>
                <a:sym typeface="Calibri"/>
              </a:rPr>
              <a:t>Starter Kits</a:t>
            </a:r>
            <a:endParaRPr/>
          </a:p>
        </p:txBody>
      </p:sp>
      <p:pic>
        <p:nvPicPr>
          <p:cNvPr descr="A picture containing bird, flower, tree&#10;&#10;Description generated with very high confidence" id="130" name="Google Shape;130;p3"/>
          <p:cNvPicPr preferRelativeResize="0"/>
          <p:nvPr/>
        </p:nvPicPr>
        <p:blipFill rotWithShape="1">
          <a:blip r:embed="rId6">
            <a:alphaModFix/>
          </a:blip>
          <a:srcRect b="0" l="0" r="0" t="0"/>
          <a:stretch/>
        </p:blipFill>
        <p:spPr>
          <a:xfrm>
            <a:off x="8931058" y="2290435"/>
            <a:ext cx="2743200" cy="1170665"/>
          </a:xfrm>
          <a:prstGeom prst="rect">
            <a:avLst/>
          </a:prstGeom>
          <a:noFill/>
          <a:ln>
            <a:noFill/>
          </a:ln>
        </p:spPr>
      </p:pic>
      <p:sp>
        <p:nvSpPr>
          <p:cNvPr id="131" name="Google Shape;131;p3"/>
          <p:cNvSpPr/>
          <p:nvPr/>
        </p:nvSpPr>
        <p:spPr>
          <a:xfrm flipH="1" rot="10800000">
            <a:off x="10147763" y="3611764"/>
            <a:ext cx="156575" cy="198329"/>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pic>
        <p:nvPicPr>
          <p:cNvPr descr="A picture containing table&#10;&#10;Description generated with very high confidence" id="132" name="Google Shape;132;p3"/>
          <p:cNvPicPr preferRelativeResize="0"/>
          <p:nvPr/>
        </p:nvPicPr>
        <p:blipFill rotWithShape="1">
          <a:blip r:embed="rId7">
            <a:alphaModFix/>
          </a:blip>
          <a:srcRect b="0" l="0" r="0" t="0"/>
          <a:stretch/>
        </p:blipFill>
        <p:spPr>
          <a:xfrm>
            <a:off x="8722291" y="3826209"/>
            <a:ext cx="3473884" cy="604322"/>
          </a:xfrm>
          <a:prstGeom prst="rect">
            <a:avLst/>
          </a:prstGeom>
          <a:noFill/>
          <a:ln>
            <a:noFill/>
          </a:ln>
        </p:spPr>
      </p:pic>
      <p:pic>
        <p:nvPicPr>
          <p:cNvPr descr="A screenshot of a cell phone&#10;&#10;Description generated with very high confidence" id="133" name="Google Shape;133;p3"/>
          <p:cNvPicPr preferRelativeResize="0"/>
          <p:nvPr/>
        </p:nvPicPr>
        <p:blipFill rotWithShape="1">
          <a:blip r:embed="rId8">
            <a:alphaModFix/>
          </a:blip>
          <a:srcRect b="0" l="0" r="0" t="0"/>
          <a:stretch/>
        </p:blipFill>
        <p:spPr>
          <a:xfrm>
            <a:off x="8784921" y="4535760"/>
            <a:ext cx="3421692" cy="594397"/>
          </a:xfrm>
          <a:prstGeom prst="rect">
            <a:avLst/>
          </a:prstGeom>
          <a:noFill/>
          <a:ln>
            <a:noFill/>
          </a:ln>
        </p:spPr>
      </p:pic>
      <p:pic>
        <p:nvPicPr>
          <p:cNvPr descr="A picture containing bird, tree, table&#10;&#10;Description generated with very high confidence" id="134" name="Google Shape;134;p3"/>
          <p:cNvPicPr preferRelativeResize="0"/>
          <p:nvPr/>
        </p:nvPicPr>
        <p:blipFill rotWithShape="1">
          <a:blip r:embed="rId9">
            <a:alphaModFix/>
          </a:blip>
          <a:srcRect b="0" l="0" r="0" t="0"/>
          <a:stretch/>
        </p:blipFill>
        <p:spPr>
          <a:xfrm>
            <a:off x="8784921" y="5231271"/>
            <a:ext cx="3411254" cy="654306"/>
          </a:xfrm>
          <a:prstGeom prst="rect">
            <a:avLst/>
          </a:prstGeom>
          <a:noFill/>
          <a:ln>
            <a:noFill/>
          </a:ln>
        </p:spPr>
      </p:pic>
      <p:sp>
        <p:nvSpPr>
          <p:cNvPr id="135" name="Google Shape;135;p3"/>
          <p:cNvSpPr txBox="1"/>
          <p:nvPr/>
        </p:nvSpPr>
        <p:spPr>
          <a:xfrm>
            <a:off x="8975296" y="3507747"/>
            <a:ext cx="10407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rgbClr val="4472C4"/>
                </a:solidFill>
                <a:latin typeface="Calibri"/>
                <a:ea typeface="Calibri"/>
                <a:cs typeface="Calibri"/>
                <a:sym typeface="Calibri"/>
              </a:rPr>
              <a:t>Packages</a:t>
            </a:r>
            <a:endParaRPr/>
          </a:p>
        </p:txBody>
      </p:sp>
      <p:sp>
        <p:nvSpPr>
          <p:cNvPr id="136" name="Google Shape;136;p3"/>
          <p:cNvSpPr/>
          <p:nvPr/>
        </p:nvSpPr>
        <p:spPr>
          <a:xfrm flipH="1" rot="10800000">
            <a:off x="10147762" y="4279819"/>
            <a:ext cx="156575" cy="198329"/>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137" name="Google Shape;137;p3"/>
          <p:cNvSpPr/>
          <p:nvPr/>
        </p:nvSpPr>
        <p:spPr>
          <a:xfrm flipH="1" rot="10800000">
            <a:off x="10168639" y="5156640"/>
            <a:ext cx="156575" cy="198329"/>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138" name="Google Shape;138;p3"/>
          <p:cNvSpPr txBox="1"/>
          <p:nvPr/>
        </p:nvSpPr>
        <p:spPr>
          <a:xfrm>
            <a:off x="9027488" y="4374130"/>
            <a:ext cx="116917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rgbClr val="4472C4"/>
                </a:solidFill>
                <a:latin typeface="Calibri"/>
                <a:ea typeface="Calibri"/>
                <a:cs typeface="Calibri"/>
                <a:sym typeface="Calibri"/>
              </a:rPr>
              <a:t>Readmes</a:t>
            </a:r>
            <a:endParaRPr/>
          </a:p>
        </p:txBody>
      </p:sp>
      <p:sp>
        <p:nvSpPr>
          <p:cNvPr id="139" name="Google Shape;139;p3"/>
          <p:cNvSpPr txBox="1"/>
          <p:nvPr/>
        </p:nvSpPr>
        <p:spPr>
          <a:xfrm>
            <a:off x="9027487" y="5052623"/>
            <a:ext cx="10407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1800">
                <a:solidFill>
                  <a:srgbClr val="4472C4"/>
                </a:solidFill>
                <a:latin typeface="Calibri"/>
                <a:ea typeface="Calibri"/>
                <a:cs typeface="Calibri"/>
                <a:sym typeface="Calibri"/>
              </a:rPr>
              <a:t>Catalogs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4"/>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Introduction</a:t>
            </a:r>
            <a:endParaRPr/>
          </a:p>
        </p:txBody>
      </p:sp>
      <p:sp>
        <p:nvSpPr>
          <p:cNvPr id="145" name="Google Shape;145;p4"/>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90000"/>
              </a:lnSpc>
              <a:spcBef>
                <a:spcPts val="0"/>
              </a:spcBef>
              <a:spcAft>
                <a:spcPts val="0"/>
              </a:spcAft>
              <a:buClr>
                <a:srgbClr val="3F3F3F"/>
              </a:buClr>
              <a:buSzPts val="1960"/>
              <a:buFont typeface="Arial"/>
              <a:buChar char="•"/>
            </a:pPr>
            <a:r>
              <a:rPr b="1" lang="en-CA">
                <a:latin typeface="Arial"/>
                <a:ea typeface="Arial"/>
                <a:cs typeface="Arial"/>
                <a:sym typeface="Arial"/>
              </a:rPr>
              <a:t>Where did these products come from?</a:t>
            </a:r>
            <a:endParaRPr b="1"/>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They were a result of </a:t>
            </a:r>
            <a:r>
              <a:rPr b="1" lang="en-CA">
                <a:solidFill>
                  <a:schemeClr val="accent1"/>
                </a:solidFill>
                <a:latin typeface="Arial"/>
                <a:ea typeface="Arial"/>
                <a:cs typeface="Arial"/>
                <a:sym typeface="Arial"/>
              </a:rPr>
              <a:t>Phase 1 </a:t>
            </a:r>
            <a:r>
              <a:rPr b="1" lang="en-CA">
                <a:latin typeface="Arial"/>
                <a:ea typeface="Arial"/>
                <a:cs typeface="Arial"/>
                <a:sym typeface="Arial"/>
              </a:rPr>
              <a:t>of the </a:t>
            </a:r>
            <a:r>
              <a:rPr b="1" lang="en-CA">
                <a:solidFill>
                  <a:schemeClr val="accent1"/>
                </a:solidFill>
                <a:latin typeface="Arial"/>
                <a:ea typeface="Arial"/>
                <a:cs typeface="Arial"/>
                <a:sym typeface="Arial"/>
              </a:rPr>
              <a:t>2 part </a:t>
            </a:r>
            <a:r>
              <a:rPr b="1" lang="en-CA">
                <a:latin typeface="Arial"/>
                <a:ea typeface="Arial"/>
                <a:cs typeface="Arial"/>
                <a:sym typeface="Arial"/>
              </a:rPr>
              <a:t>CGDI / ASDI User Needs Assessment</a:t>
            </a:r>
            <a:endParaRPr/>
          </a:p>
          <a:p>
            <a:pPr indent="-169544" lvl="2" marL="744220" rtl="0" algn="l">
              <a:lnSpc>
                <a:spcPct val="90000"/>
              </a:lnSpc>
              <a:spcBef>
                <a:spcPts val="500"/>
              </a:spcBef>
              <a:spcAft>
                <a:spcPts val="0"/>
              </a:spcAft>
              <a:buClr>
                <a:srgbClr val="3F3F3F"/>
              </a:buClr>
              <a:buSzPts val="1100"/>
              <a:buFont typeface="Arial"/>
              <a:buChar char="•"/>
            </a:pPr>
            <a:r>
              <a:rPr b="1" lang="en-CA">
                <a:latin typeface="Arial"/>
                <a:ea typeface="Arial"/>
                <a:cs typeface="Arial"/>
                <a:sym typeface="Arial"/>
              </a:rPr>
              <a:t>Canadian stakeholder consultations</a:t>
            </a:r>
            <a:endParaRPr/>
          </a:p>
          <a:p>
            <a:pPr indent="-169544" lvl="2" marL="744220" rtl="0" algn="l">
              <a:lnSpc>
                <a:spcPct val="90000"/>
              </a:lnSpc>
              <a:spcBef>
                <a:spcPts val="500"/>
              </a:spcBef>
              <a:spcAft>
                <a:spcPts val="0"/>
              </a:spcAft>
              <a:buClr>
                <a:srgbClr val="3F3F3F"/>
              </a:buClr>
              <a:buSzPts val="1100"/>
              <a:buFont typeface="Arial"/>
              <a:buChar char="•"/>
            </a:pPr>
            <a:r>
              <a:rPr b="1" lang="en-CA">
                <a:latin typeface="Arial"/>
                <a:ea typeface="Arial"/>
                <a:cs typeface="Arial"/>
                <a:sym typeface="Arial"/>
              </a:rPr>
              <a:t>Indigenous community and data need consultations, and the International Arctic Community</a:t>
            </a:r>
            <a:endParaRPr/>
          </a:p>
          <a:p>
            <a:pPr indent="-177799" lvl="1" marL="464819" rtl="0" algn="l">
              <a:lnSpc>
                <a:spcPct val="9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Phase 1 </a:t>
            </a:r>
            <a:r>
              <a:rPr b="1" lang="en-CA">
                <a:latin typeface="Arial"/>
                <a:ea typeface="Arial"/>
                <a:cs typeface="Arial"/>
                <a:sym typeface="Arial"/>
              </a:rPr>
              <a:t>successfully captured needs via the CGDI / ASDI User Needs Assessment, and so</a:t>
            </a:r>
            <a:r>
              <a:rPr b="1" lang="en-CA">
                <a:solidFill>
                  <a:schemeClr val="accent1"/>
                </a:solidFill>
                <a:latin typeface="Arial"/>
                <a:ea typeface="Arial"/>
                <a:cs typeface="Arial"/>
                <a:sym typeface="Arial"/>
              </a:rPr>
              <a:t> Phase 2</a:t>
            </a:r>
            <a:r>
              <a:rPr b="1" lang="en-CA">
                <a:solidFill>
                  <a:schemeClr val="accent2"/>
                </a:solidFill>
                <a:latin typeface="Arial"/>
                <a:ea typeface="Arial"/>
                <a:cs typeface="Arial"/>
                <a:sym typeface="Arial"/>
              </a:rPr>
              <a:t> </a:t>
            </a:r>
            <a:r>
              <a:rPr b="1" lang="en-CA">
                <a:latin typeface="Arial"/>
                <a:ea typeface="Arial"/>
                <a:cs typeface="Arial"/>
                <a:sym typeface="Arial"/>
              </a:rPr>
              <a:t>was invoked</a:t>
            </a:r>
            <a:endParaRPr>
              <a:latin typeface="Arial"/>
              <a:ea typeface="Arial"/>
              <a:cs typeface="Arial"/>
              <a:sym typeface="Arial"/>
            </a:endParaRPr>
          </a:p>
          <a:p>
            <a:pPr indent="-169544" lvl="2" marL="744220" rtl="0" algn="l">
              <a:lnSpc>
                <a:spcPct val="90000"/>
              </a:lnSpc>
              <a:spcBef>
                <a:spcPts val="500"/>
              </a:spcBef>
              <a:spcAft>
                <a:spcPts val="0"/>
              </a:spcAft>
              <a:buClr>
                <a:srgbClr val="3F3F3F"/>
              </a:buClr>
              <a:buSzPts val="1100"/>
              <a:buFont typeface="Arial"/>
              <a:buChar char="•"/>
            </a:pPr>
            <a:r>
              <a:rPr b="1" lang="en-CA">
                <a:latin typeface="Arial"/>
                <a:ea typeface="Arial"/>
                <a:cs typeface="Arial"/>
                <a:sym typeface="Arial"/>
              </a:rPr>
              <a:t>Phase 2 was further work undertaken by Hatfield under the direction of NRCan and the CGDI community to develop and communicate, engage and generate capacity building materials</a:t>
            </a:r>
            <a:endParaRPr/>
          </a:p>
          <a:p>
            <a:pPr indent="0" lvl="2" marL="574675" rtl="0" algn="l">
              <a:lnSpc>
                <a:spcPct val="90000"/>
              </a:lnSpc>
              <a:spcBef>
                <a:spcPts val="500"/>
              </a:spcBef>
              <a:spcAft>
                <a:spcPts val="0"/>
              </a:spcAft>
              <a:buClr>
                <a:srgbClr val="3F3F3F"/>
              </a:buClr>
              <a:buSzPts val="1100"/>
              <a:buFont typeface="Arial"/>
              <a:buNone/>
            </a:pPr>
            <a:r>
              <a:t/>
            </a:r>
            <a:endParaRPr b="1"/>
          </a:p>
          <a:p>
            <a:pPr indent="-78739" lvl="1" marL="464819" rtl="0" algn="l">
              <a:lnSpc>
                <a:spcPct val="90000"/>
              </a:lnSpc>
              <a:spcBef>
                <a:spcPts val="500"/>
              </a:spcBef>
              <a:spcAft>
                <a:spcPts val="0"/>
              </a:spcAft>
              <a:buClr>
                <a:srgbClr val="3F3F3F"/>
              </a:buClr>
              <a:buSzPts val="1560"/>
              <a:buFont typeface="Arial"/>
              <a:buNone/>
            </a:pPr>
            <a:r>
              <a:t/>
            </a:r>
            <a:endParaRPr b="1"/>
          </a:p>
          <a:p>
            <a:pPr indent="-162560" lvl="0" marL="287020" rtl="0" algn="l">
              <a:lnSpc>
                <a:spcPct val="90000"/>
              </a:lnSpc>
              <a:spcBef>
                <a:spcPts val="1000"/>
              </a:spcBef>
              <a:spcAft>
                <a:spcPts val="0"/>
              </a:spcAft>
              <a:buClr>
                <a:srgbClr val="3F3F3F"/>
              </a:buClr>
              <a:buSzPts val="1960"/>
              <a:buFont typeface="Arial"/>
              <a:buNone/>
            </a:pPr>
            <a:r>
              <a:t/>
            </a:r>
            <a:endParaRPr/>
          </a:p>
          <a:p>
            <a:pPr indent="-78739" lvl="1" marL="464819" rtl="0" algn="l">
              <a:lnSpc>
                <a:spcPct val="90000"/>
              </a:lnSpc>
              <a:spcBef>
                <a:spcPts val="500"/>
              </a:spcBef>
              <a:spcAft>
                <a:spcPts val="0"/>
              </a:spcAft>
              <a:buClr>
                <a:srgbClr val="3F3F3F"/>
              </a:buClr>
              <a:buSzPts val="1560"/>
              <a:buFont typeface="Arial"/>
              <a:buNone/>
            </a:pPr>
            <a:r>
              <a:t/>
            </a:r>
            <a:endParaRPr/>
          </a:p>
          <a:p>
            <a:pPr indent="-162560" lvl="0" marL="287020" rtl="0" algn="l">
              <a:lnSpc>
                <a:spcPct val="90000"/>
              </a:lnSpc>
              <a:spcBef>
                <a:spcPts val="1000"/>
              </a:spcBef>
              <a:spcAft>
                <a:spcPts val="0"/>
              </a:spcAft>
              <a:buClr>
                <a:srgbClr val="3F3F3F"/>
              </a:buClr>
              <a:buSzPts val="1960"/>
              <a:buFont typeface="Arial"/>
              <a:buNone/>
            </a:pPr>
            <a:r>
              <a:t/>
            </a:r>
            <a:endParaRPr/>
          </a:p>
        </p:txBody>
      </p:sp>
      <p:sp>
        <p:nvSpPr>
          <p:cNvPr id="146" name="Google Shape;146;p4"/>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5"/>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Introduction</a:t>
            </a:r>
            <a:endParaRPr/>
          </a:p>
        </p:txBody>
      </p:sp>
      <p:sp>
        <p:nvSpPr>
          <p:cNvPr id="152" name="Google Shape;152;p5"/>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They were some of the suggested outcomes of the Phase 1 and the User Needs Assessment</a:t>
            </a:r>
            <a:endParaRPr/>
          </a:p>
          <a:p>
            <a:pPr indent="-17779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Identified needs</a:t>
            </a:r>
            <a:endParaRPr b="1"/>
          </a:p>
          <a:p>
            <a:pPr indent="-169544" lvl="2" marL="744220" rtl="0" algn="l">
              <a:lnSpc>
                <a:spcPct val="8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Thematic Data Needs </a:t>
            </a:r>
            <a:endParaRPr b="1">
              <a:solidFill>
                <a:schemeClr val="accent1"/>
              </a:solidFill>
            </a:endParaRPr>
          </a:p>
          <a:p>
            <a:pPr indent="-169544" lvl="3" marL="972820" rtl="0" algn="l">
              <a:lnSpc>
                <a:spcPct val="80000"/>
              </a:lnSpc>
              <a:spcBef>
                <a:spcPts val="500"/>
              </a:spcBef>
              <a:spcAft>
                <a:spcPts val="0"/>
              </a:spcAft>
              <a:buSzPts val="1980"/>
              <a:buFont typeface="Arial"/>
              <a:buChar char="•"/>
            </a:pPr>
            <a:r>
              <a:rPr b="1" lang="en-CA">
                <a:latin typeface="Arial"/>
                <a:ea typeface="Arial"/>
                <a:cs typeface="Arial"/>
                <a:sym typeface="Arial"/>
              </a:rPr>
              <a:t>-----&gt; Kits are organised this way (e.g., elevation, roads, basemaps)</a:t>
            </a:r>
            <a:endParaRPr b="1"/>
          </a:p>
          <a:p>
            <a:pPr indent="-228600" lvl="5" marL="2514600" rtl="0" algn="l">
              <a:lnSpc>
                <a:spcPct val="80000"/>
              </a:lnSpc>
              <a:spcBef>
                <a:spcPts val="500"/>
              </a:spcBef>
              <a:spcAft>
                <a:spcPts val="0"/>
              </a:spcAft>
              <a:buClr>
                <a:srgbClr val="404040"/>
              </a:buClr>
              <a:buSzPts val="1800"/>
              <a:buChar char="•"/>
            </a:pPr>
            <a:r>
              <a:rPr b="1" lang="en-CA">
                <a:solidFill>
                  <a:srgbClr val="404040"/>
                </a:solidFill>
                <a:latin typeface="Arial"/>
                <a:ea typeface="Arial"/>
                <a:cs typeface="Arial"/>
                <a:sym typeface="Arial"/>
              </a:rPr>
              <a:t>E.g., the climate kit at national level has coastal settlements, infrastructure, hydrology, climate, health, natural events, basemap layers etc.</a:t>
            </a:r>
            <a:endParaRPr/>
          </a:p>
          <a:p>
            <a:pPr indent="-169544" lvl="3" marL="972820" rtl="0" algn="l">
              <a:lnSpc>
                <a:spcPct val="80000"/>
              </a:lnSpc>
              <a:spcBef>
                <a:spcPts val="500"/>
              </a:spcBef>
              <a:spcAft>
                <a:spcPts val="0"/>
              </a:spcAft>
              <a:buSzPts val="1980"/>
              <a:buChar char="•"/>
            </a:pPr>
            <a:r>
              <a:rPr b="1" lang="en-CA">
                <a:latin typeface="Arial"/>
                <a:ea typeface="Arial"/>
                <a:cs typeface="Arial"/>
                <a:sym typeface="Arial"/>
              </a:rPr>
              <a:t>-----&gt; Catalogs of the kits provide thematic sources of information for the user independent of the kit so the user can download data </a:t>
            </a:r>
            <a:endParaRPr b="1">
              <a:solidFill>
                <a:srgbClr val="404040"/>
              </a:solidFill>
              <a:latin typeface="Arial"/>
              <a:ea typeface="Arial"/>
              <a:cs typeface="Arial"/>
              <a:sym typeface="Arial"/>
            </a:endParaRPr>
          </a:p>
          <a:p>
            <a:pPr indent="-169544" lvl="2" marL="744220" rtl="0" algn="l">
              <a:lnSpc>
                <a:spcPct val="8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Technology, Applications tools</a:t>
            </a:r>
            <a:endParaRPr>
              <a:solidFill>
                <a:schemeClr val="accent1"/>
              </a:solidFill>
              <a:latin typeface="Arial"/>
              <a:ea typeface="Arial"/>
              <a:cs typeface="Arial"/>
              <a:sym typeface="Arial"/>
            </a:endParaRPr>
          </a:p>
          <a:p>
            <a:pPr indent="-169544" lvl="3" marL="972820" rtl="0" algn="l">
              <a:lnSpc>
                <a:spcPct val="80000"/>
              </a:lnSpc>
              <a:spcBef>
                <a:spcPts val="500"/>
              </a:spcBef>
              <a:spcAft>
                <a:spcPts val="0"/>
              </a:spcAft>
              <a:buSzPts val="1980"/>
              <a:buChar char="•"/>
            </a:pPr>
            <a:r>
              <a:rPr b="1" lang="en-CA">
                <a:latin typeface="Arial"/>
                <a:ea typeface="Arial"/>
                <a:cs typeface="Arial"/>
                <a:sym typeface="Arial"/>
              </a:rPr>
              <a:t>-----&gt; A need to move people away from single data access download to services and apis</a:t>
            </a:r>
            <a:endParaRPr/>
          </a:p>
          <a:p>
            <a:pPr indent="-169544" lvl="3" marL="972820" rtl="0" algn="l">
              <a:lnSpc>
                <a:spcPct val="80000"/>
              </a:lnSpc>
              <a:spcBef>
                <a:spcPts val="500"/>
              </a:spcBef>
              <a:spcAft>
                <a:spcPts val="0"/>
              </a:spcAft>
              <a:buSzPts val="1980"/>
              <a:buChar char="•"/>
            </a:pPr>
            <a:r>
              <a:rPr b="1" lang="en-CA">
                <a:latin typeface="Arial"/>
                <a:ea typeface="Arial"/>
                <a:cs typeface="Arial"/>
                <a:sym typeface="Arial"/>
              </a:rPr>
              <a:t>-----&gt; The kits provide this advantage of loading services for the user</a:t>
            </a:r>
            <a:endParaRPr b="1">
              <a:solidFill>
                <a:srgbClr val="404040"/>
              </a:solidFill>
              <a:latin typeface="Arial"/>
              <a:ea typeface="Arial"/>
              <a:cs typeface="Arial"/>
              <a:sym typeface="Arial"/>
            </a:endParaRPr>
          </a:p>
          <a:p>
            <a:pPr indent="-169544" lvl="3" marL="972820" rtl="0" algn="l">
              <a:lnSpc>
                <a:spcPct val="80000"/>
              </a:lnSpc>
              <a:spcBef>
                <a:spcPts val="500"/>
              </a:spcBef>
              <a:spcAft>
                <a:spcPts val="0"/>
              </a:spcAft>
              <a:buSzPts val="1980"/>
              <a:buChar char="•"/>
            </a:pPr>
            <a:r>
              <a:rPr b="1" lang="en-CA">
                <a:latin typeface="Arial"/>
                <a:ea typeface="Arial"/>
                <a:cs typeface="Arial"/>
                <a:sym typeface="Arial"/>
              </a:rPr>
              <a:t>-----&gt; E.g., a recipe for an organisation to provide access to data via webservices</a:t>
            </a:r>
            <a:endParaRPr b="1">
              <a:solidFill>
                <a:srgbClr val="404040"/>
              </a:solidFill>
              <a:latin typeface="Arial"/>
              <a:ea typeface="Arial"/>
              <a:cs typeface="Arial"/>
              <a:sym typeface="Arial"/>
            </a:endParaRPr>
          </a:p>
          <a:p>
            <a:pPr indent="-55244" lvl="4" marL="1201420" rtl="0" algn="l">
              <a:lnSpc>
                <a:spcPct val="80000"/>
              </a:lnSpc>
              <a:spcBef>
                <a:spcPts val="500"/>
              </a:spcBef>
              <a:spcAft>
                <a:spcPts val="0"/>
              </a:spcAft>
              <a:buSzPts val="1800"/>
              <a:buFont typeface="Arial"/>
              <a:buNone/>
            </a:pPr>
            <a:r>
              <a:t/>
            </a:r>
            <a:endParaRPr b="1">
              <a:solidFill>
                <a:srgbClr val="404040"/>
              </a:solidFill>
              <a:latin typeface="Arial"/>
              <a:ea typeface="Arial"/>
              <a:cs typeface="Arial"/>
              <a:sym typeface="Arial"/>
            </a:endParaRPr>
          </a:p>
          <a:p>
            <a:pPr indent="-114300" lvl="6" marL="2971800" rtl="0" algn="l">
              <a:lnSpc>
                <a:spcPct val="80000"/>
              </a:lnSpc>
              <a:spcBef>
                <a:spcPts val="500"/>
              </a:spcBef>
              <a:spcAft>
                <a:spcPts val="0"/>
              </a:spcAft>
              <a:buClr>
                <a:schemeClr val="dk1"/>
              </a:buClr>
              <a:buSzPts val="1800"/>
              <a:buFont typeface="Arial"/>
              <a:buNone/>
            </a:pPr>
            <a:r>
              <a:t/>
            </a:r>
            <a:endParaRPr b="1">
              <a:solidFill>
                <a:srgbClr val="000000"/>
              </a:solidFill>
              <a:latin typeface="Times New Roman"/>
              <a:ea typeface="Times New Roman"/>
              <a:cs typeface="Times New Roman"/>
              <a:sym typeface="Times New Roman"/>
            </a:endParaRPr>
          </a:p>
          <a:p>
            <a:pPr indent="0" lvl="2" marL="574675" rtl="0" algn="l">
              <a:lnSpc>
                <a:spcPct val="80000"/>
              </a:lnSpc>
              <a:spcBef>
                <a:spcPts val="500"/>
              </a:spcBef>
              <a:spcAft>
                <a:spcPts val="0"/>
              </a:spcAft>
              <a:buClr>
                <a:srgbClr val="3F3F3F"/>
              </a:buClr>
              <a:buSzPts val="1100"/>
              <a:buFont typeface="Arial"/>
              <a:buNone/>
            </a:pPr>
            <a:r>
              <a:t/>
            </a:r>
            <a:endParaRPr b="1"/>
          </a:p>
          <a:p>
            <a:pPr indent="-78739" lvl="1" marL="464819" rtl="0" algn="l">
              <a:lnSpc>
                <a:spcPct val="80000"/>
              </a:lnSpc>
              <a:spcBef>
                <a:spcPts val="500"/>
              </a:spcBef>
              <a:spcAft>
                <a:spcPts val="0"/>
              </a:spcAft>
              <a:buClr>
                <a:srgbClr val="3F3F3F"/>
              </a:buClr>
              <a:buSzPts val="1560"/>
              <a:buFont typeface="Arial"/>
              <a:buNone/>
            </a:pPr>
            <a:r>
              <a:t/>
            </a:r>
            <a:endParaRPr b="1"/>
          </a:p>
          <a:p>
            <a:pPr indent="-162560" lvl="0" marL="287020" rtl="0" algn="l">
              <a:lnSpc>
                <a:spcPct val="80000"/>
              </a:lnSpc>
              <a:spcBef>
                <a:spcPts val="1000"/>
              </a:spcBef>
              <a:spcAft>
                <a:spcPts val="0"/>
              </a:spcAft>
              <a:buClr>
                <a:srgbClr val="3F3F3F"/>
              </a:buClr>
              <a:buSzPts val="1960"/>
              <a:buFont typeface="Arial"/>
              <a:buNone/>
            </a:pPr>
            <a:r>
              <a:t/>
            </a:r>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153" name="Google Shape;153;p5"/>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6"/>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Introduction</a:t>
            </a:r>
            <a:endParaRPr/>
          </a:p>
        </p:txBody>
      </p:sp>
      <p:sp>
        <p:nvSpPr>
          <p:cNvPr id="159" name="Google Shape;159;p6"/>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90000"/>
              </a:lnSpc>
              <a:spcBef>
                <a:spcPts val="0"/>
              </a:spcBef>
              <a:spcAft>
                <a:spcPts val="0"/>
              </a:spcAft>
              <a:buClr>
                <a:srgbClr val="3F3F3F"/>
              </a:buClr>
              <a:buSzPts val="1960"/>
              <a:buFont typeface="Arial"/>
              <a:buChar char="•"/>
            </a:pPr>
            <a:r>
              <a:rPr b="1" lang="en-CA">
                <a:latin typeface="Arial"/>
                <a:ea typeface="Arial"/>
                <a:cs typeface="Arial"/>
                <a:sym typeface="Arial"/>
              </a:rPr>
              <a:t>They were some of the suggested outcomes of the Phase 1 and the User Needs Assessment</a:t>
            </a:r>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Identified needs</a:t>
            </a:r>
            <a:endParaRPr b="1"/>
          </a:p>
          <a:p>
            <a:pPr indent="-169544" lvl="2" marL="744220" rtl="0" algn="l">
              <a:lnSpc>
                <a:spcPct val="9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Policy, Standards, and Governance </a:t>
            </a:r>
            <a:endParaRPr b="1">
              <a:solidFill>
                <a:schemeClr val="accent1"/>
              </a:solidFill>
            </a:endParaRPr>
          </a:p>
          <a:p>
            <a:pPr indent="-169544" lvl="3" marL="972820" rtl="0" algn="l">
              <a:lnSpc>
                <a:spcPct val="90000"/>
              </a:lnSpc>
              <a:spcBef>
                <a:spcPts val="500"/>
              </a:spcBef>
              <a:spcAft>
                <a:spcPts val="0"/>
              </a:spcAft>
              <a:buSzPts val="1980"/>
              <a:buChar char="•"/>
            </a:pPr>
            <a:r>
              <a:rPr b="1" lang="en-CA">
                <a:latin typeface="Arial"/>
                <a:ea typeface="Arial"/>
                <a:cs typeface="Arial"/>
                <a:sym typeface="Arial"/>
              </a:rPr>
              <a:t>-----&gt; Need for knowledge and access to open data</a:t>
            </a:r>
            <a:endParaRPr b="1">
              <a:solidFill>
                <a:srgbClr val="404040"/>
              </a:solidFill>
              <a:latin typeface="Arial"/>
              <a:ea typeface="Arial"/>
              <a:cs typeface="Arial"/>
              <a:sym typeface="Arial"/>
            </a:endParaRPr>
          </a:p>
          <a:p>
            <a:pPr indent="-228600" lvl="5" marL="2514600" rtl="0" algn="l">
              <a:lnSpc>
                <a:spcPct val="90000"/>
              </a:lnSpc>
              <a:spcBef>
                <a:spcPts val="500"/>
              </a:spcBef>
              <a:spcAft>
                <a:spcPts val="0"/>
              </a:spcAft>
              <a:buClr>
                <a:srgbClr val="404040"/>
              </a:buClr>
              <a:buSzPts val="1800"/>
              <a:buChar char="•"/>
            </a:pPr>
            <a:r>
              <a:rPr b="1" lang="en-CA">
                <a:solidFill>
                  <a:srgbClr val="404040"/>
                </a:solidFill>
                <a:latin typeface="Arial"/>
                <a:ea typeface="Arial"/>
                <a:cs typeface="Arial"/>
                <a:sym typeface="Arial"/>
              </a:rPr>
              <a:t>The starter kits provide access to open data sources, the cookbook has a fullfill your data requirements recipe</a:t>
            </a:r>
            <a:endParaRPr/>
          </a:p>
          <a:p>
            <a:pPr indent="-169544" lvl="2" marL="744220" rtl="0" algn="l">
              <a:lnSpc>
                <a:spcPct val="9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Training and Capacity Building</a:t>
            </a:r>
            <a:endParaRPr b="1">
              <a:solidFill>
                <a:schemeClr val="accent1"/>
              </a:solidFill>
              <a:latin typeface="Times New Roman"/>
              <a:ea typeface="Times New Roman"/>
              <a:cs typeface="Times New Roman"/>
              <a:sym typeface="Times New Roman"/>
            </a:endParaRPr>
          </a:p>
          <a:p>
            <a:pPr indent="-169544" lvl="3" marL="972820" rtl="0" algn="l">
              <a:lnSpc>
                <a:spcPct val="90000"/>
              </a:lnSpc>
              <a:spcBef>
                <a:spcPts val="500"/>
              </a:spcBef>
              <a:spcAft>
                <a:spcPts val="0"/>
              </a:spcAft>
              <a:buSzPts val="1980"/>
              <a:buChar char="•"/>
            </a:pPr>
            <a:r>
              <a:rPr b="1" lang="en-CA">
                <a:latin typeface="Arial"/>
                <a:ea typeface="Arial"/>
                <a:cs typeface="Arial"/>
                <a:sym typeface="Arial"/>
              </a:rPr>
              <a:t>-----&gt; The CGDI primer and Cook book address all of this </a:t>
            </a:r>
            <a:endParaRPr b="1"/>
          </a:p>
          <a:p>
            <a:pPr indent="-169544" lvl="3" marL="972820" rtl="0" algn="l">
              <a:lnSpc>
                <a:spcPct val="90000"/>
              </a:lnSpc>
              <a:spcBef>
                <a:spcPts val="500"/>
              </a:spcBef>
              <a:spcAft>
                <a:spcPts val="0"/>
              </a:spcAft>
              <a:buSzPts val="1980"/>
              <a:buChar char="•"/>
            </a:pPr>
            <a:r>
              <a:rPr b="1" lang="en-CA">
                <a:solidFill>
                  <a:srgbClr val="404040"/>
                </a:solidFill>
                <a:latin typeface="Arial"/>
                <a:ea typeface="Arial"/>
                <a:cs typeface="Arial"/>
                <a:sym typeface="Arial"/>
              </a:rPr>
              <a:t>-----&gt; Identified need: Create factsheets pg 11. of the UNA</a:t>
            </a:r>
            <a:endParaRPr/>
          </a:p>
          <a:p>
            <a:pPr indent="-55244" lvl="4" marL="1201420" rtl="0" algn="l">
              <a:lnSpc>
                <a:spcPct val="90000"/>
              </a:lnSpc>
              <a:spcBef>
                <a:spcPts val="500"/>
              </a:spcBef>
              <a:spcAft>
                <a:spcPts val="0"/>
              </a:spcAft>
              <a:buSzPts val="1800"/>
              <a:buFont typeface="Arial"/>
              <a:buNone/>
            </a:pPr>
            <a:r>
              <a:t/>
            </a:r>
            <a:endParaRPr b="1">
              <a:solidFill>
                <a:srgbClr val="404040"/>
              </a:solidFill>
              <a:latin typeface="Arial"/>
              <a:ea typeface="Arial"/>
              <a:cs typeface="Arial"/>
              <a:sym typeface="Arial"/>
            </a:endParaRPr>
          </a:p>
          <a:p>
            <a:pPr indent="-43814" lvl="3" marL="972820" rtl="0" algn="l">
              <a:lnSpc>
                <a:spcPct val="90000"/>
              </a:lnSpc>
              <a:spcBef>
                <a:spcPts val="500"/>
              </a:spcBef>
              <a:spcAft>
                <a:spcPts val="0"/>
              </a:spcAft>
              <a:buSzPts val="1980"/>
              <a:buFont typeface="Arial"/>
              <a:buNone/>
            </a:pPr>
            <a:r>
              <a:t/>
            </a:r>
            <a:endParaRPr b="1">
              <a:solidFill>
                <a:srgbClr val="404040"/>
              </a:solidFill>
              <a:latin typeface="Arial"/>
              <a:ea typeface="Arial"/>
              <a:cs typeface="Arial"/>
              <a:sym typeface="Arial"/>
            </a:endParaRPr>
          </a:p>
          <a:p>
            <a:pPr indent="-43814" lvl="3" marL="972820" rtl="0" algn="l">
              <a:lnSpc>
                <a:spcPct val="90000"/>
              </a:lnSpc>
              <a:spcBef>
                <a:spcPts val="500"/>
              </a:spcBef>
              <a:spcAft>
                <a:spcPts val="0"/>
              </a:spcAft>
              <a:buSzPts val="1980"/>
              <a:buFont typeface="Arial"/>
              <a:buNone/>
            </a:pPr>
            <a:r>
              <a:t/>
            </a:r>
            <a:endParaRPr b="1">
              <a:solidFill>
                <a:srgbClr val="404040"/>
              </a:solidFill>
              <a:latin typeface="Arial"/>
              <a:ea typeface="Arial"/>
              <a:cs typeface="Arial"/>
              <a:sym typeface="Arial"/>
            </a:endParaRPr>
          </a:p>
          <a:p>
            <a:pPr indent="-55244" lvl="4" marL="1201420" rtl="0" algn="l">
              <a:lnSpc>
                <a:spcPct val="90000"/>
              </a:lnSpc>
              <a:spcBef>
                <a:spcPts val="500"/>
              </a:spcBef>
              <a:spcAft>
                <a:spcPts val="0"/>
              </a:spcAft>
              <a:buSzPts val="1800"/>
              <a:buFont typeface="Arial"/>
              <a:buNone/>
            </a:pPr>
            <a:r>
              <a:t/>
            </a:r>
            <a:endParaRPr b="1">
              <a:solidFill>
                <a:srgbClr val="404040"/>
              </a:solidFill>
              <a:latin typeface="Arial"/>
              <a:ea typeface="Arial"/>
              <a:cs typeface="Arial"/>
              <a:sym typeface="Arial"/>
            </a:endParaRPr>
          </a:p>
          <a:p>
            <a:pPr indent="-114300" lvl="6" marL="2971800" rtl="0" algn="l">
              <a:lnSpc>
                <a:spcPct val="90000"/>
              </a:lnSpc>
              <a:spcBef>
                <a:spcPts val="500"/>
              </a:spcBef>
              <a:spcAft>
                <a:spcPts val="0"/>
              </a:spcAft>
              <a:buClr>
                <a:schemeClr val="dk1"/>
              </a:buClr>
              <a:buSzPts val="1800"/>
              <a:buFont typeface="Arial"/>
              <a:buNone/>
            </a:pPr>
            <a:r>
              <a:t/>
            </a:r>
            <a:endParaRPr b="1">
              <a:solidFill>
                <a:srgbClr val="000000"/>
              </a:solidFill>
              <a:latin typeface="Times New Roman"/>
              <a:ea typeface="Times New Roman"/>
              <a:cs typeface="Times New Roman"/>
              <a:sym typeface="Times New Roman"/>
            </a:endParaRPr>
          </a:p>
          <a:p>
            <a:pPr indent="0" lvl="2" marL="574675" rtl="0" algn="l">
              <a:lnSpc>
                <a:spcPct val="90000"/>
              </a:lnSpc>
              <a:spcBef>
                <a:spcPts val="500"/>
              </a:spcBef>
              <a:spcAft>
                <a:spcPts val="0"/>
              </a:spcAft>
              <a:buClr>
                <a:srgbClr val="3F3F3F"/>
              </a:buClr>
              <a:buSzPts val="1100"/>
              <a:buFont typeface="Arial"/>
              <a:buNone/>
            </a:pPr>
            <a:r>
              <a:t/>
            </a:r>
            <a:endParaRPr b="1"/>
          </a:p>
          <a:p>
            <a:pPr indent="-78739" lvl="1" marL="464819" rtl="0" algn="l">
              <a:lnSpc>
                <a:spcPct val="90000"/>
              </a:lnSpc>
              <a:spcBef>
                <a:spcPts val="500"/>
              </a:spcBef>
              <a:spcAft>
                <a:spcPts val="0"/>
              </a:spcAft>
              <a:buClr>
                <a:srgbClr val="3F3F3F"/>
              </a:buClr>
              <a:buSzPts val="1560"/>
              <a:buFont typeface="Arial"/>
              <a:buNone/>
            </a:pPr>
            <a:r>
              <a:t/>
            </a:r>
            <a:endParaRPr b="1"/>
          </a:p>
          <a:p>
            <a:pPr indent="-162560" lvl="0" marL="287020" rtl="0" algn="l">
              <a:lnSpc>
                <a:spcPct val="90000"/>
              </a:lnSpc>
              <a:spcBef>
                <a:spcPts val="1000"/>
              </a:spcBef>
              <a:spcAft>
                <a:spcPts val="0"/>
              </a:spcAft>
              <a:buClr>
                <a:srgbClr val="3F3F3F"/>
              </a:buClr>
              <a:buSzPts val="1960"/>
              <a:buFont typeface="Arial"/>
              <a:buNone/>
            </a:pPr>
            <a:r>
              <a:t/>
            </a:r>
            <a:endParaRPr/>
          </a:p>
          <a:p>
            <a:pPr indent="-78739" lvl="1" marL="464819" rtl="0" algn="l">
              <a:lnSpc>
                <a:spcPct val="90000"/>
              </a:lnSpc>
              <a:spcBef>
                <a:spcPts val="500"/>
              </a:spcBef>
              <a:spcAft>
                <a:spcPts val="0"/>
              </a:spcAft>
              <a:buClr>
                <a:srgbClr val="3F3F3F"/>
              </a:buClr>
              <a:buSzPts val="1560"/>
              <a:buFont typeface="Arial"/>
              <a:buNone/>
            </a:pPr>
            <a:r>
              <a:t/>
            </a:r>
            <a:endParaRPr/>
          </a:p>
          <a:p>
            <a:pPr indent="-162560" lvl="0" marL="287020" rtl="0" algn="l">
              <a:lnSpc>
                <a:spcPct val="90000"/>
              </a:lnSpc>
              <a:spcBef>
                <a:spcPts val="1000"/>
              </a:spcBef>
              <a:spcAft>
                <a:spcPts val="0"/>
              </a:spcAft>
              <a:buClr>
                <a:srgbClr val="3F3F3F"/>
              </a:buClr>
              <a:buSzPts val="1960"/>
              <a:buFont typeface="Arial"/>
              <a:buNone/>
            </a:pPr>
            <a:r>
              <a:t/>
            </a:r>
            <a:endParaRPr/>
          </a:p>
        </p:txBody>
      </p:sp>
      <p:sp>
        <p:nvSpPr>
          <p:cNvPr id="160" name="Google Shape;160;p6"/>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7"/>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Introduction</a:t>
            </a:r>
            <a:endParaRPr/>
          </a:p>
        </p:txBody>
      </p:sp>
      <p:sp>
        <p:nvSpPr>
          <p:cNvPr id="166" name="Google Shape;166;p7"/>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90000"/>
              </a:lnSpc>
              <a:spcBef>
                <a:spcPts val="0"/>
              </a:spcBef>
              <a:spcAft>
                <a:spcPts val="0"/>
              </a:spcAft>
              <a:buClr>
                <a:srgbClr val="3F3F3F"/>
              </a:buClr>
              <a:buSzPts val="1960"/>
              <a:buFont typeface="Arial"/>
              <a:buChar char="•"/>
            </a:pPr>
            <a:r>
              <a:rPr b="1" lang="en-CA">
                <a:latin typeface="Arial"/>
                <a:ea typeface="Arial"/>
                <a:cs typeface="Arial"/>
                <a:sym typeface="Arial"/>
              </a:rPr>
              <a:t>They were some of the suggested outcomes of the Phase 1 and the User Needs Assessment</a:t>
            </a:r>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Identified needs</a:t>
            </a:r>
            <a:endParaRPr b="1"/>
          </a:p>
          <a:p>
            <a:pPr indent="-169544" lvl="2" marL="744220" rtl="0" algn="l">
              <a:lnSpc>
                <a:spcPct val="9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Further Engagement Needed From Part B – Indigenous</a:t>
            </a:r>
            <a:r>
              <a:rPr b="1" lang="en-CA">
                <a:latin typeface="Arial"/>
                <a:ea typeface="Arial"/>
                <a:cs typeface="Arial"/>
                <a:sym typeface="Arial"/>
              </a:rPr>
              <a:t> </a:t>
            </a:r>
            <a:endParaRPr b="1"/>
          </a:p>
          <a:p>
            <a:pPr indent="-169544" lvl="3" marL="972820" rtl="0" algn="l">
              <a:lnSpc>
                <a:spcPct val="90000"/>
              </a:lnSpc>
              <a:spcBef>
                <a:spcPts val="500"/>
              </a:spcBef>
              <a:spcAft>
                <a:spcPts val="0"/>
              </a:spcAft>
              <a:buSzPts val="1980"/>
              <a:buChar char="•"/>
            </a:pPr>
            <a:r>
              <a:rPr b="1" lang="en-CA">
                <a:latin typeface="Arial"/>
                <a:ea typeface="Arial"/>
                <a:cs typeface="Arial"/>
                <a:sym typeface="Arial"/>
              </a:rPr>
              <a:t>-----&gt; The Knowledge products were further tested and refined with Indigenous and other communities in a two part assessment and provided final report</a:t>
            </a:r>
            <a:endParaRPr/>
          </a:p>
          <a:p>
            <a:pPr indent="-169544" lvl="2" marL="744220" rtl="0" algn="l">
              <a:lnSpc>
                <a:spcPct val="90000"/>
              </a:lnSpc>
              <a:spcBef>
                <a:spcPts val="500"/>
              </a:spcBef>
              <a:spcAft>
                <a:spcPts val="0"/>
              </a:spcAft>
              <a:buClr>
                <a:schemeClr val="accent1"/>
              </a:buClr>
              <a:buSzPts val="1100"/>
              <a:buFont typeface="Arial"/>
              <a:buChar char="•"/>
            </a:pPr>
            <a:r>
              <a:rPr b="1" lang="en-CA">
                <a:solidFill>
                  <a:schemeClr val="accent1"/>
                </a:solidFill>
                <a:latin typeface="Arial"/>
                <a:ea typeface="Arial"/>
                <a:cs typeface="Arial"/>
                <a:sym typeface="Arial"/>
              </a:rPr>
              <a:t>Increase ease of access to thematic sources for Indigenous communities</a:t>
            </a:r>
            <a:endParaRPr>
              <a:solidFill>
                <a:schemeClr val="accent1"/>
              </a:solidFill>
            </a:endParaRPr>
          </a:p>
          <a:p>
            <a:pPr indent="-169544" lvl="3" marL="972820" rtl="0" algn="l">
              <a:lnSpc>
                <a:spcPct val="90000"/>
              </a:lnSpc>
              <a:spcBef>
                <a:spcPts val="500"/>
              </a:spcBef>
              <a:spcAft>
                <a:spcPts val="0"/>
              </a:spcAft>
              <a:buSzPts val="1980"/>
              <a:buChar char="•"/>
            </a:pPr>
            <a:r>
              <a:rPr b="1" lang="en-CA">
                <a:solidFill>
                  <a:srgbClr val="404040"/>
                </a:solidFill>
                <a:latin typeface="Arial"/>
                <a:ea typeface="Arial"/>
                <a:cs typeface="Arial"/>
                <a:sym typeface="Arial"/>
              </a:rPr>
              <a:t>-----&gt; The starter kits provide access to open data sources, the cookbook has a fullfill your data requirements recipe, addresses a key recommendation of UNA</a:t>
            </a:r>
            <a:endParaRPr/>
          </a:p>
          <a:p>
            <a:pPr indent="-169544" lvl="3" marL="972820" rtl="0" algn="l">
              <a:lnSpc>
                <a:spcPct val="90000"/>
              </a:lnSpc>
              <a:spcBef>
                <a:spcPts val="500"/>
              </a:spcBef>
              <a:spcAft>
                <a:spcPts val="0"/>
              </a:spcAft>
              <a:buSzPts val="1980"/>
              <a:buChar char="•"/>
            </a:pPr>
            <a:r>
              <a:rPr b="1" lang="en-CA">
                <a:solidFill>
                  <a:srgbClr val="404040"/>
                </a:solidFill>
                <a:latin typeface="Arial"/>
                <a:ea typeface="Arial"/>
                <a:cs typeface="Arial"/>
                <a:sym typeface="Arial"/>
              </a:rPr>
              <a:t>-----&gt;</a:t>
            </a:r>
            <a:r>
              <a:rPr b="1" lang="en-CA">
                <a:latin typeface="Arial"/>
                <a:ea typeface="Arial"/>
                <a:cs typeface="Arial"/>
                <a:sym typeface="Arial"/>
              </a:rPr>
              <a:t>Develop and implement jargon-free, user-friendly tools to facilitate Indigenous organizations use and engagement with CGDI; Developed a recipe on data sensitivities and intellectual property (OCAP ®, and an Indigenous portal case study) </a:t>
            </a:r>
            <a:endParaRPr b="1">
              <a:solidFill>
                <a:srgbClr val="404040"/>
              </a:solidFill>
              <a:latin typeface="Arial"/>
              <a:ea typeface="Arial"/>
              <a:cs typeface="Arial"/>
              <a:sym typeface="Arial"/>
            </a:endParaRPr>
          </a:p>
          <a:p>
            <a:pPr indent="-43814" lvl="3" marL="972820" rtl="0" algn="l">
              <a:lnSpc>
                <a:spcPct val="90000"/>
              </a:lnSpc>
              <a:spcBef>
                <a:spcPts val="500"/>
              </a:spcBef>
              <a:spcAft>
                <a:spcPts val="0"/>
              </a:spcAft>
              <a:buSzPts val="1980"/>
              <a:buFont typeface="Arial"/>
              <a:buNone/>
            </a:pPr>
            <a:r>
              <a:t/>
            </a:r>
            <a:endParaRPr b="1">
              <a:solidFill>
                <a:srgbClr val="404040"/>
              </a:solidFill>
              <a:latin typeface="Arial"/>
              <a:ea typeface="Arial"/>
              <a:cs typeface="Arial"/>
              <a:sym typeface="Arial"/>
            </a:endParaRPr>
          </a:p>
          <a:p>
            <a:pPr indent="-55244" lvl="4" marL="1201420" rtl="0" algn="l">
              <a:lnSpc>
                <a:spcPct val="90000"/>
              </a:lnSpc>
              <a:spcBef>
                <a:spcPts val="500"/>
              </a:spcBef>
              <a:spcAft>
                <a:spcPts val="0"/>
              </a:spcAft>
              <a:buSzPts val="1800"/>
              <a:buFont typeface="Arial"/>
              <a:buNone/>
            </a:pPr>
            <a:r>
              <a:t/>
            </a:r>
            <a:endParaRPr b="1">
              <a:solidFill>
                <a:srgbClr val="404040"/>
              </a:solidFill>
              <a:latin typeface="Arial"/>
              <a:ea typeface="Arial"/>
              <a:cs typeface="Arial"/>
              <a:sym typeface="Arial"/>
            </a:endParaRPr>
          </a:p>
          <a:p>
            <a:pPr indent="-114300" lvl="6" marL="2971800" rtl="0" algn="l">
              <a:lnSpc>
                <a:spcPct val="90000"/>
              </a:lnSpc>
              <a:spcBef>
                <a:spcPts val="500"/>
              </a:spcBef>
              <a:spcAft>
                <a:spcPts val="0"/>
              </a:spcAft>
              <a:buClr>
                <a:schemeClr val="dk1"/>
              </a:buClr>
              <a:buSzPts val="1800"/>
              <a:buFont typeface="Arial"/>
              <a:buNone/>
            </a:pPr>
            <a:r>
              <a:t/>
            </a:r>
            <a:endParaRPr b="1">
              <a:solidFill>
                <a:srgbClr val="000000"/>
              </a:solidFill>
              <a:latin typeface="Times New Roman"/>
              <a:ea typeface="Times New Roman"/>
              <a:cs typeface="Times New Roman"/>
              <a:sym typeface="Times New Roman"/>
            </a:endParaRPr>
          </a:p>
          <a:p>
            <a:pPr indent="0" lvl="2" marL="574675" rtl="0" algn="l">
              <a:lnSpc>
                <a:spcPct val="90000"/>
              </a:lnSpc>
              <a:spcBef>
                <a:spcPts val="500"/>
              </a:spcBef>
              <a:spcAft>
                <a:spcPts val="0"/>
              </a:spcAft>
              <a:buClr>
                <a:srgbClr val="3F3F3F"/>
              </a:buClr>
              <a:buSzPts val="1100"/>
              <a:buFont typeface="Arial"/>
              <a:buNone/>
            </a:pPr>
            <a:r>
              <a:t/>
            </a:r>
            <a:endParaRPr b="1"/>
          </a:p>
          <a:p>
            <a:pPr indent="-78739" lvl="1" marL="464819" rtl="0" algn="l">
              <a:lnSpc>
                <a:spcPct val="90000"/>
              </a:lnSpc>
              <a:spcBef>
                <a:spcPts val="500"/>
              </a:spcBef>
              <a:spcAft>
                <a:spcPts val="0"/>
              </a:spcAft>
              <a:buClr>
                <a:srgbClr val="3F3F3F"/>
              </a:buClr>
              <a:buSzPts val="1560"/>
              <a:buFont typeface="Arial"/>
              <a:buNone/>
            </a:pPr>
            <a:r>
              <a:t/>
            </a:r>
            <a:endParaRPr b="1"/>
          </a:p>
          <a:p>
            <a:pPr indent="-162560" lvl="0" marL="287020" rtl="0" algn="l">
              <a:lnSpc>
                <a:spcPct val="90000"/>
              </a:lnSpc>
              <a:spcBef>
                <a:spcPts val="1000"/>
              </a:spcBef>
              <a:spcAft>
                <a:spcPts val="0"/>
              </a:spcAft>
              <a:buClr>
                <a:srgbClr val="3F3F3F"/>
              </a:buClr>
              <a:buSzPts val="1960"/>
              <a:buFont typeface="Arial"/>
              <a:buNone/>
            </a:pPr>
            <a:r>
              <a:t/>
            </a:r>
            <a:endParaRPr/>
          </a:p>
          <a:p>
            <a:pPr indent="-78739" lvl="1" marL="464819" rtl="0" algn="l">
              <a:lnSpc>
                <a:spcPct val="90000"/>
              </a:lnSpc>
              <a:spcBef>
                <a:spcPts val="500"/>
              </a:spcBef>
              <a:spcAft>
                <a:spcPts val="0"/>
              </a:spcAft>
              <a:buClr>
                <a:srgbClr val="3F3F3F"/>
              </a:buClr>
              <a:buSzPts val="1560"/>
              <a:buFont typeface="Arial"/>
              <a:buNone/>
            </a:pPr>
            <a:r>
              <a:t/>
            </a:r>
            <a:endParaRPr/>
          </a:p>
          <a:p>
            <a:pPr indent="-162560" lvl="0" marL="287020" rtl="0" algn="l">
              <a:lnSpc>
                <a:spcPct val="90000"/>
              </a:lnSpc>
              <a:spcBef>
                <a:spcPts val="1000"/>
              </a:spcBef>
              <a:spcAft>
                <a:spcPts val="0"/>
              </a:spcAft>
              <a:buClr>
                <a:srgbClr val="3F3F3F"/>
              </a:buClr>
              <a:buSzPts val="1960"/>
              <a:buFont typeface="Arial"/>
              <a:buNone/>
            </a:pPr>
            <a:r>
              <a:t/>
            </a:r>
            <a:endParaRPr/>
          </a:p>
        </p:txBody>
      </p:sp>
      <p:sp>
        <p:nvSpPr>
          <p:cNvPr id="167" name="Google Shape;167;p7"/>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8"/>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173" name="Google Shape;173;p8"/>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Overview of the:</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Flysheet/Factsheet</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Primer</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Cook Book and Recipes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Starter Kits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Climate </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Water Resources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B.C.</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174" name="Google Shape;174;p8"/>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sign&#10;&#10;Description generated with very high confidence" id="175" name="Google Shape;175;p8"/>
          <p:cNvPicPr preferRelativeResize="0"/>
          <p:nvPr/>
        </p:nvPicPr>
        <p:blipFill rotWithShape="1">
          <a:blip r:embed="rId3">
            <a:alphaModFix/>
          </a:blip>
          <a:srcRect b="0" l="0" r="0" t="0"/>
          <a:stretch/>
        </p:blipFill>
        <p:spPr>
          <a:xfrm>
            <a:off x="7290121" y="1162063"/>
            <a:ext cx="4902860" cy="46629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txBox="1"/>
          <p:nvPr>
            <p:ph type="title"/>
          </p:nvPr>
        </p:nvSpPr>
        <p:spPr>
          <a:xfrm>
            <a:off x="114632" y="354458"/>
            <a:ext cx="11269133" cy="982039"/>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Flysheet (Quick, Factual)</a:t>
            </a:r>
            <a:endParaRPr/>
          </a:p>
        </p:txBody>
      </p:sp>
      <p:sp>
        <p:nvSpPr>
          <p:cNvPr id="181" name="Google Shape;181;p9"/>
          <p:cNvSpPr txBox="1"/>
          <p:nvPr>
            <p:ph idx="1" type="body"/>
          </p:nvPr>
        </p:nvSpPr>
        <p:spPr>
          <a:xfrm>
            <a:off x="233348" y="1548829"/>
            <a:ext cx="6345891"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90000"/>
              </a:lnSpc>
              <a:spcBef>
                <a:spcPts val="0"/>
              </a:spcBef>
              <a:spcAft>
                <a:spcPts val="0"/>
              </a:spcAft>
              <a:buClr>
                <a:srgbClr val="3F3F3F"/>
              </a:buClr>
              <a:buSzPts val="1960"/>
              <a:buFont typeface="Arial"/>
              <a:buChar char="•"/>
            </a:pPr>
            <a:r>
              <a:rPr b="1" lang="en-CA">
                <a:latin typeface="Arial"/>
                <a:ea typeface="Arial"/>
                <a:cs typeface="Arial"/>
                <a:sym typeface="Arial"/>
              </a:rPr>
              <a:t>Introduction to CGDI</a:t>
            </a:r>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Data, Policies, Standards, Applications</a:t>
            </a:r>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Resources, Collaboration</a:t>
            </a:r>
            <a:endParaRPr b="1"/>
          </a:p>
          <a:p>
            <a:pPr indent="-287020" lvl="0" marL="287020" rtl="0" algn="l">
              <a:lnSpc>
                <a:spcPct val="90000"/>
              </a:lnSpc>
              <a:spcBef>
                <a:spcPts val="1000"/>
              </a:spcBef>
              <a:spcAft>
                <a:spcPts val="0"/>
              </a:spcAft>
              <a:buClr>
                <a:srgbClr val="3F3F3F"/>
              </a:buClr>
              <a:buSzPts val="1960"/>
              <a:buFont typeface="Arial"/>
              <a:buChar char="•"/>
            </a:pPr>
            <a:r>
              <a:rPr b="1" lang="en-CA">
                <a:latin typeface="Arial"/>
                <a:ea typeface="Arial"/>
                <a:cs typeface="Arial"/>
                <a:sym typeface="Arial"/>
              </a:rPr>
              <a:t>Benefits of CGDI </a:t>
            </a:r>
            <a:endParaRPr>
              <a:latin typeface="Arial"/>
              <a:ea typeface="Arial"/>
              <a:cs typeface="Arial"/>
              <a:sym typeface="Arial"/>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Saving time and money</a:t>
            </a:r>
            <a:endParaRPr b="1"/>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Pace of technology</a:t>
            </a:r>
            <a:endParaRPr b="1"/>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Interoperability</a:t>
            </a:r>
            <a:endParaRPr/>
          </a:p>
          <a:p>
            <a:pPr indent="-177799" lvl="1" marL="464819" rtl="0" algn="l">
              <a:lnSpc>
                <a:spcPct val="90000"/>
              </a:lnSpc>
              <a:spcBef>
                <a:spcPts val="500"/>
              </a:spcBef>
              <a:spcAft>
                <a:spcPts val="0"/>
              </a:spcAft>
              <a:buClr>
                <a:srgbClr val="3F3F3F"/>
              </a:buClr>
              <a:buSzPts val="1560"/>
              <a:buFont typeface="Arial"/>
              <a:buChar char="•"/>
            </a:pPr>
            <a:r>
              <a:rPr b="1" lang="en-CA">
                <a:latin typeface="Arial"/>
                <a:ea typeface="Arial"/>
                <a:cs typeface="Arial"/>
                <a:sym typeface="Arial"/>
              </a:rPr>
              <a:t>Capacity Building</a:t>
            </a:r>
            <a:endParaRPr b="1"/>
          </a:p>
          <a:p>
            <a:pPr indent="-287020" lvl="0" marL="287020" rtl="0" algn="l">
              <a:lnSpc>
                <a:spcPct val="90000"/>
              </a:lnSpc>
              <a:spcBef>
                <a:spcPts val="1000"/>
              </a:spcBef>
              <a:spcAft>
                <a:spcPts val="0"/>
              </a:spcAft>
              <a:buClr>
                <a:srgbClr val="3F3F3F"/>
              </a:buClr>
              <a:buSzPts val="1960"/>
              <a:buFont typeface="Arial"/>
              <a:buChar char="•"/>
            </a:pPr>
            <a:r>
              <a:rPr b="1" lang="en-CA">
                <a:latin typeface="Arial"/>
                <a:ea typeface="Arial"/>
                <a:cs typeface="Arial"/>
                <a:sym typeface="Arial"/>
              </a:rPr>
              <a:t>Linkages to the other products</a:t>
            </a:r>
            <a:endParaRPr b="1"/>
          </a:p>
          <a:p>
            <a:pPr indent="-287020" lvl="0" marL="287020" rtl="0" algn="l">
              <a:lnSpc>
                <a:spcPct val="90000"/>
              </a:lnSpc>
              <a:spcBef>
                <a:spcPts val="1000"/>
              </a:spcBef>
              <a:spcAft>
                <a:spcPts val="0"/>
              </a:spcAft>
              <a:buClr>
                <a:srgbClr val="3F3F3F"/>
              </a:buClr>
              <a:buSzPts val="1260"/>
              <a:buFont typeface="Arial"/>
              <a:buChar char="•"/>
            </a:pPr>
            <a:r>
              <a:rPr b="1" lang="en-CA" sz="1800" u="sng">
                <a:solidFill>
                  <a:schemeClr val="hlink"/>
                </a:solidFill>
                <a:latin typeface="Arial"/>
                <a:ea typeface="Arial"/>
                <a:cs typeface="Arial"/>
                <a:sym typeface="Arial"/>
                <a:hlinkClick r:id="rId3"/>
              </a:rPr>
              <a:t>Gdrive Link</a:t>
            </a:r>
            <a:r>
              <a:rPr b="1" lang="en-CA" sz="1800">
                <a:latin typeface="Arial"/>
                <a:ea typeface="Arial"/>
                <a:cs typeface="Arial"/>
                <a:sym typeface="Arial"/>
              </a:rPr>
              <a:t> </a:t>
            </a:r>
            <a:endParaRPr/>
          </a:p>
          <a:p>
            <a:pPr indent="0" lvl="1" marL="287020" rtl="0" algn="l">
              <a:lnSpc>
                <a:spcPct val="90000"/>
              </a:lnSpc>
              <a:spcBef>
                <a:spcPts val="500"/>
              </a:spcBef>
              <a:spcAft>
                <a:spcPts val="0"/>
              </a:spcAft>
              <a:buClr>
                <a:srgbClr val="3F3F3F"/>
              </a:buClr>
              <a:buSzPts val="1560"/>
              <a:buFont typeface="Arial"/>
              <a:buNone/>
            </a:pPr>
            <a:r>
              <a:t/>
            </a:r>
            <a:endParaRPr b="1"/>
          </a:p>
          <a:p>
            <a:pPr indent="0" lvl="0" marL="0" rtl="0" algn="l">
              <a:lnSpc>
                <a:spcPct val="90000"/>
              </a:lnSpc>
              <a:spcBef>
                <a:spcPts val="1000"/>
              </a:spcBef>
              <a:spcAft>
                <a:spcPts val="0"/>
              </a:spcAft>
              <a:buClr>
                <a:srgbClr val="3F3F3F"/>
              </a:buClr>
              <a:buSzPts val="1960"/>
              <a:buFont typeface="Arial"/>
              <a:buNone/>
            </a:pPr>
            <a:r>
              <a:t/>
            </a:r>
            <a:endParaRPr/>
          </a:p>
          <a:p>
            <a:pPr indent="-78739" lvl="1" marL="464819" rtl="0" algn="l">
              <a:lnSpc>
                <a:spcPct val="90000"/>
              </a:lnSpc>
              <a:spcBef>
                <a:spcPts val="500"/>
              </a:spcBef>
              <a:spcAft>
                <a:spcPts val="0"/>
              </a:spcAft>
              <a:buClr>
                <a:srgbClr val="3F3F3F"/>
              </a:buClr>
              <a:buSzPts val="1560"/>
              <a:buFont typeface="Arial"/>
              <a:buNone/>
            </a:pPr>
            <a:r>
              <a:t/>
            </a:r>
            <a:endParaRPr/>
          </a:p>
          <a:p>
            <a:pPr indent="-162560" lvl="0" marL="287020" rtl="0" algn="l">
              <a:lnSpc>
                <a:spcPct val="90000"/>
              </a:lnSpc>
              <a:spcBef>
                <a:spcPts val="1000"/>
              </a:spcBef>
              <a:spcAft>
                <a:spcPts val="0"/>
              </a:spcAft>
              <a:buClr>
                <a:srgbClr val="3F3F3F"/>
              </a:buClr>
              <a:buSzPts val="1960"/>
              <a:buFont typeface="Arial"/>
              <a:buNone/>
            </a:pPr>
            <a:r>
              <a:t/>
            </a:r>
            <a:endParaRPr/>
          </a:p>
        </p:txBody>
      </p:sp>
      <p:sp>
        <p:nvSpPr>
          <p:cNvPr id="182" name="Google Shape;182;p9"/>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screenshot of a cell phone&#10;&#10;Description generated with very high confidence" id="183" name="Google Shape;183;p9"/>
          <p:cNvPicPr preferRelativeResize="0"/>
          <p:nvPr/>
        </p:nvPicPr>
        <p:blipFill rotWithShape="1">
          <a:blip r:embed="rId4">
            <a:alphaModFix/>
          </a:blip>
          <a:srcRect b="0" l="0" r="0" t="0"/>
          <a:stretch/>
        </p:blipFill>
        <p:spPr>
          <a:xfrm>
            <a:off x="6603506" y="225917"/>
            <a:ext cx="4759712" cy="61655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189" name="Google Shape;189;p10"/>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595959"/>
              </a:buClr>
              <a:buSzPts val="1960"/>
              <a:buFont typeface="Arial"/>
              <a:buChar char="•"/>
            </a:pPr>
            <a:r>
              <a:rPr b="1" lang="en-CA">
                <a:solidFill>
                  <a:srgbClr val="595959"/>
                </a:solidFill>
                <a:latin typeface="Arial"/>
                <a:ea typeface="Arial"/>
                <a:cs typeface="Arial"/>
                <a:sym typeface="Arial"/>
              </a:rPr>
              <a:t>Overview of the:</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Flysheet/Factsheet</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Primer</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Cook Book and Recipes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Videos of the Starter Kits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Climate </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Water Resources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B.C.</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190" name="Google Shape;190;p10"/>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logo&#10;&#10;Description generated with very high confidence" id="191" name="Google Shape;191;p10"/>
          <p:cNvPicPr preferRelativeResize="0"/>
          <p:nvPr/>
        </p:nvPicPr>
        <p:blipFill rotWithShape="1">
          <a:blip r:embed="rId3">
            <a:alphaModFix/>
          </a:blip>
          <a:srcRect b="0" l="0" r="0" t="0"/>
          <a:stretch/>
        </p:blipFill>
        <p:spPr>
          <a:xfrm>
            <a:off x="7206487" y="1162063"/>
            <a:ext cx="4986494" cy="47558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descr="A picture containing text&#10;&#10;Description generated with very high confidence" id="196" name="Google Shape;196;p11"/>
          <p:cNvPicPr preferRelativeResize="0"/>
          <p:nvPr/>
        </p:nvPicPr>
        <p:blipFill rotWithShape="1">
          <a:blip r:embed="rId3">
            <a:alphaModFix/>
          </a:blip>
          <a:srcRect b="0" l="0" r="0" t="0"/>
          <a:stretch/>
        </p:blipFill>
        <p:spPr>
          <a:xfrm>
            <a:off x="4395605" y="319484"/>
            <a:ext cx="2726494" cy="2704936"/>
          </a:xfrm>
          <a:prstGeom prst="rect">
            <a:avLst/>
          </a:prstGeom>
          <a:noFill/>
          <a:ln>
            <a:noFill/>
          </a:ln>
        </p:spPr>
      </p:pic>
      <p:sp>
        <p:nvSpPr>
          <p:cNvPr id="197" name="Google Shape;197;p11"/>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Primer</a:t>
            </a:r>
            <a:endParaRPr/>
          </a:p>
        </p:txBody>
      </p:sp>
      <p:sp>
        <p:nvSpPr>
          <p:cNvPr id="198" name="Google Shape;198;p11"/>
          <p:cNvSpPr txBox="1"/>
          <p:nvPr>
            <p:ph idx="1" type="body"/>
          </p:nvPr>
        </p:nvSpPr>
        <p:spPr>
          <a:xfrm>
            <a:off x="233348" y="1600200"/>
            <a:ext cx="6345891"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813"/>
              <a:buFont typeface="Arial"/>
              <a:buChar char="•"/>
            </a:pPr>
            <a:r>
              <a:rPr b="1" lang="en-CA" sz="2590">
                <a:latin typeface="Arial"/>
                <a:ea typeface="Arial"/>
                <a:cs typeface="Arial"/>
                <a:sym typeface="Arial"/>
              </a:rPr>
              <a:t>Executive Summary</a:t>
            </a:r>
            <a:endParaRPr sz="2590"/>
          </a:p>
          <a:p>
            <a:pPr indent="-287020" lvl="0" marL="287020" rtl="0" algn="l">
              <a:lnSpc>
                <a:spcPct val="80000"/>
              </a:lnSpc>
              <a:spcBef>
                <a:spcPts val="1000"/>
              </a:spcBef>
              <a:spcAft>
                <a:spcPts val="0"/>
              </a:spcAft>
              <a:buClr>
                <a:srgbClr val="3F3F3F"/>
              </a:buClr>
              <a:buSzPts val="1813"/>
              <a:buFont typeface="Arial"/>
              <a:buChar char="•"/>
            </a:pPr>
            <a:r>
              <a:rPr b="1" lang="en-CA" sz="2590">
                <a:latin typeface="Arial"/>
                <a:ea typeface="Arial"/>
                <a:cs typeface="Arial"/>
                <a:sym typeface="Arial"/>
              </a:rPr>
              <a:t>Introduction</a:t>
            </a:r>
            <a:endParaRPr/>
          </a:p>
          <a:p>
            <a:pPr indent="-177799" lvl="1" marL="464819" rtl="0" algn="l">
              <a:lnSpc>
                <a:spcPct val="80000"/>
              </a:lnSpc>
              <a:spcBef>
                <a:spcPts val="500"/>
              </a:spcBef>
              <a:spcAft>
                <a:spcPts val="0"/>
              </a:spcAft>
              <a:buClr>
                <a:srgbClr val="3F3F3F"/>
              </a:buClr>
              <a:buSzPts val="1443"/>
              <a:buFont typeface="Arial"/>
              <a:buChar char="•"/>
            </a:pPr>
            <a:r>
              <a:rPr b="1" lang="en-CA" sz="2220">
                <a:latin typeface="Arial"/>
                <a:ea typeface="Arial"/>
                <a:cs typeface="Arial"/>
                <a:sym typeface="Arial"/>
              </a:rPr>
              <a:t>Why is CGDI important?</a:t>
            </a:r>
            <a:endParaRPr/>
          </a:p>
          <a:p>
            <a:pPr indent="-177799" lvl="1" marL="464819" rtl="0" algn="l">
              <a:lnSpc>
                <a:spcPct val="80000"/>
              </a:lnSpc>
              <a:spcBef>
                <a:spcPts val="500"/>
              </a:spcBef>
              <a:spcAft>
                <a:spcPts val="0"/>
              </a:spcAft>
              <a:buClr>
                <a:srgbClr val="3F3F3F"/>
              </a:buClr>
              <a:buSzPts val="1443"/>
              <a:buFont typeface="Arial"/>
              <a:buChar char="•"/>
            </a:pPr>
            <a:r>
              <a:rPr b="1" lang="en-CA" sz="2220">
                <a:latin typeface="Arial"/>
                <a:ea typeface="Arial"/>
                <a:cs typeface="Arial"/>
                <a:sym typeface="Arial"/>
              </a:rPr>
              <a:t>Benefits of the CGDI</a:t>
            </a:r>
            <a:endParaRPr b="1" sz="2220"/>
          </a:p>
          <a:p>
            <a:pPr indent="-287020" lvl="0" marL="287020" rtl="0" algn="l">
              <a:lnSpc>
                <a:spcPct val="80000"/>
              </a:lnSpc>
              <a:spcBef>
                <a:spcPts val="1000"/>
              </a:spcBef>
              <a:spcAft>
                <a:spcPts val="0"/>
              </a:spcAft>
              <a:buClr>
                <a:srgbClr val="3F3F3F"/>
              </a:buClr>
              <a:buSzPts val="1813"/>
              <a:buFont typeface="Arial"/>
              <a:buChar char="•"/>
            </a:pPr>
            <a:r>
              <a:rPr b="1" lang="en-CA" sz="2590">
                <a:latin typeface="Arial"/>
                <a:ea typeface="Arial"/>
                <a:cs typeface="Arial"/>
                <a:sym typeface="Arial"/>
              </a:rPr>
              <a:t>Who are CGDI users</a:t>
            </a:r>
            <a:endParaRPr sz="2590">
              <a:latin typeface="Arial"/>
              <a:ea typeface="Arial"/>
              <a:cs typeface="Arial"/>
              <a:sym typeface="Arial"/>
            </a:endParaRPr>
          </a:p>
          <a:p>
            <a:pPr indent="-177799" lvl="1" marL="464819" rtl="0" algn="l">
              <a:lnSpc>
                <a:spcPct val="80000"/>
              </a:lnSpc>
              <a:spcBef>
                <a:spcPts val="500"/>
              </a:spcBef>
              <a:spcAft>
                <a:spcPts val="0"/>
              </a:spcAft>
              <a:buClr>
                <a:srgbClr val="3F3F3F"/>
              </a:buClr>
              <a:buSzPts val="1443"/>
              <a:buFont typeface="Arial"/>
              <a:buChar char="•"/>
            </a:pPr>
            <a:r>
              <a:rPr b="1" lang="en-CA" sz="2220">
                <a:latin typeface="Arial"/>
                <a:ea typeface="Arial"/>
                <a:cs typeface="Arial"/>
                <a:sym typeface="Arial"/>
              </a:rPr>
              <a:t>Publishers, enablers, end users</a:t>
            </a:r>
            <a:endParaRPr b="1" sz="2220"/>
          </a:p>
          <a:p>
            <a:pPr indent="-287020" lvl="0" marL="287020" rtl="0" algn="l">
              <a:lnSpc>
                <a:spcPct val="80000"/>
              </a:lnSpc>
              <a:spcBef>
                <a:spcPts val="1000"/>
              </a:spcBef>
              <a:spcAft>
                <a:spcPts val="0"/>
              </a:spcAft>
              <a:buClr>
                <a:srgbClr val="3F3F3F"/>
              </a:buClr>
              <a:buSzPts val="1813"/>
              <a:buFont typeface="Arial"/>
              <a:buChar char="•"/>
            </a:pPr>
            <a:r>
              <a:rPr b="1" lang="en-CA" sz="2590">
                <a:latin typeface="Arial"/>
                <a:ea typeface="Arial"/>
                <a:cs typeface="Arial"/>
                <a:sym typeface="Arial"/>
              </a:rPr>
              <a:t>CGDI Components</a:t>
            </a:r>
            <a:endParaRPr b="1" sz="2590"/>
          </a:p>
          <a:p>
            <a:pPr indent="-177799" lvl="1" marL="464819" rtl="0" algn="l">
              <a:lnSpc>
                <a:spcPct val="80000"/>
              </a:lnSpc>
              <a:spcBef>
                <a:spcPts val="500"/>
              </a:spcBef>
              <a:spcAft>
                <a:spcPts val="0"/>
              </a:spcAft>
              <a:buClr>
                <a:srgbClr val="3F3F3F"/>
              </a:buClr>
              <a:buSzPts val="1443"/>
              <a:buFont typeface="Arial"/>
              <a:buChar char="•"/>
            </a:pPr>
            <a:r>
              <a:rPr b="1" lang="en-CA" sz="2220">
                <a:latin typeface="Arial"/>
                <a:ea typeface="Arial"/>
                <a:cs typeface="Arial"/>
                <a:sym typeface="Arial"/>
              </a:rPr>
              <a:t>Thematic data, Tech., Policies, Standards</a:t>
            </a:r>
            <a:endParaRPr/>
          </a:p>
          <a:p>
            <a:pPr indent="-287020" lvl="0" marL="287020" rtl="0" algn="l">
              <a:lnSpc>
                <a:spcPct val="80000"/>
              </a:lnSpc>
              <a:spcBef>
                <a:spcPts val="1000"/>
              </a:spcBef>
              <a:spcAft>
                <a:spcPts val="0"/>
              </a:spcAft>
              <a:buClr>
                <a:srgbClr val="3F3F3F"/>
              </a:buClr>
              <a:buSzPts val="1813"/>
              <a:buFont typeface="Arial"/>
              <a:buChar char="•"/>
            </a:pPr>
            <a:r>
              <a:rPr b="1" lang="en-CA" sz="2590">
                <a:latin typeface="Arial"/>
                <a:ea typeface="Arial"/>
                <a:cs typeface="Arial"/>
                <a:sym typeface="Arial"/>
              </a:rPr>
              <a:t>Learn more and get started</a:t>
            </a:r>
            <a:endParaRPr/>
          </a:p>
          <a:p>
            <a:pPr indent="-177799" lvl="1" marL="464819" rtl="0" algn="l">
              <a:lnSpc>
                <a:spcPct val="80000"/>
              </a:lnSpc>
              <a:spcBef>
                <a:spcPts val="500"/>
              </a:spcBef>
              <a:spcAft>
                <a:spcPts val="0"/>
              </a:spcAft>
              <a:buClr>
                <a:srgbClr val="3F3F3F"/>
              </a:buClr>
              <a:buSzPts val="1443"/>
              <a:buFont typeface="Arial"/>
              <a:buChar char="•"/>
            </a:pPr>
            <a:r>
              <a:rPr b="1" lang="en-CA" sz="2220">
                <a:latin typeface="Arial"/>
                <a:ea typeface="Arial"/>
                <a:cs typeface="Arial"/>
                <a:sym typeface="Arial"/>
              </a:rPr>
              <a:t>Links to the CookBook</a:t>
            </a:r>
            <a:endParaRPr b="1" sz="2220">
              <a:latin typeface="Arial"/>
              <a:ea typeface="Arial"/>
              <a:cs typeface="Arial"/>
              <a:sym typeface="Arial"/>
            </a:endParaRPr>
          </a:p>
          <a:p>
            <a:pPr indent="-287020" lvl="0" marL="287020" rtl="0" algn="l">
              <a:lnSpc>
                <a:spcPct val="80000"/>
              </a:lnSpc>
              <a:spcBef>
                <a:spcPts val="1000"/>
              </a:spcBef>
              <a:spcAft>
                <a:spcPts val="0"/>
              </a:spcAft>
              <a:buClr>
                <a:srgbClr val="3F3F3F"/>
              </a:buClr>
              <a:buSzPts val="1425"/>
              <a:buFont typeface="Arial"/>
              <a:buChar char="•"/>
            </a:pPr>
            <a:r>
              <a:rPr b="1" lang="en-CA" sz="2035" u="sng">
                <a:solidFill>
                  <a:schemeClr val="hlink"/>
                </a:solidFill>
                <a:latin typeface="Arial"/>
                <a:ea typeface="Arial"/>
                <a:cs typeface="Arial"/>
                <a:sym typeface="Arial"/>
                <a:hlinkClick r:id="rId4"/>
              </a:rPr>
              <a:t>GDrive Link </a:t>
            </a:r>
            <a:endParaRPr b="1" sz="2035">
              <a:latin typeface="Arial"/>
              <a:ea typeface="Arial"/>
              <a:cs typeface="Arial"/>
              <a:sym typeface="Arial"/>
            </a:endParaRPr>
          </a:p>
          <a:p>
            <a:pPr indent="-86169" lvl="1" marL="464819" rtl="0" algn="l">
              <a:lnSpc>
                <a:spcPct val="80000"/>
              </a:lnSpc>
              <a:spcBef>
                <a:spcPts val="500"/>
              </a:spcBef>
              <a:spcAft>
                <a:spcPts val="0"/>
              </a:spcAft>
              <a:buClr>
                <a:srgbClr val="3F3F3F"/>
              </a:buClr>
              <a:buSzPts val="1443"/>
              <a:buFont typeface="Arial"/>
              <a:buNone/>
            </a:pPr>
            <a:r>
              <a:t/>
            </a:r>
            <a:endParaRPr b="1" sz="2220"/>
          </a:p>
          <a:p>
            <a:pPr indent="-171894" lvl="0" marL="287020" rtl="0" algn="l">
              <a:lnSpc>
                <a:spcPct val="80000"/>
              </a:lnSpc>
              <a:spcBef>
                <a:spcPts val="1000"/>
              </a:spcBef>
              <a:spcAft>
                <a:spcPts val="0"/>
              </a:spcAft>
              <a:buClr>
                <a:srgbClr val="3F3F3F"/>
              </a:buClr>
              <a:buSzPts val="1813"/>
              <a:buFont typeface="Arial"/>
              <a:buNone/>
            </a:pPr>
            <a:r>
              <a:t/>
            </a:r>
            <a:endParaRPr sz="2590"/>
          </a:p>
          <a:p>
            <a:pPr indent="-86169" lvl="1" marL="464819" rtl="0" algn="l">
              <a:lnSpc>
                <a:spcPct val="80000"/>
              </a:lnSpc>
              <a:spcBef>
                <a:spcPts val="500"/>
              </a:spcBef>
              <a:spcAft>
                <a:spcPts val="0"/>
              </a:spcAft>
              <a:buClr>
                <a:srgbClr val="3F3F3F"/>
              </a:buClr>
              <a:buSzPts val="1443"/>
              <a:buFont typeface="Arial"/>
              <a:buNone/>
            </a:pPr>
            <a:r>
              <a:t/>
            </a:r>
            <a:endParaRPr sz="2220"/>
          </a:p>
          <a:p>
            <a:pPr indent="-171894" lvl="0" marL="287020" rtl="0" algn="l">
              <a:lnSpc>
                <a:spcPct val="80000"/>
              </a:lnSpc>
              <a:spcBef>
                <a:spcPts val="1000"/>
              </a:spcBef>
              <a:spcAft>
                <a:spcPts val="0"/>
              </a:spcAft>
              <a:buClr>
                <a:srgbClr val="3F3F3F"/>
              </a:buClr>
              <a:buSzPts val="1813"/>
              <a:buFont typeface="Arial"/>
              <a:buNone/>
            </a:pPr>
            <a:r>
              <a:t/>
            </a:r>
            <a:endParaRPr sz="2590"/>
          </a:p>
        </p:txBody>
      </p:sp>
      <p:sp>
        <p:nvSpPr>
          <p:cNvPr id="199" name="Google Shape;199;p11"/>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screenshot of a social media post&#10;&#10;Description generated with very high confidence" id="200" name="Google Shape;200;p11"/>
          <p:cNvPicPr preferRelativeResize="0"/>
          <p:nvPr/>
        </p:nvPicPr>
        <p:blipFill rotWithShape="1">
          <a:blip r:embed="rId5">
            <a:alphaModFix/>
          </a:blip>
          <a:srcRect b="0" l="0" r="0" t="0"/>
          <a:stretch/>
        </p:blipFill>
        <p:spPr>
          <a:xfrm>
            <a:off x="7172656" y="253904"/>
            <a:ext cx="4568846" cy="5979529"/>
          </a:xfrm>
          <a:prstGeom prst="rect">
            <a:avLst/>
          </a:prstGeom>
          <a:noFill/>
          <a:ln>
            <a:noFill/>
          </a:ln>
        </p:spPr>
      </p:pic>
      <p:sp>
        <p:nvSpPr>
          <p:cNvPr id="201" name="Google Shape;201;p11"/>
          <p:cNvSpPr/>
          <p:nvPr/>
        </p:nvSpPr>
        <p:spPr>
          <a:xfrm rot="-2640000">
            <a:off x="4281491" y="2902721"/>
            <a:ext cx="624698" cy="288073"/>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2"/>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Primer</a:t>
            </a:r>
            <a:endParaRPr/>
          </a:p>
        </p:txBody>
      </p:sp>
      <p:sp>
        <p:nvSpPr>
          <p:cNvPr id="207" name="Google Shape;207;p12"/>
          <p:cNvSpPr txBox="1"/>
          <p:nvPr>
            <p:ph idx="1" type="body"/>
          </p:nvPr>
        </p:nvSpPr>
        <p:spPr>
          <a:xfrm>
            <a:off x="233348" y="1600200"/>
            <a:ext cx="6345891"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70000"/>
              </a:lnSpc>
              <a:spcBef>
                <a:spcPts val="0"/>
              </a:spcBef>
              <a:spcAft>
                <a:spcPts val="0"/>
              </a:spcAft>
              <a:buClr>
                <a:srgbClr val="3F3F3F"/>
              </a:buClr>
              <a:buSzPts val="1519"/>
              <a:buFont typeface="Arial"/>
              <a:buChar char="•"/>
            </a:pPr>
            <a:r>
              <a:rPr b="1" lang="en-CA" sz="2170">
                <a:latin typeface="Arial"/>
                <a:ea typeface="Arial"/>
                <a:cs typeface="Arial"/>
                <a:sym typeface="Arial"/>
              </a:rPr>
              <a:t>Contains indication of priorities</a:t>
            </a:r>
            <a:endParaRPr b="1" sz="2170"/>
          </a:p>
          <a:p>
            <a:pPr indent="-177799" lvl="1" marL="464819" rtl="0" algn="l">
              <a:lnSpc>
                <a:spcPct val="70000"/>
              </a:lnSpc>
              <a:spcBef>
                <a:spcPts val="500"/>
              </a:spcBef>
              <a:spcAft>
                <a:spcPts val="0"/>
              </a:spcAft>
              <a:buClr>
                <a:srgbClr val="3F3F3F"/>
              </a:buClr>
              <a:buSzPts val="1209"/>
              <a:buFont typeface="Arial"/>
              <a:buChar char="•"/>
            </a:pPr>
            <a:r>
              <a:rPr b="1" lang="en-CA" sz="1860">
                <a:latin typeface="Arial"/>
                <a:ea typeface="Arial"/>
                <a:cs typeface="Arial"/>
                <a:sym typeface="Arial"/>
              </a:rPr>
              <a:t>Indigenous, Climate change etc.</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Linkages</a:t>
            </a:r>
            <a:endParaRPr/>
          </a:p>
          <a:p>
            <a:pPr indent="-177799" lvl="1" marL="464819" rtl="0" algn="l">
              <a:lnSpc>
                <a:spcPct val="70000"/>
              </a:lnSpc>
              <a:spcBef>
                <a:spcPts val="500"/>
              </a:spcBef>
              <a:spcAft>
                <a:spcPts val="0"/>
              </a:spcAft>
              <a:buClr>
                <a:srgbClr val="3F3F3F"/>
              </a:buClr>
              <a:buSzPts val="1209"/>
              <a:buFont typeface="Arial"/>
              <a:buChar char="•"/>
            </a:pPr>
            <a:r>
              <a:rPr b="1" lang="en-CA" sz="1860">
                <a:latin typeface="Arial"/>
                <a:ea typeface="Arial"/>
                <a:cs typeface="Arial"/>
                <a:sym typeface="Arial"/>
              </a:rPr>
              <a:t>Meteorological Service of Canada, OGC, AAFC, </a:t>
            </a:r>
            <a:r>
              <a:rPr lang="en-CA" sz="1860">
                <a:latin typeface="Arial"/>
                <a:ea typeface="Arial"/>
                <a:cs typeface="Arial"/>
                <a:sym typeface="Arial"/>
              </a:rPr>
              <a:t> </a:t>
            </a:r>
            <a:r>
              <a:rPr b="1" lang="en-CA" sz="1860">
                <a:latin typeface="Arial"/>
                <a:ea typeface="Arial"/>
                <a:cs typeface="Arial"/>
                <a:sym typeface="Arial"/>
              </a:rPr>
              <a:t> Tsilh’qotin National Government Portal, City of Edmonton, Ducks Unlimited</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CGDI Guiding Principles</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Open Canada</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Standards Introduction</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National Hydrometric Program</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Landcover Program</a:t>
            </a:r>
            <a:endParaRPr/>
          </a:p>
          <a:p>
            <a:pPr indent="-287020" lvl="0" marL="287020" rtl="0" algn="l">
              <a:lnSpc>
                <a:spcPct val="70000"/>
              </a:lnSpc>
              <a:spcBef>
                <a:spcPts val="1000"/>
              </a:spcBef>
              <a:spcAft>
                <a:spcPts val="0"/>
              </a:spcAft>
              <a:buClr>
                <a:srgbClr val="3F3F3F"/>
              </a:buClr>
              <a:buSzPts val="1519"/>
              <a:buFont typeface="Arial"/>
              <a:buChar char="•"/>
            </a:pPr>
            <a:r>
              <a:rPr b="1" lang="en-CA" sz="2170">
                <a:latin typeface="Arial"/>
                <a:ea typeface="Arial"/>
                <a:cs typeface="Arial"/>
                <a:sym typeface="Arial"/>
              </a:rPr>
              <a:t>Acronym and Glossary</a:t>
            </a:r>
            <a:endParaRPr/>
          </a:p>
          <a:p>
            <a:pPr indent="-287020" lvl="0" marL="287020" rtl="0" algn="l">
              <a:lnSpc>
                <a:spcPct val="70000"/>
              </a:lnSpc>
              <a:spcBef>
                <a:spcPts val="1000"/>
              </a:spcBef>
              <a:spcAft>
                <a:spcPts val="0"/>
              </a:spcAft>
              <a:buClr>
                <a:srgbClr val="3F3F3F"/>
              </a:buClr>
              <a:buSzPts val="1411"/>
              <a:buFont typeface="Arial"/>
              <a:buChar char="•"/>
            </a:pPr>
            <a:r>
              <a:rPr b="1" lang="en-CA" sz="2015" u="sng">
                <a:solidFill>
                  <a:schemeClr val="hlink"/>
                </a:solidFill>
                <a:latin typeface="Arial"/>
                <a:ea typeface="Arial"/>
                <a:cs typeface="Arial"/>
                <a:sym typeface="Arial"/>
                <a:hlinkClick r:id="rId3"/>
              </a:rPr>
              <a:t>GDrive Link </a:t>
            </a:r>
            <a:endParaRPr b="1" sz="2015">
              <a:latin typeface="Arial"/>
              <a:ea typeface="Arial"/>
              <a:cs typeface="Arial"/>
              <a:sym typeface="Arial"/>
            </a:endParaRPr>
          </a:p>
          <a:p>
            <a:pPr indent="0" lvl="1" marL="287020" rtl="0" algn="l">
              <a:lnSpc>
                <a:spcPct val="70000"/>
              </a:lnSpc>
              <a:spcBef>
                <a:spcPts val="500"/>
              </a:spcBef>
              <a:spcAft>
                <a:spcPts val="0"/>
              </a:spcAft>
              <a:buClr>
                <a:srgbClr val="3F3F3F"/>
              </a:buClr>
              <a:buSzPts val="1209"/>
              <a:buFont typeface="Arial"/>
              <a:buNone/>
            </a:pPr>
            <a:r>
              <a:t/>
            </a:r>
            <a:endParaRPr b="1" sz="1860"/>
          </a:p>
          <a:p>
            <a:pPr indent="-190563" lvl="0" marL="287020" rtl="0" algn="l">
              <a:lnSpc>
                <a:spcPct val="70000"/>
              </a:lnSpc>
              <a:spcBef>
                <a:spcPts val="1000"/>
              </a:spcBef>
              <a:spcAft>
                <a:spcPts val="0"/>
              </a:spcAft>
              <a:buClr>
                <a:srgbClr val="3F3F3F"/>
              </a:buClr>
              <a:buSzPts val="1519"/>
              <a:buFont typeface="Arial"/>
              <a:buNone/>
            </a:pPr>
            <a:r>
              <a:t/>
            </a:r>
            <a:endParaRPr sz="2170"/>
          </a:p>
          <a:p>
            <a:pPr indent="-101028" lvl="1" marL="464819" rtl="0" algn="l">
              <a:lnSpc>
                <a:spcPct val="70000"/>
              </a:lnSpc>
              <a:spcBef>
                <a:spcPts val="500"/>
              </a:spcBef>
              <a:spcAft>
                <a:spcPts val="0"/>
              </a:spcAft>
              <a:buClr>
                <a:srgbClr val="3F3F3F"/>
              </a:buClr>
              <a:buSzPts val="1209"/>
              <a:buFont typeface="Arial"/>
              <a:buNone/>
            </a:pPr>
            <a:r>
              <a:t/>
            </a:r>
            <a:endParaRPr sz="1860"/>
          </a:p>
          <a:p>
            <a:pPr indent="-190563" lvl="0" marL="287020" rtl="0" algn="l">
              <a:lnSpc>
                <a:spcPct val="70000"/>
              </a:lnSpc>
              <a:spcBef>
                <a:spcPts val="1000"/>
              </a:spcBef>
              <a:spcAft>
                <a:spcPts val="0"/>
              </a:spcAft>
              <a:buClr>
                <a:srgbClr val="3F3F3F"/>
              </a:buClr>
              <a:buSzPts val="1519"/>
              <a:buFont typeface="Arial"/>
              <a:buNone/>
            </a:pPr>
            <a:r>
              <a:t/>
            </a:r>
            <a:endParaRPr sz="2170"/>
          </a:p>
        </p:txBody>
      </p:sp>
      <p:sp>
        <p:nvSpPr>
          <p:cNvPr id="208" name="Google Shape;208;p12"/>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screenshot of a social media post&#10;&#10;Description generated with very high confidence" id="209" name="Google Shape;209;p12"/>
          <p:cNvPicPr preferRelativeResize="0"/>
          <p:nvPr/>
        </p:nvPicPr>
        <p:blipFill rotWithShape="1">
          <a:blip r:embed="rId4">
            <a:alphaModFix/>
          </a:blip>
          <a:srcRect b="0" l="0" r="0" t="0"/>
          <a:stretch/>
        </p:blipFill>
        <p:spPr>
          <a:xfrm>
            <a:off x="7172656" y="253904"/>
            <a:ext cx="4568846" cy="597952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3"/>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215" name="Google Shape;215;p13"/>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595959"/>
              </a:buClr>
              <a:buSzPts val="1960"/>
              <a:buFont typeface="Arial"/>
              <a:buChar char="•"/>
            </a:pPr>
            <a:r>
              <a:rPr b="1" lang="en-CA">
                <a:solidFill>
                  <a:srgbClr val="595959"/>
                </a:solidFill>
                <a:latin typeface="Arial"/>
                <a:ea typeface="Arial"/>
                <a:cs typeface="Arial"/>
                <a:sym typeface="Arial"/>
              </a:rPr>
              <a:t>Overview of the:</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Flysheet/Factsheet</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Primer</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Cook Book and Recipes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Videos of the Starter Kits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Climate </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Water Resources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B.C.</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216" name="Google Shape;216;p13"/>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logo&#10;&#10;Description generated with very high confidence" id="217" name="Google Shape;217;p13"/>
          <p:cNvPicPr preferRelativeResize="0"/>
          <p:nvPr/>
        </p:nvPicPr>
        <p:blipFill rotWithShape="1">
          <a:blip r:embed="rId3">
            <a:alphaModFix/>
          </a:blip>
          <a:srcRect b="0" l="0" r="0" t="0"/>
          <a:stretch/>
        </p:blipFill>
        <p:spPr>
          <a:xfrm>
            <a:off x="7280828" y="1171356"/>
            <a:ext cx="4912153" cy="46815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descr="A close up of text on a white background&#10;&#10;Description generated with very high confidence" id="222" name="Google Shape;222;p14"/>
          <p:cNvPicPr preferRelativeResize="0"/>
          <p:nvPr/>
        </p:nvPicPr>
        <p:blipFill rotWithShape="1">
          <a:blip r:embed="rId3">
            <a:alphaModFix/>
          </a:blip>
          <a:srcRect b="0" l="0" r="0" t="0"/>
          <a:stretch/>
        </p:blipFill>
        <p:spPr>
          <a:xfrm>
            <a:off x="3720791" y="1032019"/>
            <a:ext cx="8402442" cy="4834850"/>
          </a:xfrm>
          <a:prstGeom prst="rect">
            <a:avLst/>
          </a:prstGeom>
          <a:noFill/>
          <a:ln>
            <a:noFill/>
          </a:ln>
        </p:spPr>
      </p:pic>
      <p:sp>
        <p:nvSpPr>
          <p:cNvPr id="223" name="Google Shape;223;p14"/>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CookBook</a:t>
            </a:r>
            <a:endParaRPr/>
          </a:p>
        </p:txBody>
      </p:sp>
      <p:sp>
        <p:nvSpPr>
          <p:cNvPr id="224" name="Google Shape;224;p14"/>
          <p:cNvSpPr txBox="1"/>
          <p:nvPr>
            <p:ph idx="1" type="body"/>
          </p:nvPr>
        </p:nvSpPr>
        <p:spPr>
          <a:xfrm>
            <a:off x="140421" y="1600200"/>
            <a:ext cx="3725355"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70000"/>
              </a:lnSpc>
              <a:spcBef>
                <a:spcPts val="0"/>
              </a:spcBef>
              <a:spcAft>
                <a:spcPts val="0"/>
              </a:spcAft>
              <a:buClr>
                <a:srgbClr val="3F3F3F"/>
              </a:buClr>
              <a:buSzPts val="931"/>
              <a:buFont typeface="Arial"/>
              <a:buChar char="•"/>
            </a:pPr>
            <a:r>
              <a:rPr b="1" lang="en-CA" sz="1330">
                <a:latin typeface="Arial"/>
                <a:ea typeface="Arial"/>
                <a:cs typeface="Arial"/>
                <a:sym typeface="Arial"/>
              </a:rPr>
              <a:t>Sizeable (114 pgs)</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How to move from GIS to SDI</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Recipes</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Data fit for purpose</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Data requirements</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Databases</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Technology</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How to use starterkits</a:t>
            </a:r>
            <a:endParaRPr b="1" sz="1140">
              <a:latin typeface="Arial"/>
              <a:ea typeface="Arial"/>
              <a:cs typeface="Arial"/>
              <a:sym typeface="Arial"/>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Software</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Mobile solutions</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Drones</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Making contours from DEM</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Policies, sensitivities related to data and property</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Open Data</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Collaboration Agreement</a:t>
            </a:r>
            <a:endParaRPr/>
          </a:p>
          <a:p>
            <a:pPr indent="-287020" lvl="0" marL="287020" rtl="0" algn="l">
              <a:lnSpc>
                <a:spcPct val="70000"/>
              </a:lnSpc>
              <a:spcBef>
                <a:spcPts val="1000"/>
              </a:spcBef>
              <a:spcAft>
                <a:spcPts val="0"/>
              </a:spcAft>
              <a:buClr>
                <a:srgbClr val="3F3F3F"/>
              </a:buClr>
              <a:buSzPts val="931"/>
              <a:buFont typeface="Arial"/>
              <a:buChar char="•"/>
            </a:pPr>
            <a:r>
              <a:rPr b="1" lang="en-CA" sz="1330">
                <a:latin typeface="Arial"/>
                <a:ea typeface="Arial"/>
                <a:cs typeface="Arial"/>
                <a:sym typeface="Arial"/>
              </a:rPr>
              <a:t>Case Studies</a:t>
            </a:r>
            <a:endParaRPr/>
          </a:p>
          <a:p>
            <a:pPr indent="-177799" lvl="1" marL="464819" rtl="0" algn="l">
              <a:lnSpc>
                <a:spcPct val="70000"/>
              </a:lnSpc>
              <a:spcBef>
                <a:spcPts val="500"/>
              </a:spcBef>
              <a:spcAft>
                <a:spcPts val="0"/>
              </a:spcAft>
              <a:buClr>
                <a:srgbClr val="3F3F3F"/>
              </a:buClr>
              <a:buSzPts val="741"/>
              <a:buFont typeface="Arial"/>
              <a:buChar char="•"/>
            </a:pPr>
            <a:r>
              <a:rPr b="1" lang="en-CA" sz="1140">
                <a:latin typeface="Arial"/>
                <a:ea typeface="Arial"/>
                <a:cs typeface="Arial"/>
                <a:sym typeface="Arial"/>
              </a:rPr>
              <a:t>TNG, NFI, Geobase</a:t>
            </a:r>
            <a:endParaRPr b="1" sz="1140">
              <a:latin typeface="Arial"/>
              <a:ea typeface="Arial"/>
              <a:cs typeface="Arial"/>
              <a:sym typeface="Arial"/>
            </a:endParaRPr>
          </a:p>
          <a:p>
            <a:pPr indent="-287020" lvl="0" marL="287020" rtl="0" algn="l">
              <a:lnSpc>
                <a:spcPct val="70000"/>
              </a:lnSpc>
              <a:spcBef>
                <a:spcPts val="1000"/>
              </a:spcBef>
              <a:spcAft>
                <a:spcPts val="0"/>
              </a:spcAft>
              <a:buClr>
                <a:srgbClr val="3F3F3F"/>
              </a:buClr>
              <a:buSzPts val="964"/>
              <a:buFont typeface="Arial"/>
              <a:buChar char="•"/>
            </a:pPr>
            <a:r>
              <a:rPr b="1" lang="en-CA" sz="1377" u="sng">
                <a:solidFill>
                  <a:schemeClr val="hlink"/>
                </a:solidFill>
                <a:latin typeface="Arial"/>
                <a:ea typeface="Arial"/>
                <a:cs typeface="Arial"/>
                <a:sym typeface="Arial"/>
                <a:hlinkClick r:id="rId4"/>
              </a:rPr>
              <a:t>GDrive Link</a:t>
            </a:r>
            <a:r>
              <a:rPr b="1" lang="en-CA" sz="902" u="sng">
                <a:solidFill>
                  <a:schemeClr val="hlink"/>
                </a:solidFill>
                <a:latin typeface="Arial"/>
                <a:ea typeface="Arial"/>
                <a:cs typeface="Arial"/>
                <a:sym typeface="Arial"/>
                <a:hlinkClick r:id="rId5"/>
              </a:rPr>
              <a:t> </a:t>
            </a:r>
            <a:endParaRPr b="1" sz="902">
              <a:latin typeface="Arial"/>
              <a:ea typeface="Arial"/>
              <a:cs typeface="Arial"/>
              <a:sym typeface="Arial"/>
            </a:endParaRPr>
          </a:p>
          <a:p>
            <a:pPr indent="-130746" lvl="1" marL="464819" rtl="0" algn="l">
              <a:lnSpc>
                <a:spcPct val="70000"/>
              </a:lnSpc>
              <a:spcBef>
                <a:spcPts val="500"/>
              </a:spcBef>
              <a:spcAft>
                <a:spcPts val="0"/>
              </a:spcAft>
              <a:buClr>
                <a:srgbClr val="3F3F3F"/>
              </a:buClr>
              <a:buSzPts val="741"/>
              <a:buFont typeface="Arial"/>
              <a:buNone/>
            </a:pPr>
            <a:r>
              <a:t/>
            </a:r>
            <a:endParaRPr b="1" sz="1140"/>
          </a:p>
          <a:p>
            <a:pPr indent="-227901" lvl="0" marL="287020" rtl="0" algn="l">
              <a:lnSpc>
                <a:spcPct val="70000"/>
              </a:lnSpc>
              <a:spcBef>
                <a:spcPts val="1000"/>
              </a:spcBef>
              <a:spcAft>
                <a:spcPts val="0"/>
              </a:spcAft>
              <a:buClr>
                <a:srgbClr val="3F3F3F"/>
              </a:buClr>
              <a:buSzPts val="931"/>
              <a:buFont typeface="Arial"/>
              <a:buNone/>
            </a:pPr>
            <a:r>
              <a:t/>
            </a:r>
            <a:endParaRPr sz="1330"/>
          </a:p>
          <a:p>
            <a:pPr indent="-130746" lvl="1" marL="464819" rtl="0" algn="l">
              <a:lnSpc>
                <a:spcPct val="70000"/>
              </a:lnSpc>
              <a:spcBef>
                <a:spcPts val="500"/>
              </a:spcBef>
              <a:spcAft>
                <a:spcPts val="0"/>
              </a:spcAft>
              <a:buClr>
                <a:srgbClr val="3F3F3F"/>
              </a:buClr>
              <a:buSzPts val="741"/>
              <a:buFont typeface="Arial"/>
              <a:buNone/>
            </a:pPr>
            <a:r>
              <a:t/>
            </a:r>
            <a:endParaRPr sz="1140"/>
          </a:p>
          <a:p>
            <a:pPr indent="-227901" lvl="0" marL="287020" rtl="0" algn="l">
              <a:lnSpc>
                <a:spcPct val="70000"/>
              </a:lnSpc>
              <a:spcBef>
                <a:spcPts val="1000"/>
              </a:spcBef>
              <a:spcAft>
                <a:spcPts val="0"/>
              </a:spcAft>
              <a:buClr>
                <a:srgbClr val="3F3F3F"/>
              </a:buClr>
              <a:buSzPts val="931"/>
              <a:buFont typeface="Arial"/>
              <a:buNone/>
            </a:pPr>
            <a:r>
              <a:t/>
            </a:r>
            <a:endParaRPr sz="1330"/>
          </a:p>
        </p:txBody>
      </p:sp>
      <p:sp>
        <p:nvSpPr>
          <p:cNvPr id="225" name="Google Shape;225;p14"/>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5"/>
          <p:cNvSpPr txBox="1"/>
          <p:nvPr>
            <p:ph type="title"/>
          </p:nvPr>
        </p:nvSpPr>
        <p:spPr>
          <a:xfrm>
            <a:off x="465666" y="48322"/>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CookBook</a:t>
            </a:r>
            <a:endParaRPr/>
          </a:p>
        </p:txBody>
      </p:sp>
      <p:sp>
        <p:nvSpPr>
          <p:cNvPr id="231" name="Google Shape;231;p15"/>
          <p:cNvSpPr txBox="1"/>
          <p:nvPr>
            <p:ph idx="1" type="body"/>
          </p:nvPr>
        </p:nvSpPr>
        <p:spPr>
          <a:xfrm>
            <a:off x="233348" y="1107688"/>
            <a:ext cx="11952512" cy="4721612"/>
          </a:xfrm>
          <a:prstGeom prst="rect">
            <a:avLst/>
          </a:prstGeom>
          <a:noFill/>
          <a:ln>
            <a:noFill/>
          </a:ln>
        </p:spPr>
        <p:txBody>
          <a:bodyPr anchorCtr="0" anchor="t" bIns="45700" lIns="91425" spcFirstLastPara="1" rIns="91425" wrap="square" tIns="45700">
            <a:normAutofit/>
          </a:bodyPr>
          <a:lstStyle/>
          <a:p>
            <a:pPr indent="-287020" lvl="0" marL="287020" rtl="0" algn="l">
              <a:lnSpc>
                <a:spcPct val="70000"/>
              </a:lnSpc>
              <a:spcBef>
                <a:spcPts val="0"/>
              </a:spcBef>
              <a:spcAft>
                <a:spcPts val="0"/>
              </a:spcAft>
              <a:buClr>
                <a:srgbClr val="3F3F3F"/>
              </a:buClr>
              <a:buSzPts val="1372"/>
              <a:buFont typeface="Arial"/>
              <a:buChar char="•"/>
            </a:pPr>
            <a:r>
              <a:rPr b="1" lang="en-CA" sz="1960">
                <a:latin typeface="Arial"/>
                <a:ea typeface="Arial"/>
                <a:cs typeface="Arial"/>
                <a:sym typeface="Arial"/>
              </a:rPr>
              <a:t>Springboard to StarterKits</a:t>
            </a:r>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199898" lvl="0" marL="28702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0" lvl="0" marL="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0" lvl="0" marL="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0" lvl="0" marL="0" rtl="0" algn="l">
              <a:lnSpc>
                <a:spcPct val="70000"/>
              </a:lnSpc>
              <a:spcBef>
                <a:spcPts val="1000"/>
              </a:spcBef>
              <a:spcAft>
                <a:spcPts val="0"/>
              </a:spcAft>
              <a:buClr>
                <a:srgbClr val="3F3F3F"/>
              </a:buClr>
              <a:buSzPts val="1372"/>
              <a:buFont typeface="Arial"/>
              <a:buNone/>
            </a:pPr>
            <a:r>
              <a:t/>
            </a:r>
            <a:endParaRPr b="1" sz="1960">
              <a:latin typeface="Arial"/>
              <a:ea typeface="Arial"/>
              <a:cs typeface="Arial"/>
              <a:sym typeface="Arial"/>
            </a:endParaRPr>
          </a:p>
          <a:p>
            <a:pPr indent="-287020" lvl="0" marL="287020" rtl="0" algn="l">
              <a:lnSpc>
                <a:spcPct val="70000"/>
              </a:lnSpc>
              <a:spcBef>
                <a:spcPts val="1000"/>
              </a:spcBef>
              <a:spcAft>
                <a:spcPts val="0"/>
              </a:spcAft>
              <a:buClr>
                <a:srgbClr val="3F3F3F"/>
              </a:buClr>
              <a:buSzPts val="882"/>
              <a:buFont typeface="Arial"/>
              <a:buChar char="•"/>
            </a:pPr>
            <a:r>
              <a:rPr b="1" lang="en-CA" sz="1260" u="sng">
                <a:solidFill>
                  <a:schemeClr val="hlink"/>
                </a:solidFill>
                <a:latin typeface="Arial"/>
                <a:ea typeface="Arial"/>
                <a:cs typeface="Arial"/>
                <a:sym typeface="Arial"/>
                <a:hlinkClick r:id="rId3"/>
              </a:rPr>
              <a:t>GDrive Link</a:t>
            </a:r>
            <a:r>
              <a:rPr b="1" lang="en-CA" sz="839" u="sng">
                <a:solidFill>
                  <a:schemeClr val="hlink"/>
                </a:solidFill>
                <a:latin typeface="Arial"/>
                <a:ea typeface="Arial"/>
                <a:cs typeface="Arial"/>
                <a:sym typeface="Arial"/>
                <a:hlinkClick r:id="rId4"/>
              </a:rPr>
              <a:t> </a:t>
            </a:r>
            <a:endParaRPr b="1" sz="839">
              <a:latin typeface="Arial"/>
              <a:ea typeface="Arial"/>
              <a:cs typeface="Arial"/>
              <a:sym typeface="Arial"/>
            </a:endParaRPr>
          </a:p>
          <a:p>
            <a:pPr indent="0" lvl="1" marL="287020" rtl="0" algn="l">
              <a:lnSpc>
                <a:spcPct val="70000"/>
              </a:lnSpc>
              <a:spcBef>
                <a:spcPts val="500"/>
              </a:spcBef>
              <a:spcAft>
                <a:spcPts val="0"/>
              </a:spcAft>
              <a:buClr>
                <a:srgbClr val="3F3F3F"/>
              </a:buClr>
              <a:buSzPts val="1320"/>
              <a:buFont typeface="Arial"/>
              <a:buNone/>
            </a:pPr>
            <a:r>
              <a:t/>
            </a:r>
            <a:endParaRPr b="1" sz="2029"/>
          </a:p>
          <a:p>
            <a:pPr indent="-199898" lvl="0" marL="287020" rtl="0" algn="l">
              <a:lnSpc>
                <a:spcPct val="70000"/>
              </a:lnSpc>
              <a:spcBef>
                <a:spcPts val="1000"/>
              </a:spcBef>
              <a:spcAft>
                <a:spcPts val="0"/>
              </a:spcAft>
              <a:buClr>
                <a:srgbClr val="3F3F3F"/>
              </a:buClr>
              <a:buSzPts val="1372"/>
              <a:buFont typeface="Arial"/>
              <a:buNone/>
            </a:pPr>
            <a:r>
              <a:t/>
            </a:r>
            <a:endParaRPr sz="1960"/>
          </a:p>
          <a:p>
            <a:pPr indent="-108457" lvl="1" marL="464819" rtl="0" algn="l">
              <a:lnSpc>
                <a:spcPct val="70000"/>
              </a:lnSpc>
              <a:spcBef>
                <a:spcPts val="500"/>
              </a:spcBef>
              <a:spcAft>
                <a:spcPts val="0"/>
              </a:spcAft>
              <a:buClr>
                <a:srgbClr val="3F3F3F"/>
              </a:buClr>
              <a:buSzPts val="1092"/>
              <a:buFont typeface="Arial"/>
              <a:buNone/>
            </a:pPr>
            <a:r>
              <a:t/>
            </a:r>
            <a:endParaRPr sz="1679"/>
          </a:p>
          <a:p>
            <a:pPr indent="-199898" lvl="0" marL="287020" rtl="0" algn="l">
              <a:lnSpc>
                <a:spcPct val="70000"/>
              </a:lnSpc>
              <a:spcBef>
                <a:spcPts val="1000"/>
              </a:spcBef>
              <a:spcAft>
                <a:spcPts val="0"/>
              </a:spcAft>
              <a:buClr>
                <a:srgbClr val="3F3F3F"/>
              </a:buClr>
              <a:buSzPts val="1372"/>
              <a:buFont typeface="Arial"/>
              <a:buNone/>
            </a:pPr>
            <a:r>
              <a:t/>
            </a:r>
            <a:endParaRPr sz="1960"/>
          </a:p>
        </p:txBody>
      </p:sp>
      <p:sp>
        <p:nvSpPr>
          <p:cNvPr id="232" name="Google Shape;232;p15"/>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screenshot of a cell phone&#10;&#10;Description generated with very high confidence" id="233" name="Google Shape;233;p15"/>
          <p:cNvPicPr preferRelativeResize="0"/>
          <p:nvPr/>
        </p:nvPicPr>
        <p:blipFill rotWithShape="1">
          <a:blip r:embed="rId5">
            <a:alphaModFix/>
          </a:blip>
          <a:srcRect b="0" l="0" r="0" t="0"/>
          <a:stretch/>
        </p:blipFill>
        <p:spPr>
          <a:xfrm>
            <a:off x="229979" y="1506249"/>
            <a:ext cx="5633223" cy="3599924"/>
          </a:xfrm>
          <a:prstGeom prst="rect">
            <a:avLst/>
          </a:prstGeom>
          <a:noFill/>
          <a:ln>
            <a:noFill/>
          </a:ln>
        </p:spPr>
      </p:pic>
      <p:pic>
        <p:nvPicPr>
          <p:cNvPr descr="A screenshot of a cell phone&#10;&#10;Description generated with very high confidence" id="234" name="Google Shape;234;p15"/>
          <p:cNvPicPr preferRelativeResize="0"/>
          <p:nvPr/>
        </p:nvPicPr>
        <p:blipFill rotWithShape="1">
          <a:blip r:embed="rId6">
            <a:alphaModFix/>
          </a:blip>
          <a:srcRect b="0" l="0" r="0" t="0"/>
          <a:stretch/>
        </p:blipFill>
        <p:spPr>
          <a:xfrm>
            <a:off x="6099717" y="1292602"/>
            <a:ext cx="5800491" cy="380816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6"/>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240" name="Google Shape;240;p16"/>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595959"/>
              </a:buClr>
              <a:buSzPts val="1960"/>
              <a:buFont typeface="Arial"/>
              <a:buChar char="•"/>
            </a:pPr>
            <a:r>
              <a:rPr b="1" lang="en-CA">
                <a:solidFill>
                  <a:srgbClr val="595959"/>
                </a:solidFill>
                <a:latin typeface="Arial"/>
                <a:ea typeface="Arial"/>
                <a:cs typeface="Arial"/>
                <a:sym typeface="Arial"/>
              </a:rPr>
              <a:t>Overview of the:</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Flysheet/Factsheet</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Primer</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Cook Book and Recipes</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rgbClr val="3F3F3F"/>
              </a:buClr>
              <a:buSzPts val="1960"/>
              <a:buFont typeface="Arial"/>
              <a:buChar char="•"/>
            </a:pPr>
            <a:r>
              <a:rPr b="1" lang="en-CA">
                <a:latin typeface="Arial"/>
                <a:ea typeface="Arial"/>
                <a:cs typeface="Arial"/>
                <a:sym typeface="Arial"/>
              </a:rPr>
              <a:t>Starter Kits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Climate </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Water Resources</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B.C.</a:t>
            </a:r>
            <a:endParaRPr/>
          </a:p>
          <a:p>
            <a:pPr indent="-287019" lvl="1" marL="464819" rtl="0" algn="l">
              <a:lnSpc>
                <a:spcPct val="80000"/>
              </a:lnSpc>
              <a:spcBef>
                <a:spcPts val="500"/>
              </a:spcBef>
              <a:spcAft>
                <a:spcPts val="0"/>
              </a:spcAft>
              <a:buClr>
                <a:srgbClr val="3F3F3F"/>
              </a:buClr>
              <a:buSzPts val="1560"/>
              <a:buFont typeface="Arial"/>
              <a:buChar char="•"/>
            </a:pPr>
            <a:r>
              <a:rPr b="1" lang="en-CA">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241" name="Google Shape;241;p16"/>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logo&#10;&#10;Description generated with very high confidence" id="242" name="Google Shape;242;p16"/>
          <p:cNvPicPr preferRelativeResize="0"/>
          <p:nvPr/>
        </p:nvPicPr>
        <p:blipFill rotWithShape="1">
          <a:blip r:embed="rId3">
            <a:alphaModFix/>
          </a:blip>
          <a:srcRect b="0" l="0" r="0" t="0"/>
          <a:stretch/>
        </p:blipFill>
        <p:spPr>
          <a:xfrm>
            <a:off x="7652535" y="1162063"/>
            <a:ext cx="4549738" cy="432839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7"/>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Knowledge Products Testing</a:t>
            </a:r>
            <a:endParaRPr/>
          </a:p>
        </p:txBody>
      </p:sp>
      <p:sp>
        <p:nvSpPr>
          <p:cNvPr id="248" name="Google Shape;248;p17"/>
          <p:cNvSpPr txBox="1"/>
          <p:nvPr>
            <p:ph idx="1" type="body"/>
          </p:nvPr>
        </p:nvSpPr>
        <p:spPr>
          <a:xfrm>
            <a:off x="233348" y="1600200"/>
            <a:ext cx="7646866"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70000"/>
              </a:lnSpc>
              <a:spcBef>
                <a:spcPts val="0"/>
              </a:spcBef>
              <a:spcAft>
                <a:spcPts val="0"/>
              </a:spcAft>
              <a:buClr>
                <a:srgbClr val="3F3F3F"/>
              </a:buClr>
              <a:buSzPts val="1078"/>
              <a:buFont typeface="Arial"/>
              <a:buChar char="•"/>
            </a:pPr>
            <a:r>
              <a:rPr b="1" lang="en-CA" sz="1540">
                <a:latin typeface="Arial"/>
                <a:ea typeface="Arial"/>
                <a:cs typeface="Arial"/>
                <a:sym typeface="Arial"/>
              </a:rPr>
              <a:t>To understand the utility of the products user testing was applied at the end of phase 2 </a:t>
            </a:r>
            <a:endParaRPr b="1" sz="1540"/>
          </a:p>
          <a:p>
            <a:pPr indent="-287020" lvl="0" marL="287020" rtl="0" algn="l">
              <a:lnSpc>
                <a:spcPct val="70000"/>
              </a:lnSpc>
              <a:spcBef>
                <a:spcPts val="1000"/>
              </a:spcBef>
              <a:spcAft>
                <a:spcPts val="0"/>
              </a:spcAft>
              <a:buClr>
                <a:srgbClr val="3F3F3F"/>
              </a:buClr>
              <a:buSzPts val="1078"/>
              <a:buFont typeface="Arial"/>
              <a:buChar char="•"/>
            </a:pPr>
            <a:r>
              <a:rPr b="1" lang="en-CA" sz="1540">
                <a:latin typeface="Arial"/>
                <a:ea typeface="Arial"/>
                <a:cs typeface="Arial"/>
                <a:sym typeface="Arial"/>
              </a:rPr>
              <a:t>44 page report</a:t>
            </a:r>
            <a:endParaRPr/>
          </a:p>
          <a:p>
            <a:pPr indent="-287020" lvl="0" marL="287020" rtl="0" algn="l">
              <a:lnSpc>
                <a:spcPct val="70000"/>
              </a:lnSpc>
              <a:spcBef>
                <a:spcPts val="1000"/>
              </a:spcBef>
              <a:spcAft>
                <a:spcPts val="0"/>
              </a:spcAft>
              <a:buClr>
                <a:srgbClr val="3F3F3F"/>
              </a:buClr>
              <a:buSzPts val="1078"/>
              <a:buFont typeface="Arial"/>
              <a:buChar char="•"/>
            </a:pPr>
            <a:r>
              <a:rPr b="1" lang="en-CA" sz="1540">
                <a:latin typeface="Arial"/>
                <a:ea typeface="Arial"/>
                <a:cs typeface="Arial"/>
                <a:sym typeface="Arial"/>
              </a:rPr>
              <a:t>Intermediate to beginner knowledge</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Indigenous groups and representatives</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Local governments</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Academics</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Private Sector</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B.C., Quebec, Nunavut, Labrador</a:t>
            </a:r>
            <a:endParaRPr sz="1540"/>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Eeyou Istchee Cree (Eastern), and the Nunavik, Nunavut, and/or Labrador Inuit / Labrador Innu (Northern).</a:t>
            </a:r>
            <a:endParaRPr/>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21 Participants. </a:t>
            </a:r>
            <a:endParaRPr/>
          </a:p>
          <a:p>
            <a:pPr indent="-287020" lvl="0" marL="287020" rtl="0" algn="l">
              <a:lnSpc>
                <a:spcPct val="70000"/>
              </a:lnSpc>
              <a:spcBef>
                <a:spcPts val="1000"/>
              </a:spcBef>
              <a:spcAft>
                <a:spcPts val="0"/>
              </a:spcAft>
              <a:buClr>
                <a:srgbClr val="3F3F3F"/>
              </a:buClr>
              <a:buSzPts val="1078"/>
              <a:buFont typeface="Arial"/>
              <a:buChar char="•"/>
            </a:pPr>
            <a:r>
              <a:rPr lang="en-CA" sz="1540">
                <a:latin typeface="Arial"/>
                <a:ea typeface="Arial"/>
                <a:cs typeface="Arial"/>
                <a:sym typeface="Arial"/>
              </a:rPr>
              <a:t>1. Interviews (initial engagement, first interview, second interview), </a:t>
            </a:r>
            <a:endParaRPr sz="1540"/>
          </a:p>
          <a:p>
            <a:pPr indent="0" lvl="1" marL="287020" rtl="0" algn="l">
              <a:lnSpc>
                <a:spcPct val="70000"/>
              </a:lnSpc>
              <a:spcBef>
                <a:spcPts val="500"/>
              </a:spcBef>
              <a:spcAft>
                <a:spcPts val="0"/>
              </a:spcAft>
              <a:buClr>
                <a:srgbClr val="3F3F3F"/>
              </a:buClr>
              <a:buSzPts val="858"/>
              <a:buFont typeface="Arial"/>
              <a:buNone/>
            </a:pPr>
            <a:r>
              <a:rPr lang="en-CA" sz="1320">
                <a:latin typeface="Arial"/>
                <a:ea typeface="Arial"/>
                <a:cs typeface="Arial"/>
                <a:sym typeface="Arial"/>
              </a:rPr>
              <a:t>2. Workshops (laboratory like examination of materials), Terrace and Prince George B.C.</a:t>
            </a:r>
            <a:endParaRPr sz="1320"/>
          </a:p>
          <a:p>
            <a:pPr indent="-287020" lvl="0" marL="287020" rtl="0" algn="l">
              <a:lnSpc>
                <a:spcPct val="70000"/>
              </a:lnSpc>
              <a:spcBef>
                <a:spcPts val="1000"/>
              </a:spcBef>
              <a:spcAft>
                <a:spcPts val="0"/>
              </a:spcAft>
              <a:buClr>
                <a:srgbClr val="3F3F3F"/>
              </a:buClr>
              <a:buSzPts val="1271"/>
              <a:buFont typeface="Arial"/>
              <a:buChar char="•"/>
            </a:pPr>
            <a:r>
              <a:rPr lang="en-CA" sz="1815" u="sng">
                <a:solidFill>
                  <a:schemeClr val="hlink"/>
                </a:solidFill>
                <a:latin typeface="Arial"/>
                <a:ea typeface="Arial"/>
                <a:cs typeface="Arial"/>
                <a:sym typeface="Arial"/>
                <a:hlinkClick r:id="rId3"/>
              </a:rPr>
              <a:t>GDrive Link </a:t>
            </a:r>
            <a:endParaRPr sz="1815">
              <a:latin typeface="Arial"/>
              <a:ea typeface="Arial"/>
              <a:cs typeface="Arial"/>
              <a:sym typeface="Arial"/>
            </a:endParaRPr>
          </a:p>
          <a:p>
            <a:pPr indent="-123316" lvl="1" marL="464819" rtl="0" algn="l">
              <a:lnSpc>
                <a:spcPct val="70000"/>
              </a:lnSpc>
              <a:spcBef>
                <a:spcPts val="500"/>
              </a:spcBef>
              <a:spcAft>
                <a:spcPts val="0"/>
              </a:spcAft>
              <a:buClr>
                <a:srgbClr val="3F3F3F"/>
              </a:buClr>
              <a:buSzPts val="858"/>
              <a:buFont typeface="Arial"/>
              <a:buNone/>
            </a:pPr>
            <a:r>
              <a:t/>
            </a:r>
            <a:endParaRPr sz="1320"/>
          </a:p>
          <a:p>
            <a:pPr indent="-218567" lvl="0" marL="287020" rtl="0" algn="l">
              <a:lnSpc>
                <a:spcPct val="70000"/>
              </a:lnSpc>
              <a:spcBef>
                <a:spcPts val="1000"/>
              </a:spcBef>
              <a:spcAft>
                <a:spcPts val="0"/>
              </a:spcAft>
              <a:buClr>
                <a:srgbClr val="3F3F3F"/>
              </a:buClr>
              <a:buSzPts val="1078"/>
              <a:buFont typeface="Arial"/>
              <a:buNone/>
            </a:pPr>
            <a:r>
              <a:t/>
            </a:r>
            <a:endParaRPr sz="1540"/>
          </a:p>
          <a:p>
            <a:pPr indent="-123316" lvl="1" marL="464819" rtl="0" algn="l">
              <a:lnSpc>
                <a:spcPct val="70000"/>
              </a:lnSpc>
              <a:spcBef>
                <a:spcPts val="500"/>
              </a:spcBef>
              <a:spcAft>
                <a:spcPts val="0"/>
              </a:spcAft>
              <a:buClr>
                <a:srgbClr val="3F3F3F"/>
              </a:buClr>
              <a:buSzPts val="858"/>
              <a:buFont typeface="Arial"/>
              <a:buNone/>
            </a:pPr>
            <a:r>
              <a:t/>
            </a:r>
            <a:endParaRPr sz="1320"/>
          </a:p>
          <a:p>
            <a:pPr indent="-218567" lvl="0" marL="287020" rtl="0" algn="l">
              <a:lnSpc>
                <a:spcPct val="70000"/>
              </a:lnSpc>
              <a:spcBef>
                <a:spcPts val="1000"/>
              </a:spcBef>
              <a:spcAft>
                <a:spcPts val="0"/>
              </a:spcAft>
              <a:buClr>
                <a:srgbClr val="3F3F3F"/>
              </a:buClr>
              <a:buSzPts val="1078"/>
              <a:buFont typeface="Arial"/>
              <a:buNone/>
            </a:pPr>
            <a:r>
              <a:t/>
            </a:r>
            <a:endParaRPr sz="1540"/>
          </a:p>
        </p:txBody>
      </p:sp>
      <p:sp>
        <p:nvSpPr>
          <p:cNvPr id="249" name="Google Shape;249;p17"/>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picture containing photo, man&#10;&#10;Description generated with very high confidence" id="250" name="Google Shape;250;p17"/>
          <p:cNvPicPr preferRelativeResize="0"/>
          <p:nvPr/>
        </p:nvPicPr>
        <p:blipFill rotWithShape="1">
          <a:blip r:embed="rId4">
            <a:alphaModFix/>
          </a:blip>
          <a:srcRect b="0" l="0" r="0" t="0"/>
          <a:stretch/>
        </p:blipFill>
        <p:spPr>
          <a:xfrm>
            <a:off x="7911790" y="950711"/>
            <a:ext cx="4276492" cy="467779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8"/>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Knowledge Products Testing (Starterkits)</a:t>
            </a:r>
            <a:endParaRPr/>
          </a:p>
        </p:txBody>
      </p:sp>
      <p:sp>
        <p:nvSpPr>
          <p:cNvPr id="256" name="Google Shape;256;p18"/>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picture containing screenshot, map&#10;&#10;Description generated with very high confidence" id="257" name="Google Shape;257;p18"/>
          <p:cNvPicPr preferRelativeResize="0"/>
          <p:nvPr>
            <p:ph idx="1" type="body"/>
          </p:nvPr>
        </p:nvPicPr>
        <p:blipFill rotWithShape="1">
          <a:blip r:embed="rId3">
            <a:alphaModFix/>
          </a:blip>
          <a:srcRect b="0" l="0" r="0" t="0"/>
          <a:stretch/>
        </p:blipFill>
        <p:spPr>
          <a:xfrm>
            <a:off x="256278" y="1514582"/>
            <a:ext cx="5618637" cy="3606491"/>
          </a:xfrm>
          <a:prstGeom prst="rect">
            <a:avLst/>
          </a:prstGeom>
          <a:noFill/>
          <a:ln>
            <a:noFill/>
          </a:ln>
        </p:spPr>
      </p:pic>
      <p:pic>
        <p:nvPicPr>
          <p:cNvPr descr="A screenshot of a cell phone&#10;&#10;Description generated with very high confidence" id="258" name="Google Shape;258;p18"/>
          <p:cNvPicPr preferRelativeResize="0"/>
          <p:nvPr/>
        </p:nvPicPr>
        <p:blipFill rotWithShape="1">
          <a:blip r:embed="rId4">
            <a:alphaModFix/>
          </a:blip>
          <a:srcRect b="0" l="0" r="0" t="0"/>
          <a:stretch/>
        </p:blipFill>
        <p:spPr>
          <a:xfrm>
            <a:off x="5913863" y="1617012"/>
            <a:ext cx="6274418" cy="35403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9"/>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Knowledge Products Testing (Cookbook)</a:t>
            </a:r>
            <a:endParaRPr/>
          </a:p>
        </p:txBody>
      </p:sp>
      <p:sp>
        <p:nvSpPr>
          <p:cNvPr id="264" name="Google Shape;264;p19"/>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piece of paper&#10;&#10;Description generated with high confidence" id="265" name="Google Shape;265;p19"/>
          <p:cNvPicPr preferRelativeResize="0"/>
          <p:nvPr>
            <p:ph idx="1" type="body"/>
          </p:nvPr>
        </p:nvPicPr>
        <p:blipFill rotWithShape="1">
          <a:blip r:embed="rId3">
            <a:alphaModFix/>
          </a:blip>
          <a:srcRect b="0" l="0" r="0" t="0"/>
          <a:stretch/>
        </p:blipFill>
        <p:spPr>
          <a:xfrm>
            <a:off x="57796" y="1546314"/>
            <a:ext cx="5852300" cy="3017102"/>
          </a:xfrm>
          <a:prstGeom prst="rect">
            <a:avLst/>
          </a:prstGeom>
          <a:noFill/>
          <a:ln>
            <a:noFill/>
          </a:ln>
        </p:spPr>
      </p:pic>
      <p:sp>
        <p:nvSpPr>
          <p:cNvPr id="266" name="Google Shape;266;p19"/>
          <p:cNvSpPr txBox="1"/>
          <p:nvPr/>
        </p:nvSpPr>
        <p:spPr>
          <a:xfrm>
            <a:off x="238018" y="4561726"/>
            <a:ext cx="550866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4472C4"/>
                </a:solidFill>
                <a:latin typeface="Calibri"/>
                <a:ea typeface="Calibri"/>
                <a:cs typeface="Calibri"/>
                <a:sym typeface="Calibri"/>
              </a:rPr>
              <a:t>CookBook responses (5 likely, 0 unlikely to use)</a:t>
            </a:r>
            <a:endParaRPr/>
          </a:p>
          <a:p>
            <a:pPr indent="0" lvl="0" marL="0" marR="0" rtl="0" algn="l">
              <a:spcBef>
                <a:spcPts val="0"/>
              </a:spcBef>
              <a:spcAft>
                <a:spcPts val="0"/>
              </a:spcAft>
              <a:buNone/>
            </a:pPr>
            <a:r>
              <a:rPr lang="en-CA" sz="1800">
                <a:solidFill>
                  <a:srgbClr val="4472C4"/>
                </a:solidFill>
                <a:latin typeface="Calibri"/>
                <a:ea typeface="Calibri"/>
                <a:cs typeface="Calibri"/>
                <a:sym typeface="Calibri"/>
              </a:rPr>
              <a:t>Here we see something for everyone</a:t>
            </a:r>
            <a:endParaRPr/>
          </a:p>
        </p:txBody>
      </p:sp>
      <p:pic>
        <p:nvPicPr>
          <p:cNvPr descr="A screenshot of a cell phone&#10;&#10;Description generated with very high confidence" id="267" name="Google Shape;267;p19"/>
          <p:cNvPicPr preferRelativeResize="0"/>
          <p:nvPr/>
        </p:nvPicPr>
        <p:blipFill rotWithShape="1">
          <a:blip r:embed="rId4">
            <a:alphaModFix/>
          </a:blip>
          <a:srcRect b="0" l="0" r="0" t="0"/>
          <a:stretch/>
        </p:blipFill>
        <p:spPr>
          <a:xfrm>
            <a:off x="6035086" y="1449438"/>
            <a:ext cx="6097858" cy="305543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0"/>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Knowledge Products Testing</a:t>
            </a:r>
            <a:endParaRPr/>
          </a:p>
        </p:txBody>
      </p:sp>
      <p:sp>
        <p:nvSpPr>
          <p:cNvPr id="273" name="Google Shape;273;p20"/>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
        <p:nvSpPr>
          <p:cNvPr id="274" name="Google Shape;274;p20"/>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70000"/>
              </a:lnSpc>
              <a:spcBef>
                <a:spcPts val="0"/>
              </a:spcBef>
              <a:spcAft>
                <a:spcPts val="0"/>
              </a:spcAft>
              <a:buClr>
                <a:srgbClr val="3F3F3F"/>
              </a:buClr>
              <a:buSzPts val="1813"/>
              <a:buFont typeface="Arial"/>
              <a:buChar char="•"/>
            </a:pPr>
            <a:r>
              <a:rPr lang="en-CA" sz="2590">
                <a:latin typeface="Arial"/>
                <a:ea typeface="Arial"/>
                <a:cs typeface="Arial"/>
                <a:sym typeface="Arial"/>
              </a:rPr>
              <a:t>Catalogs</a:t>
            </a:r>
            <a:endParaRPr sz="2590"/>
          </a:p>
          <a:p>
            <a:pPr indent="-287019" lvl="0" marL="464819" rtl="0" algn="l">
              <a:lnSpc>
                <a:spcPct val="70000"/>
              </a:lnSpc>
              <a:spcBef>
                <a:spcPts val="1000"/>
              </a:spcBef>
              <a:spcAft>
                <a:spcPts val="0"/>
              </a:spcAft>
              <a:buClr>
                <a:srgbClr val="3F3F3F"/>
              </a:buClr>
              <a:buSzPts val="1813"/>
              <a:buFont typeface="Arial"/>
              <a:buChar char="•"/>
            </a:pPr>
            <a:r>
              <a:rPr lang="en-CA" sz="2590">
                <a:latin typeface="Arial"/>
                <a:ea typeface="Arial"/>
                <a:cs typeface="Arial"/>
                <a:sym typeface="Arial"/>
              </a:rPr>
              <a:t>The overall response to the catalogues was very positive and they were deemed very useful resources which participants could consult efficiently to identify and download data to suit their needs.</a:t>
            </a:r>
            <a:endParaRPr/>
          </a:p>
          <a:p>
            <a:pPr indent="-287020" lvl="0" marL="287020" rtl="0" algn="l">
              <a:lnSpc>
                <a:spcPct val="70000"/>
              </a:lnSpc>
              <a:spcBef>
                <a:spcPts val="1000"/>
              </a:spcBef>
              <a:spcAft>
                <a:spcPts val="0"/>
              </a:spcAft>
              <a:buClr>
                <a:srgbClr val="3F3F3F"/>
              </a:buClr>
              <a:buSzPts val="1813"/>
              <a:buFont typeface="Arial"/>
              <a:buChar char="•"/>
            </a:pPr>
            <a:r>
              <a:rPr lang="en-CA" sz="2590">
                <a:latin typeface="Arial"/>
                <a:ea typeface="Arial"/>
                <a:cs typeface="Arial"/>
                <a:sym typeface="Arial"/>
              </a:rPr>
              <a:t>Primer</a:t>
            </a:r>
            <a:endParaRPr/>
          </a:p>
          <a:p>
            <a:pPr indent="-177799" lvl="1" marL="464819" rtl="0" algn="l">
              <a:lnSpc>
                <a:spcPct val="70000"/>
              </a:lnSpc>
              <a:spcBef>
                <a:spcPts val="500"/>
              </a:spcBef>
              <a:spcAft>
                <a:spcPts val="0"/>
              </a:spcAft>
              <a:buClr>
                <a:srgbClr val="3F3F3F"/>
              </a:buClr>
              <a:buSzPts val="1443"/>
              <a:buFont typeface="Arial"/>
              <a:buChar char="•"/>
            </a:pPr>
            <a:r>
              <a:rPr lang="en-CA" sz="2220">
                <a:latin typeface="Arial"/>
                <a:ea typeface="Arial"/>
                <a:cs typeface="Arial"/>
                <a:sym typeface="Arial"/>
              </a:rPr>
              <a:t>The Primer received mixed reviews from participants. The document was found to be a good introduction to the CGDI that would be important reading for any novice GIS user. As well both the content and layout of the Primer were praised.</a:t>
            </a:r>
            <a:endParaRPr sz="2220"/>
          </a:p>
          <a:p>
            <a:pPr indent="-177799" lvl="1" marL="464819" rtl="0" algn="l">
              <a:lnSpc>
                <a:spcPct val="70000"/>
              </a:lnSpc>
              <a:spcBef>
                <a:spcPts val="500"/>
              </a:spcBef>
              <a:spcAft>
                <a:spcPts val="0"/>
              </a:spcAft>
              <a:buClr>
                <a:srgbClr val="3F3F3F"/>
              </a:buClr>
              <a:buSzPts val="1443"/>
              <a:buFont typeface="Arial"/>
              <a:buChar char="•"/>
            </a:pPr>
            <a:r>
              <a:rPr lang="en-CA" sz="2220">
                <a:latin typeface="Arial"/>
                <a:ea typeface="Arial"/>
                <a:cs typeface="Arial"/>
                <a:sym typeface="Arial"/>
              </a:rPr>
              <a:t>First, there was some confusion about the Primer's purpose. CGDI vs kits etc.</a:t>
            </a:r>
            <a:endParaRPr/>
          </a:p>
          <a:p>
            <a:pPr indent="-177799" lvl="1" marL="464819" rtl="0" algn="l">
              <a:lnSpc>
                <a:spcPct val="70000"/>
              </a:lnSpc>
              <a:spcBef>
                <a:spcPts val="500"/>
              </a:spcBef>
              <a:spcAft>
                <a:spcPts val="0"/>
              </a:spcAft>
              <a:buClr>
                <a:srgbClr val="3F3F3F"/>
              </a:buClr>
              <a:buSzPts val="1443"/>
              <a:buFont typeface="Arial"/>
              <a:buChar char="•"/>
            </a:pPr>
            <a:r>
              <a:rPr lang="en-CA" sz="2220">
                <a:latin typeface="Arial"/>
                <a:ea typeface="Arial"/>
                <a:cs typeface="Arial"/>
                <a:sym typeface="Arial"/>
              </a:rPr>
              <a:t>Second, the Primer was deemed longer than many GIS users would want to read. </a:t>
            </a:r>
            <a:endParaRPr/>
          </a:p>
          <a:p>
            <a:pPr indent="-287020" lvl="0" marL="287020" rtl="0" algn="l">
              <a:lnSpc>
                <a:spcPct val="70000"/>
              </a:lnSpc>
              <a:spcBef>
                <a:spcPts val="1000"/>
              </a:spcBef>
              <a:spcAft>
                <a:spcPts val="0"/>
              </a:spcAft>
              <a:buClr>
                <a:srgbClr val="3F3F3F"/>
              </a:buClr>
              <a:buSzPts val="1813"/>
              <a:buFont typeface="Arial"/>
              <a:buChar char="•"/>
            </a:pPr>
            <a:r>
              <a:rPr lang="en-CA" sz="2590">
                <a:latin typeface="Arial"/>
                <a:ea typeface="Arial"/>
                <a:cs typeface="Arial"/>
                <a:sym typeface="Arial"/>
              </a:rPr>
              <a:t>Factsheet</a:t>
            </a:r>
            <a:endParaRPr sz="2590"/>
          </a:p>
          <a:p>
            <a:pPr indent="-177799" lvl="1" marL="464819" rtl="0" algn="l">
              <a:lnSpc>
                <a:spcPct val="70000"/>
              </a:lnSpc>
              <a:spcBef>
                <a:spcPts val="500"/>
              </a:spcBef>
              <a:spcAft>
                <a:spcPts val="0"/>
              </a:spcAft>
              <a:buClr>
                <a:srgbClr val="3F3F3F"/>
              </a:buClr>
              <a:buSzPts val="1443"/>
              <a:buFont typeface="Arial"/>
              <a:buChar char="•"/>
            </a:pPr>
            <a:r>
              <a:rPr lang="en-CA" sz="2220">
                <a:latin typeface="Arial"/>
                <a:ea typeface="Arial"/>
                <a:cs typeface="Arial"/>
                <a:sym typeface="Arial"/>
              </a:rPr>
              <a:t>The Factsheet was well received and praised informally for its brevity and clarity.</a:t>
            </a:r>
            <a:endParaRPr sz="222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21"/>
          <p:cNvSpPr/>
          <p:nvPr/>
        </p:nvSpPr>
        <p:spPr>
          <a:xfrm>
            <a:off x="0" y="0"/>
            <a:ext cx="4654296" cy="685800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80" name="Google Shape;280;p21"/>
          <p:cNvSpPr txBox="1"/>
          <p:nvPr>
            <p:ph type="title"/>
          </p:nvPr>
        </p:nvSpPr>
        <p:spPr>
          <a:xfrm>
            <a:off x="494785" y="103002"/>
            <a:ext cx="3363974" cy="1607060"/>
          </a:xfrm>
          <a:prstGeom prst="rect">
            <a:avLst/>
          </a:prstGeom>
          <a:noFill/>
          <a:ln cap="flat" cmpd="sng" w="19050">
            <a:solidFill>
              <a:schemeClr val="lt1"/>
            </a:solidFill>
            <a:prstDash val="solid"/>
            <a:round/>
            <a:headEnd len="sm" w="sm" type="none"/>
            <a:tailEnd len="sm" w="sm" type="none"/>
          </a:ln>
        </p:spPr>
        <p:txBody>
          <a:bodyPr anchorCtr="0" anchor="ctr" bIns="45700" lIns="0" spcFirstLastPara="1" rIns="91425" wrap="square" tIns="45700">
            <a:normAutofit/>
          </a:bodyPr>
          <a:lstStyle/>
          <a:p>
            <a:pPr indent="0" lvl="0" marL="0" rtl="0" algn="ctr">
              <a:lnSpc>
                <a:spcPct val="90000"/>
              </a:lnSpc>
              <a:spcBef>
                <a:spcPts val="0"/>
              </a:spcBef>
              <a:spcAft>
                <a:spcPts val="0"/>
              </a:spcAft>
              <a:buClr>
                <a:schemeClr val="lt1"/>
              </a:buClr>
              <a:buSzPts val="2800"/>
              <a:buFont typeface="Arial"/>
              <a:buNone/>
            </a:pPr>
            <a:r>
              <a:rPr lang="en-CA" sz="2800"/>
              <a:t>Knowledge Products Testing</a:t>
            </a:r>
            <a:endParaRPr sz="2800"/>
          </a:p>
        </p:txBody>
      </p:sp>
      <p:sp>
        <p:nvSpPr>
          <p:cNvPr id="281" name="Google Shape;281;p21"/>
          <p:cNvSpPr txBox="1"/>
          <p:nvPr>
            <p:ph idx="1" type="body"/>
          </p:nvPr>
        </p:nvSpPr>
        <p:spPr>
          <a:xfrm>
            <a:off x="318224" y="1931799"/>
            <a:ext cx="3930827" cy="3833793"/>
          </a:xfrm>
          <a:prstGeom prst="rect">
            <a:avLst/>
          </a:prstGeom>
          <a:noFill/>
          <a:ln>
            <a:noFill/>
          </a:ln>
        </p:spPr>
        <p:txBody>
          <a:bodyPr anchorCtr="0" anchor="t" bIns="45700" lIns="91425" spcFirstLastPara="1" rIns="91425" wrap="square" tIns="45700">
            <a:noAutofit/>
          </a:bodyPr>
          <a:lstStyle/>
          <a:p>
            <a:pPr indent="-287020" lvl="0" marL="287020" rtl="0" algn="l">
              <a:lnSpc>
                <a:spcPct val="90000"/>
              </a:lnSpc>
              <a:spcBef>
                <a:spcPts val="0"/>
              </a:spcBef>
              <a:spcAft>
                <a:spcPts val="0"/>
              </a:spcAft>
              <a:buClr>
                <a:srgbClr val="FEFEFE"/>
              </a:buClr>
              <a:buSzPts val="770"/>
              <a:buFont typeface="Arial"/>
              <a:buChar char="•"/>
            </a:pPr>
            <a:r>
              <a:rPr lang="en-CA" sz="1100">
                <a:latin typeface="Arial"/>
                <a:ea typeface="Arial"/>
                <a:cs typeface="Arial"/>
                <a:sym typeface="Arial"/>
              </a:rPr>
              <a:t>Future Suggested Directions</a:t>
            </a:r>
            <a:endParaRPr/>
          </a:p>
          <a:p>
            <a:pPr indent="-287020" lvl="0" marL="287020" rtl="0" algn="l">
              <a:lnSpc>
                <a:spcPct val="90000"/>
              </a:lnSpc>
              <a:spcBef>
                <a:spcPts val="1000"/>
              </a:spcBef>
              <a:spcAft>
                <a:spcPts val="0"/>
              </a:spcAft>
              <a:buClr>
                <a:srgbClr val="FEFEFE"/>
              </a:buClr>
              <a:buSzPts val="770"/>
              <a:buFont typeface="Arial"/>
              <a:buChar char="•"/>
            </a:pPr>
            <a:r>
              <a:rPr lang="en-CA" sz="1100">
                <a:latin typeface="Arial"/>
                <a:ea typeface="Arial"/>
                <a:cs typeface="Arial"/>
                <a:sym typeface="Arial"/>
              </a:rPr>
              <a:t>CGDI Starter Kit Portal</a:t>
            </a:r>
            <a:endParaRPr/>
          </a:p>
          <a:p>
            <a:pPr indent="-177799" lvl="1" marL="464819" rtl="0" algn="l">
              <a:lnSpc>
                <a:spcPct val="90000"/>
              </a:lnSpc>
              <a:spcBef>
                <a:spcPts val="500"/>
              </a:spcBef>
              <a:spcAft>
                <a:spcPts val="0"/>
              </a:spcAft>
              <a:buClr>
                <a:srgbClr val="FEFEFE"/>
              </a:buClr>
              <a:buSzPts val="715"/>
              <a:buFont typeface="Arial"/>
              <a:buChar char="•"/>
            </a:pPr>
            <a:r>
              <a:rPr lang="en-CA" sz="1100">
                <a:latin typeface="Arial"/>
                <a:ea typeface="Arial"/>
                <a:cs typeface="Arial"/>
                <a:sym typeface="Arial"/>
              </a:rPr>
              <a:t>Kit catalog, packages, recipes, resources and links to CGDI resource centre</a:t>
            </a:r>
            <a:endParaRPr sz="1100">
              <a:latin typeface="Arial"/>
              <a:ea typeface="Arial"/>
              <a:cs typeface="Arial"/>
              <a:sym typeface="Arial"/>
            </a:endParaRPr>
          </a:p>
          <a:p>
            <a:pPr indent="-177799" lvl="1" marL="464819" rtl="0" algn="l">
              <a:lnSpc>
                <a:spcPct val="90000"/>
              </a:lnSpc>
              <a:spcBef>
                <a:spcPts val="500"/>
              </a:spcBef>
              <a:spcAft>
                <a:spcPts val="0"/>
              </a:spcAft>
              <a:buClr>
                <a:srgbClr val="FEFEFE"/>
              </a:buClr>
              <a:buSzPts val="715"/>
              <a:buFont typeface="Arial"/>
              <a:buChar char="•"/>
            </a:pPr>
            <a:r>
              <a:rPr lang="en-CA" sz="1100">
                <a:latin typeface="Arial"/>
                <a:ea typeface="Arial"/>
                <a:cs typeface="Arial"/>
                <a:sym typeface="Arial"/>
              </a:rPr>
              <a:t>The Portal’s focus would be helping new and novice CGDI users to quickly obtain value out of geospatial datasets available following standards support by the CGDI.</a:t>
            </a:r>
            <a:endParaRPr/>
          </a:p>
          <a:p>
            <a:pPr indent="-287019" lvl="0" marL="464819" rtl="0" algn="l">
              <a:lnSpc>
                <a:spcPct val="90000"/>
              </a:lnSpc>
              <a:spcBef>
                <a:spcPts val="1000"/>
              </a:spcBef>
              <a:spcAft>
                <a:spcPts val="0"/>
              </a:spcAft>
              <a:buClr>
                <a:srgbClr val="FEFEFE"/>
              </a:buClr>
              <a:buSzPts val="770"/>
              <a:buFont typeface="Arial"/>
              <a:buChar char="•"/>
            </a:pPr>
            <a:r>
              <a:rPr lang="en-CA" sz="1100">
                <a:latin typeface="Arial"/>
                <a:ea typeface="Arial"/>
                <a:cs typeface="Arial"/>
                <a:sym typeface="Arial"/>
              </a:rPr>
              <a:t>Data as a Service Proposal: Use programming interfaces (APIs) to provide access to open geospatial data on demand regardless of where geospatial data are stored, and application software that produce geospatial analysis-ready data (ARD). With each project that is funded, the opportunity exists to evaluate the contribution to the CGDI Starter Kits, particular to add “missing data” or to include more data as web services</a:t>
            </a:r>
            <a:endParaRPr/>
          </a:p>
          <a:p>
            <a:pPr indent="-287020" lvl="0" marL="287020" rtl="0" algn="l">
              <a:lnSpc>
                <a:spcPct val="90000"/>
              </a:lnSpc>
              <a:spcBef>
                <a:spcPts val="1000"/>
              </a:spcBef>
              <a:spcAft>
                <a:spcPts val="0"/>
              </a:spcAft>
              <a:buClr>
                <a:srgbClr val="FEFEFE"/>
              </a:buClr>
              <a:buSzPts val="770"/>
              <a:buFont typeface="Arial"/>
              <a:buChar char="•"/>
            </a:pPr>
            <a:r>
              <a:rPr lang="en-CA" sz="1100">
                <a:latin typeface="Arial"/>
                <a:ea typeface="Arial"/>
                <a:cs typeface="Arial"/>
                <a:sym typeface="Arial"/>
              </a:rPr>
              <a:t>Nation to Nation Capacity Building Pilot</a:t>
            </a:r>
            <a:endParaRPr sz="1100"/>
          </a:p>
          <a:p>
            <a:pPr indent="-287019" lvl="0" marL="464819" rtl="0" algn="l">
              <a:lnSpc>
                <a:spcPct val="90000"/>
              </a:lnSpc>
              <a:spcBef>
                <a:spcPts val="1000"/>
              </a:spcBef>
              <a:spcAft>
                <a:spcPts val="0"/>
              </a:spcAft>
              <a:buClr>
                <a:srgbClr val="FEFEFE"/>
              </a:buClr>
              <a:buSzPts val="770"/>
              <a:buFont typeface="Arial"/>
              <a:buChar char="•"/>
            </a:pPr>
            <a:r>
              <a:rPr lang="en-CA" sz="1100">
                <a:latin typeface="Arial"/>
                <a:ea typeface="Arial"/>
                <a:cs typeface="Arial"/>
                <a:sym typeface="Arial"/>
              </a:rPr>
              <a:t>The Indigenous Mapping Workshop  brings together participants from various Indigenous groups and includes training sessions from the private sector and academia in technology such as Esri, Google, and Mapbox. A dedicated CGDI session could be arranged, as well asusing this as a forum to commence N2N collaboration.</a:t>
            </a:r>
            <a:endParaRPr/>
          </a:p>
          <a:p>
            <a:pPr indent="-287020" lvl="0" marL="287020" rtl="0" algn="l">
              <a:lnSpc>
                <a:spcPct val="90000"/>
              </a:lnSpc>
              <a:spcBef>
                <a:spcPts val="1000"/>
              </a:spcBef>
              <a:spcAft>
                <a:spcPts val="0"/>
              </a:spcAft>
              <a:buClr>
                <a:srgbClr val="FEFEFE"/>
              </a:buClr>
              <a:buSzPts val="770"/>
              <a:buFont typeface="Arial"/>
              <a:buChar char="•"/>
            </a:pPr>
            <a:r>
              <a:rPr lang="en-CA" sz="1100">
                <a:latin typeface="Arial"/>
                <a:ea typeface="Arial"/>
                <a:cs typeface="Arial"/>
                <a:sym typeface="Arial"/>
              </a:rPr>
              <a:t>CGDI Indigenous Resource Portal and Engaging Youth</a:t>
            </a:r>
            <a:endParaRPr/>
          </a:p>
          <a:p>
            <a:pPr indent="-238124" lvl="0" marL="464819" rtl="0" algn="l">
              <a:lnSpc>
                <a:spcPct val="90000"/>
              </a:lnSpc>
              <a:spcBef>
                <a:spcPts val="1000"/>
              </a:spcBef>
              <a:spcAft>
                <a:spcPts val="0"/>
              </a:spcAft>
              <a:buClr>
                <a:srgbClr val="FEFEFE"/>
              </a:buClr>
              <a:buSzPts val="770"/>
              <a:buFont typeface="Arial"/>
              <a:buNone/>
            </a:pPr>
            <a:r>
              <a:t/>
            </a:r>
            <a:endParaRPr sz="1100"/>
          </a:p>
        </p:txBody>
      </p:sp>
      <p:pic>
        <p:nvPicPr>
          <p:cNvPr descr="A screenshot of a cell phone&#10;&#10;Description generated with very high confidence" id="282" name="Google Shape;282;p21"/>
          <p:cNvPicPr preferRelativeResize="0"/>
          <p:nvPr/>
        </p:nvPicPr>
        <p:blipFill rotWithShape="1">
          <a:blip r:embed="rId3">
            <a:alphaModFix/>
          </a:blip>
          <a:srcRect b="0" l="0" r="0" t="0"/>
          <a:stretch/>
        </p:blipFill>
        <p:spPr>
          <a:xfrm>
            <a:off x="4740202" y="510005"/>
            <a:ext cx="7449524" cy="4556382"/>
          </a:xfrm>
          <a:prstGeom prst="rect">
            <a:avLst/>
          </a:prstGeom>
          <a:noFill/>
          <a:ln>
            <a:noFill/>
          </a:ln>
        </p:spPr>
      </p:pic>
      <p:sp>
        <p:nvSpPr>
          <p:cNvPr id="283" name="Google Shape;283;p21"/>
          <p:cNvSpPr txBox="1"/>
          <p:nvPr>
            <p:ph idx="12" type="sldNum"/>
          </p:nvPr>
        </p:nvSpPr>
        <p:spPr>
          <a:xfrm>
            <a:off x="8610600" y="6356350"/>
            <a:ext cx="2743200" cy="365125"/>
          </a:xfrm>
          <a:prstGeom prst="rect">
            <a:avLst/>
          </a:prstGeom>
          <a:noFill/>
          <a:ln>
            <a:noFill/>
          </a:ln>
        </p:spPr>
        <p:txBody>
          <a:bodyPr anchorCtr="1"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2"/>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Table of Contents</a:t>
            </a:r>
            <a:endParaRPr/>
          </a:p>
        </p:txBody>
      </p:sp>
      <p:sp>
        <p:nvSpPr>
          <p:cNvPr id="289" name="Google Shape;289;p22"/>
          <p:cNvSpPr txBox="1"/>
          <p:nvPr>
            <p:ph idx="1" type="body"/>
          </p:nvPr>
        </p:nvSpPr>
        <p:spPr>
          <a:xfrm>
            <a:off x="465665" y="1600200"/>
            <a:ext cx="11269133" cy="4229100"/>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960"/>
              <a:buFont typeface="Arial"/>
              <a:buChar char="•"/>
            </a:pPr>
            <a:r>
              <a:rPr b="1" lang="en-CA">
                <a:latin typeface="Arial"/>
                <a:ea typeface="Arial"/>
                <a:cs typeface="Arial"/>
                <a:sym typeface="Arial"/>
              </a:rPr>
              <a:t>Introduction</a:t>
            </a:r>
            <a:endParaRPr/>
          </a:p>
          <a:p>
            <a:pPr indent="-287020" lvl="0" marL="287020" rtl="0" algn="l">
              <a:lnSpc>
                <a:spcPct val="80000"/>
              </a:lnSpc>
              <a:spcBef>
                <a:spcPts val="1000"/>
              </a:spcBef>
              <a:spcAft>
                <a:spcPts val="0"/>
              </a:spcAft>
              <a:buClr>
                <a:srgbClr val="595959"/>
              </a:buClr>
              <a:buSzPts val="1960"/>
              <a:buFont typeface="Arial"/>
              <a:buChar char="•"/>
            </a:pPr>
            <a:r>
              <a:rPr b="1" lang="en-CA">
                <a:solidFill>
                  <a:srgbClr val="595959"/>
                </a:solidFill>
                <a:latin typeface="Arial"/>
                <a:ea typeface="Arial"/>
                <a:cs typeface="Arial"/>
                <a:sym typeface="Arial"/>
              </a:rPr>
              <a:t>Overview of the:</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Flysheet/Factsheet</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Primer</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Cook Book and Recipes</a:t>
            </a:r>
            <a:endParaRPr/>
          </a:p>
          <a:p>
            <a:pPr indent="-287019" lvl="1" marL="464819" rtl="0" algn="l">
              <a:lnSpc>
                <a:spcPct val="80000"/>
              </a:lnSpc>
              <a:spcBef>
                <a:spcPts val="500"/>
              </a:spcBef>
              <a:spcAft>
                <a:spcPts val="0"/>
              </a:spcAft>
              <a:buClr>
                <a:srgbClr val="595959"/>
              </a:buClr>
              <a:buSzPts val="1560"/>
              <a:buFont typeface="Arial"/>
              <a:buChar char="•"/>
            </a:pPr>
            <a:r>
              <a:rPr b="1" lang="en-CA">
                <a:solidFill>
                  <a:srgbClr val="595959"/>
                </a:solidFill>
                <a:latin typeface="Arial"/>
                <a:ea typeface="Arial"/>
                <a:cs typeface="Arial"/>
                <a:sym typeface="Arial"/>
              </a:rPr>
              <a:t>Engagement Testing Sessions, and Report</a:t>
            </a:r>
            <a:endParaRPr/>
          </a:p>
          <a:p>
            <a:pPr indent="-287020" lvl="0" marL="287020" rtl="0" algn="l">
              <a:lnSpc>
                <a:spcPct val="80000"/>
              </a:lnSpc>
              <a:spcBef>
                <a:spcPts val="1000"/>
              </a:spcBef>
              <a:spcAft>
                <a:spcPts val="0"/>
              </a:spcAft>
              <a:buClr>
                <a:schemeClr val="accent1"/>
              </a:buClr>
              <a:buSzPts val="1960"/>
              <a:buFont typeface="Arial"/>
              <a:buChar char="•"/>
            </a:pPr>
            <a:r>
              <a:rPr b="1" lang="en-CA">
                <a:solidFill>
                  <a:schemeClr val="accent1"/>
                </a:solidFill>
                <a:latin typeface="Arial"/>
                <a:ea typeface="Arial"/>
                <a:cs typeface="Arial"/>
                <a:sym typeface="Arial"/>
              </a:rPr>
              <a:t>Starter Kits</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Climate </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Water Resources</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B.C.</a:t>
            </a:r>
            <a:endParaRPr/>
          </a:p>
          <a:p>
            <a:pPr indent="-287019" lvl="1" marL="464819" rtl="0" algn="l">
              <a:lnSpc>
                <a:spcPct val="80000"/>
              </a:lnSpc>
              <a:spcBef>
                <a:spcPts val="500"/>
              </a:spcBef>
              <a:spcAft>
                <a:spcPts val="0"/>
              </a:spcAft>
              <a:buClr>
                <a:schemeClr val="accent1"/>
              </a:buClr>
              <a:buSzPts val="1560"/>
              <a:buFont typeface="Arial"/>
              <a:buChar char="•"/>
            </a:pPr>
            <a:r>
              <a:rPr b="1" lang="en-CA">
                <a:solidFill>
                  <a:schemeClr val="accent1"/>
                </a:solidFill>
                <a:latin typeface="Arial"/>
                <a:ea typeface="Arial"/>
                <a:cs typeface="Arial"/>
                <a:sym typeface="Arial"/>
              </a:rPr>
              <a:t>N.W.T.</a:t>
            </a:r>
            <a:endParaRPr/>
          </a:p>
          <a:p>
            <a:pPr indent="-162560" lvl="0" marL="287020" rtl="0" algn="l">
              <a:lnSpc>
                <a:spcPct val="80000"/>
              </a:lnSpc>
              <a:spcBef>
                <a:spcPts val="1000"/>
              </a:spcBef>
              <a:spcAft>
                <a:spcPts val="0"/>
              </a:spcAft>
              <a:buClr>
                <a:srgbClr val="3F3F3F"/>
              </a:buClr>
              <a:buSzPts val="1960"/>
              <a:buFont typeface="Arial"/>
              <a:buNone/>
            </a:pPr>
            <a:r>
              <a:t/>
            </a:r>
            <a:endParaRPr>
              <a:latin typeface="Arial"/>
              <a:ea typeface="Arial"/>
              <a:cs typeface="Arial"/>
              <a:sym typeface="Arial"/>
            </a:endParaRPr>
          </a:p>
          <a:p>
            <a:pPr indent="-78739" lvl="1" marL="464819" rtl="0" algn="l">
              <a:lnSpc>
                <a:spcPct val="80000"/>
              </a:lnSpc>
              <a:spcBef>
                <a:spcPts val="500"/>
              </a:spcBef>
              <a:spcAft>
                <a:spcPts val="0"/>
              </a:spcAft>
              <a:buClr>
                <a:srgbClr val="3F3F3F"/>
              </a:buClr>
              <a:buSzPts val="1560"/>
              <a:buFont typeface="Arial"/>
              <a:buNone/>
            </a:pPr>
            <a:r>
              <a:t/>
            </a:r>
            <a:endParaRPr/>
          </a:p>
          <a:p>
            <a:pPr indent="-162560" lvl="0" marL="287020" rtl="0" algn="l">
              <a:lnSpc>
                <a:spcPct val="80000"/>
              </a:lnSpc>
              <a:spcBef>
                <a:spcPts val="1000"/>
              </a:spcBef>
              <a:spcAft>
                <a:spcPts val="0"/>
              </a:spcAft>
              <a:buClr>
                <a:srgbClr val="3F3F3F"/>
              </a:buClr>
              <a:buSzPts val="1960"/>
              <a:buFont typeface="Arial"/>
              <a:buNone/>
            </a:pPr>
            <a:r>
              <a:t/>
            </a:r>
            <a:endParaRPr/>
          </a:p>
        </p:txBody>
      </p:sp>
      <p:sp>
        <p:nvSpPr>
          <p:cNvPr id="290" name="Google Shape;290;p22"/>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pic>
        <p:nvPicPr>
          <p:cNvPr descr="A close up of a logo&#10;&#10;Description generated with very high confidence" id="291" name="Google Shape;291;p22"/>
          <p:cNvPicPr preferRelativeResize="0"/>
          <p:nvPr/>
        </p:nvPicPr>
        <p:blipFill rotWithShape="1">
          <a:blip r:embed="rId3">
            <a:alphaModFix/>
          </a:blip>
          <a:srcRect b="0" l="0" r="0" t="0"/>
          <a:stretch/>
        </p:blipFill>
        <p:spPr>
          <a:xfrm>
            <a:off x="7197194" y="1162063"/>
            <a:ext cx="4995787" cy="476514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3"/>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Starter Kit: Climate</a:t>
            </a:r>
            <a:endParaRPr/>
          </a:p>
        </p:txBody>
      </p:sp>
      <p:sp>
        <p:nvSpPr>
          <p:cNvPr id="297" name="Google Shape;297;p23"/>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
        <p:nvSpPr>
          <p:cNvPr id="298" name="Google Shape;298;p23"/>
          <p:cNvSpPr txBox="1"/>
          <p:nvPr>
            <p:ph idx="1" type="body"/>
          </p:nvPr>
        </p:nvSpPr>
        <p:spPr>
          <a:xfrm>
            <a:off x="465665" y="1600200"/>
            <a:ext cx="2852886" cy="410539"/>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813"/>
              <a:buFont typeface="Arial"/>
              <a:buChar char="•"/>
            </a:pPr>
            <a:r>
              <a:rPr lang="en-CA" sz="2590">
                <a:latin typeface="Arial"/>
                <a:ea typeface="Arial"/>
                <a:cs typeface="Arial"/>
                <a:sym typeface="Arial"/>
              </a:rPr>
              <a:t>MapPackage</a:t>
            </a:r>
            <a:endParaRPr sz="2590"/>
          </a:p>
        </p:txBody>
      </p:sp>
      <p:sp>
        <p:nvSpPr>
          <p:cNvPr id="299" name="Google Shape;299;p23"/>
          <p:cNvSpPr txBox="1"/>
          <p:nvPr/>
        </p:nvSpPr>
        <p:spPr>
          <a:xfrm>
            <a:off x="7708946" y="1643009"/>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GeoPackage</a:t>
            </a:r>
            <a:endParaRPr b="0" i="0" sz="2590">
              <a:solidFill>
                <a:srgbClr val="3F3F3F"/>
              </a:solidFill>
              <a:latin typeface="Arial"/>
              <a:ea typeface="Arial"/>
              <a:cs typeface="Arial"/>
              <a:sym typeface="Arial"/>
            </a:endParaRPr>
          </a:p>
        </p:txBody>
      </p:sp>
      <p:sp>
        <p:nvSpPr>
          <p:cNvPr id="300" name="Google Shape;300;p23"/>
          <p:cNvSpPr txBox="1"/>
          <p:nvPr/>
        </p:nvSpPr>
        <p:spPr>
          <a:xfrm>
            <a:off x="621406"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3">
                  <a:extLst>
                    <a:ext uri="{A12FA001-AC4F-418D-AE19-62706E023703}">
                      <ahyp:hlinkClr val="tx"/>
                    </a:ext>
                  </a:extLst>
                </a:hlinkClick>
              </a:rPr>
              <a:t>Link</a:t>
            </a:r>
            <a:endParaRPr b="0" i="0" sz="2590">
              <a:solidFill>
                <a:srgbClr val="3F3F3F"/>
              </a:solidFill>
              <a:latin typeface="Arial"/>
              <a:ea typeface="Arial"/>
              <a:cs typeface="Arial"/>
              <a:sym typeface="Arial"/>
            </a:endParaRPr>
          </a:p>
        </p:txBody>
      </p:sp>
      <p:pic>
        <p:nvPicPr>
          <p:cNvPr descr="A close up of a map&#10;&#10;Description generated with high confidence" id="301" name="Google Shape;301;p23"/>
          <p:cNvPicPr preferRelativeResize="0"/>
          <p:nvPr/>
        </p:nvPicPr>
        <p:blipFill rotWithShape="1">
          <a:blip r:embed="rId4">
            <a:alphaModFix/>
          </a:blip>
          <a:srcRect b="0" l="0" r="0" t="0"/>
          <a:stretch/>
        </p:blipFill>
        <p:spPr>
          <a:xfrm>
            <a:off x="666108" y="2055942"/>
            <a:ext cx="5549590" cy="3341473"/>
          </a:xfrm>
          <a:prstGeom prst="rect">
            <a:avLst/>
          </a:prstGeom>
          <a:noFill/>
          <a:ln>
            <a:noFill/>
          </a:ln>
        </p:spPr>
      </p:pic>
      <p:pic>
        <p:nvPicPr>
          <p:cNvPr descr="A close up of a map&#10;&#10;Description generated with high confidence" id="302" name="Google Shape;302;p23"/>
          <p:cNvPicPr preferRelativeResize="0"/>
          <p:nvPr/>
        </p:nvPicPr>
        <p:blipFill rotWithShape="1">
          <a:blip r:embed="rId5">
            <a:alphaModFix/>
          </a:blip>
          <a:srcRect b="0" l="0" r="0" t="0"/>
          <a:stretch/>
        </p:blipFill>
        <p:spPr>
          <a:xfrm>
            <a:off x="6627939" y="2055942"/>
            <a:ext cx="5428785" cy="3285718"/>
          </a:xfrm>
          <a:prstGeom prst="rect">
            <a:avLst/>
          </a:prstGeom>
          <a:noFill/>
          <a:ln>
            <a:noFill/>
          </a:ln>
        </p:spPr>
      </p:pic>
      <p:sp>
        <p:nvSpPr>
          <p:cNvPr id="303" name="Google Shape;303;p23"/>
          <p:cNvSpPr txBox="1"/>
          <p:nvPr/>
        </p:nvSpPr>
        <p:spPr>
          <a:xfrm>
            <a:off x="6540845"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6">
                  <a:extLst>
                    <a:ext uri="{A12FA001-AC4F-418D-AE19-62706E023703}">
                      <ahyp:hlinkClr val="tx"/>
                    </a:ext>
                  </a:extLst>
                </a:hlinkClick>
              </a:rPr>
              <a:t>Link</a:t>
            </a:r>
            <a:endParaRPr b="0" i="0" sz="2590">
              <a:solidFill>
                <a:srgbClr val="3F3F3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4"/>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Starter Kit: Water Resources</a:t>
            </a:r>
            <a:endParaRPr/>
          </a:p>
        </p:txBody>
      </p:sp>
      <p:sp>
        <p:nvSpPr>
          <p:cNvPr id="309" name="Google Shape;309;p24"/>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
        <p:nvSpPr>
          <p:cNvPr id="310" name="Google Shape;310;p24"/>
          <p:cNvSpPr txBox="1"/>
          <p:nvPr>
            <p:ph idx="1" type="body"/>
          </p:nvPr>
        </p:nvSpPr>
        <p:spPr>
          <a:xfrm>
            <a:off x="465665" y="1600200"/>
            <a:ext cx="2852886" cy="410539"/>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813"/>
              <a:buFont typeface="Arial"/>
              <a:buChar char="•"/>
            </a:pPr>
            <a:r>
              <a:rPr lang="en-CA" sz="2590">
                <a:latin typeface="Arial"/>
                <a:ea typeface="Arial"/>
                <a:cs typeface="Arial"/>
                <a:sym typeface="Arial"/>
              </a:rPr>
              <a:t>MapPackage</a:t>
            </a:r>
            <a:endParaRPr sz="2590"/>
          </a:p>
        </p:txBody>
      </p:sp>
      <p:sp>
        <p:nvSpPr>
          <p:cNvPr id="311" name="Google Shape;311;p24"/>
          <p:cNvSpPr txBox="1"/>
          <p:nvPr/>
        </p:nvSpPr>
        <p:spPr>
          <a:xfrm>
            <a:off x="7708946" y="1643009"/>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GeoPackage</a:t>
            </a:r>
            <a:endParaRPr b="0" i="0" sz="2590">
              <a:solidFill>
                <a:srgbClr val="3F3F3F"/>
              </a:solidFill>
              <a:latin typeface="Arial"/>
              <a:ea typeface="Arial"/>
              <a:cs typeface="Arial"/>
              <a:sym typeface="Arial"/>
            </a:endParaRPr>
          </a:p>
        </p:txBody>
      </p:sp>
      <p:sp>
        <p:nvSpPr>
          <p:cNvPr id="312" name="Google Shape;312;p24"/>
          <p:cNvSpPr txBox="1"/>
          <p:nvPr/>
        </p:nvSpPr>
        <p:spPr>
          <a:xfrm>
            <a:off x="621406"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3">
                  <a:extLst>
                    <a:ext uri="{A12FA001-AC4F-418D-AE19-62706E023703}">
                      <ahyp:hlinkClr val="tx"/>
                    </a:ext>
                  </a:extLst>
                </a:hlinkClick>
              </a:rPr>
              <a:t>Link</a:t>
            </a:r>
            <a:endParaRPr b="0" i="0" sz="2590" u="sng">
              <a:solidFill>
                <a:srgbClr val="3F3F3F"/>
              </a:solidFill>
              <a:latin typeface="Arial"/>
              <a:ea typeface="Arial"/>
              <a:cs typeface="Arial"/>
              <a:sym typeface="Arial"/>
              <a:hlinkClick r:id="rId4">
                <a:extLst>
                  <a:ext uri="{A12FA001-AC4F-418D-AE19-62706E023703}">
                    <ahyp:hlinkClr val="tx"/>
                  </a:ext>
                </a:extLst>
              </a:hlinkClick>
            </a:endParaRPr>
          </a:p>
        </p:txBody>
      </p:sp>
      <p:sp>
        <p:nvSpPr>
          <p:cNvPr id="313" name="Google Shape;313;p24"/>
          <p:cNvSpPr txBox="1"/>
          <p:nvPr/>
        </p:nvSpPr>
        <p:spPr>
          <a:xfrm>
            <a:off x="6540845"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5">
                  <a:extLst>
                    <a:ext uri="{A12FA001-AC4F-418D-AE19-62706E023703}">
                      <ahyp:hlinkClr val="tx"/>
                    </a:ext>
                  </a:extLst>
                </a:hlinkClick>
              </a:rPr>
              <a:t>Link</a:t>
            </a:r>
            <a:endParaRPr b="0" i="0" sz="2590" u="sng">
              <a:solidFill>
                <a:srgbClr val="3F3F3F"/>
              </a:solidFill>
              <a:latin typeface="Arial"/>
              <a:ea typeface="Arial"/>
              <a:cs typeface="Arial"/>
              <a:sym typeface="Arial"/>
              <a:hlinkClick r:id="rId6">
                <a:extLst>
                  <a:ext uri="{A12FA001-AC4F-418D-AE19-62706E023703}">
                    <ahyp:hlinkClr val="tx"/>
                  </a:ext>
                </a:extLst>
              </a:hlinkClick>
            </a:endParaRPr>
          </a:p>
        </p:txBody>
      </p:sp>
      <p:pic>
        <p:nvPicPr>
          <p:cNvPr descr="A screenshot of a map&#10;&#10;Description generated with high confidence" id="314" name="Google Shape;314;p24"/>
          <p:cNvPicPr preferRelativeResize="0"/>
          <p:nvPr/>
        </p:nvPicPr>
        <p:blipFill rotWithShape="1">
          <a:blip r:embed="rId7">
            <a:alphaModFix/>
          </a:blip>
          <a:srcRect b="0" l="0" r="0" t="0"/>
          <a:stretch/>
        </p:blipFill>
        <p:spPr>
          <a:xfrm>
            <a:off x="888715" y="2115874"/>
            <a:ext cx="5224346" cy="3146327"/>
          </a:xfrm>
          <a:prstGeom prst="rect">
            <a:avLst/>
          </a:prstGeom>
          <a:noFill/>
          <a:ln>
            <a:noFill/>
          </a:ln>
        </p:spPr>
      </p:pic>
      <p:pic>
        <p:nvPicPr>
          <p:cNvPr descr="A close up of a map&#10;&#10;Description generated with high confidence" id="315" name="Google Shape;315;p24"/>
          <p:cNvPicPr preferRelativeResize="0"/>
          <p:nvPr/>
        </p:nvPicPr>
        <p:blipFill rotWithShape="1">
          <a:blip r:embed="rId8">
            <a:alphaModFix/>
          </a:blip>
          <a:srcRect b="0" l="0" r="0" t="0"/>
          <a:stretch/>
        </p:blipFill>
        <p:spPr>
          <a:xfrm>
            <a:off x="6657278" y="2241482"/>
            <a:ext cx="5140712" cy="309057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5"/>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Starter Kit: Natural Resources, B.C.</a:t>
            </a:r>
            <a:endParaRPr/>
          </a:p>
        </p:txBody>
      </p:sp>
      <p:sp>
        <p:nvSpPr>
          <p:cNvPr id="321" name="Google Shape;321;p25"/>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
        <p:nvSpPr>
          <p:cNvPr id="322" name="Google Shape;322;p25"/>
          <p:cNvSpPr txBox="1"/>
          <p:nvPr>
            <p:ph idx="1" type="body"/>
          </p:nvPr>
        </p:nvSpPr>
        <p:spPr>
          <a:xfrm>
            <a:off x="465665" y="1600200"/>
            <a:ext cx="2852886" cy="410539"/>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813"/>
              <a:buFont typeface="Arial"/>
              <a:buChar char="•"/>
            </a:pPr>
            <a:r>
              <a:rPr lang="en-CA" sz="2590">
                <a:latin typeface="Arial"/>
                <a:ea typeface="Arial"/>
                <a:cs typeface="Arial"/>
                <a:sym typeface="Arial"/>
              </a:rPr>
              <a:t>MapPackage</a:t>
            </a:r>
            <a:endParaRPr sz="2590"/>
          </a:p>
        </p:txBody>
      </p:sp>
      <p:sp>
        <p:nvSpPr>
          <p:cNvPr id="323" name="Google Shape;323;p25"/>
          <p:cNvSpPr txBox="1"/>
          <p:nvPr/>
        </p:nvSpPr>
        <p:spPr>
          <a:xfrm>
            <a:off x="6380092" y="1661594"/>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GeoPackage</a:t>
            </a:r>
            <a:endParaRPr b="0" i="0" sz="2590">
              <a:solidFill>
                <a:srgbClr val="3F3F3F"/>
              </a:solidFill>
              <a:latin typeface="Arial"/>
              <a:ea typeface="Arial"/>
              <a:cs typeface="Arial"/>
              <a:sym typeface="Arial"/>
            </a:endParaRPr>
          </a:p>
        </p:txBody>
      </p:sp>
      <p:sp>
        <p:nvSpPr>
          <p:cNvPr id="324" name="Google Shape;324;p25"/>
          <p:cNvSpPr txBox="1"/>
          <p:nvPr/>
        </p:nvSpPr>
        <p:spPr>
          <a:xfrm>
            <a:off x="621406"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3">
                  <a:extLst>
                    <a:ext uri="{A12FA001-AC4F-418D-AE19-62706E023703}">
                      <ahyp:hlinkClr val="tx"/>
                    </a:ext>
                  </a:extLst>
                </a:hlinkClick>
              </a:rPr>
              <a:t>Link</a:t>
            </a:r>
            <a:endParaRPr b="0" i="0" sz="2590" u="sng">
              <a:solidFill>
                <a:srgbClr val="3F3F3F"/>
              </a:solidFill>
              <a:latin typeface="Arial"/>
              <a:ea typeface="Arial"/>
              <a:cs typeface="Arial"/>
              <a:sym typeface="Arial"/>
              <a:hlinkClick r:id="rId4">
                <a:extLst>
                  <a:ext uri="{A12FA001-AC4F-418D-AE19-62706E023703}">
                    <ahyp:hlinkClr val="tx"/>
                  </a:ext>
                </a:extLst>
              </a:hlinkClick>
            </a:endParaRPr>
          </a:p>
        </p:txBody>
      </p:sp>
      <p:sp>
        <p:nvSpPr>
          <p:cNvPr id="325" name="Google Shape;325;p25"/>
          <p:cNvSpPr txBox="1"/>
          <p:nvPr/>
        </p:nvSpPr>
        <p:spPr>
          <a:xfrm>
            <a:off x="6540845"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5">
                  <a:extLst>
                    <a:ext uri="{A12FA001-AC4F-418D-AE19-62706E023703}">
                      <ahyp:hlinkClr val="tx"/>
                    </a:ext>
                  </a:extLst>
                </a:hlinkClick>
              </a:rPr>
              <a:t>Link</a:t>
            </a:r>
            <a:endParaRPr b="0" i="0" sz="2590" u="sng">
              <a:solidFill>
                <a:srgbClr val="3F3F3F"/>
              </a:solidFill>
              <a:latin typeface="Arial"/>
              <a:ea typeface="Arial"/>
              <a:cs typeface="Arial"/>
              <a:sym typeface="Arial"/>
              <a:hlinkClick r:id="rId6">
                <a:extLst>
                  <a:ext uri="{A12FA001-AC4F-418D-AE19-62706E023703}">
                    <ahyp:hlinkClr val="tx"/>
                  </a:ext>
                </a:extLst>
              </a:hlinkClick>
            </a:endParaRPr>
          </a:p>
        </p:txBody>
      </p:sp>
      <p:pic>
        <p:nvPicPr>
          <p:cNvPr descr="A close up of a map&#10;&#10;Description generated with high confidence" id="326" name="Google Shape;326;p25"/>
          <p:cNvPicPr preferRelativeResize="0"/>
          <p:nvPr/>
        </p:nvPicPr>
        <p:blipFill rotWithShape="1">
          <a:blip r:embed="rId7">
            <a:alphaModFix/>
          </a:blip>
          <a:srcRect b="0" l="0" r="0" t="0"/>
          <a:stretch/>
        </p:blipFill>
        <p:spPr>
          <a:xfrm>
            <a:off x="505522" y="2009165"/>
            <a:ext cx="5493834" cy="3304303"/>
          </a:xfrm>
          <a:prstGeom prst="rect">
            <a:avLst/>
          </a:prstGeom>
          <a:noFill/>
          <a:ln>
            <a:noFill/>
          </a:ln>
        </p:spPr>
      </p:pic>
      <p:pic>
        <p:nvPicPr>
          <p:cNvPr descr="A close up of a map&#10;&#10;Description generated with high confidence" id="327" name="Google Shape;327;p25"/>
          <p:cNvPicPr preferRelativeResize="0"/>
          <p:nvPr/>
        </p:nvPicPr>
        <p:blipFill rotWithShape="1">
          <a:blip r:embed="rId8">
            <a:alphaModFix/>
          </a:blip>
          <a:srcRect b="0" l="0" r="0" t="0"/>
          <a:stretch/>
        </p:blipFill>
        <p:spPr>
          <a:xfrm>
            <a:off x="6490010" y="2009165"/>
            <a:ext cx="5586760" cy="336005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6"/>
          <p:cNvSpPr txBox="1"/>
          <p:nvPr>
            <p:ph type="title"/>
          </p:nvPr>
        </p:nvSpPr>
        <p:spPr>
          <a:xfrm>
            <a:off x="465666" y="457200"/>
            <a:ext cx="11269133" cy="990600"/>
          </a:xfrm>
          <a:prstGeom prst="rect">
            <a:avLst/>
          </a:prstGeom>
          <a:noFill/>
          <a:ln>
            <a:noFill/>
          </a:ln>
        </p:spPr>
        <p:txBody>
          <a:bodyPr anchorCtr="0" anchor="b" bIns="45700" lIns="0"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CA"/>
              <a:t>Starter Kit: Natural Resources, N.W.T.</a:t>
            </a:r>
            <a:endParaRPr/>
          </a:p>
        </p:txBody>
      </p:sp>
      <p:sp>
        <p:nvSpPr>
          <p:cNvPr id="333" name="Google Shape;333;p26"/>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
        <p:nvSpPr>
          <p:cNvPr id="334" name="Google Shape;334;p26"/>
          <p:cNvSpPr txBox="1"/>
          <p:nvPr>
            <p:ph idx="1" type="body"/>
          </p:nvPr>
        </p:nvSpPr>
        <p:spPr>
          <a:xfrm>
            <a:off x="465665" y="1600200"/>
            <a:ext cx="2852886" cy="410539"/>
          </a:xfrm>
          <a:prstGeom prst="rect">
            <a:avLst/>
          </a:prstGeom>
          <a:noFill/>
          <a:ln>
            <a:noFill/>
          </a:ln>
        </p:spPr>
        <p:txBody>
          <a:bodyPr anchorCtr="0" anchor="t" bIns="45700" lIns="91425" spcFirstLastPara="1" rIns="91425" wrap="square" tIns="45700">
            <a:normAutofit/>
          </a:bodyPr>
          <a:lstStyle/>
          <a:p>
            <a:pPr indent="-287020" lvl="0" marL="287020" rtl="0" algn="l">
              <a:lnSpc>
                <a:spcPct val="80000"/>
              </a:lnSpc>
              <a:spcBef>
                <a:spcPts val="0"/>
              </a:spcBef>
              <a:spcAft>
                <a:spcPts val="0"/>
              </a:spcAft>
              <a:buClr>
                <a:srgbClr val="3F3F3F"/>
              </a:buClr>
              <a:buSzPts val="1813"/>
              <a:buFont typeface="Arial"/>
              <a:buChar char="•"/>
            </a:pPr>
            <a:r>
              <a:rPr lang="en-CA" sz="2590">
                <a:latin typeface="Arial"/>
                <a:ea typeface="Arial"/>
                <a:cs typeface="Arial"/>
                <a:sym typeface="Arial"/>
              </a:rPr>
              <a:t>MapPackage</a:t>
            </a:r>
            <a:endParaRPr sz="2590"/>
          </a:p>
        </p:txBody>
      </p:sp>
      <p:sp>
        <p:nvSpPr>
          <p:cNvPr id="335" name="Google Shape;335;p26"/>
          <p:cNvSpPr txBox="1"/>
          <p:nvPr/>
        </p:nvSpPr>
        <p:spPr>
          <a:xfrm>
            <a:off x="6380092" y="1661594"/>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GeoPackage</a:t>
            </a:r>
            <a:endParaRPr b="0" i="0" sz="2590">
              <a:solidFill>
                <a:srgbClr val="3F3F3F"/>
              </a:solidFill>
              <a:latin typeface="Arial"/>
              <a:ea typeface="Arial"/>
              <a:cs typeface="Arial"/>
              <a:sym typeface="Arial"/>
            </a:endParaRPr>
          </a:p>
        </p:txBody>
      </p:sp>
      <p:sp>
        <p:nvSpPr>
          <p:cNvPr id="336" name="Google Shape;336;p26"/>
          <p:cNvSpPr txBox="1"/>
          <p:nvPr/>
        </p:nvSpPr>
        <p:spPr>
          <a:xfrm>
            <a:off x="621406"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3">
                  <a:extLst>
                    <a:ext uri="{A12FA001-AC4F-418D-AE19-62706E023703}">
                      <ahyp:hlinkClr val="tx"/>
                    </a:ext>
                  </a:extLst>
                </a:hlinkClick>
              </a:rPr>
              <a:t>Link</a:t>
            </a:r>
            <a:endParaRPr b="0" i="0" sz="2590" u="sng">
              <a:solidFill>
                <a:srgbClr val="3F3F3F"/>
              </a:solidFill>
              <a:latin typeface="Arial"/>
              <a:ea typeface="Arial"/>
              <a:cs typeface="Arial"/>
              <a:sym typeface="Arial"/>
              <a:hlinkClick r:id="rId4">
                <a:extLst>
                  <a:ext uri="{A12FA001-AC4F-418D-AE19-62706E023703}">
                    <ahyp:hlinkClr val="tx"/>
                  </a:ext>
                </a:extLst>
              </a:hlinkClick>
            </a:endParaRPr>
          </a:p>
        </p:txBody>
      </p:sp>
      <p:sp>
        <p:nvSpPr>
          <p:cNvPr id="337" name="Google Shape;337;p26"/>
          <p:cNvSpPr txBox="1"/>
          <p:nvPr/>
        </p:nvSpPr>
        <p:spPr>
          <a:xfrm>
            <a:off x="6540845" y="5449731"/>
            <a:ext cx="2852886" cy="410539"/>
          </a:xfrm>
          <a:prstGeom prst="rect">
            <a:avLst/>
          </a:prstGeom>
          <a:noFill/>
          <a:ln>
            <a:noFill/>
          </a:ln>
        </p:spPr>
        <p:txBody>
          <a:bodyPr anchorCtr="0" anchor="t" bIns="45700" lIns="91425" spcFirstLastPara="1" rIns="91425" wrap="square" tIns="45700">
            <a:normAutofit/>
          </a:bodyPr>
          <a:lstStyle/>
          <a:p>
            <a:pPr indent="-287020" lvl="0" marL="287020" marR="0" rtl="0" algn="l">
              <a:lnSpc>
                <a:spcPct val="80000"/>
              </a:lnSpc>
              <a:spcBef>
                <a:spcPts val="0"/>
              </a:spcBef>
              <a:spcAft>
                <a:spcPts val="0"/>
              </a:spcAft>
              <a:buClr>
                <a:srgbClr val="3F3F3F"/>
              </a:buClr>
              <a:buSzPts val="1813"/>
              <a:buFont typeface="Arial"/>
              <a:buChar char="•"/>
            </a:pPr>
            <a:r>
              <a:rPr b="0" i="0" lang="en-CA" sz="2590">
                <a:solidFill>
                  <a:srgbClr val="3F3F3F"/>
                </a:solidFill>
                <a:latin typeface="Arial"/>
                <a:ea typeface="Arial"/>
                <a:cs typeface="Arial"/>
                <a:sym typeface="Arial"/>
              </a:rPr>
              <a:t>GDrive Kit </a:t>
            </a:r>
            <a:r>
              <a:rPr b="0" i="0" lang="en-CA" sz="2590" u="sng">
                <a:solidFill>
                  <a:srgbClr val="3F3F3F"/>
                </a:solidFill>
                <a:latin typeface="Arial"/>
                <a:ea typeface="Arial"/>
                <a:cs typeface="Arial"/>
                <a:sym typeface="Arial"/>
                <a:hlinkClick r:id="rId5">
                  <a:extLst>
                    <a:ext uri="{A12FA001-AC4F-418D-AE19-62706E023703}">
                      <ahyp:hlinkClr val="tx"/>
                    </a:ext>
                  </a:extLst>
                </a:hlinkClick>
              </a:rPr>
              <a:t>Link</a:t>
            </a:r>
            <a:endParaRPr b="0" i="0" sz="2590" u="sng">
              <a:solidFill>
                <a:srgbClr val="3F3F3F"/>
              </a:solidFill>
              <a:latin typeface="Arial"/>
              <a:ea typeface="Arial"/>
              <a:cs typeface="Arial"/>
              <a:sym typeface="Arial"/>
              <a:hlinkClick r:id="rId6">
                <a:extLst>
                  <a:ext uri="{A12FA001-AC4F-418D-AE19-62706E023703}">
                    <ahyp:hlinkClr val="tx"/>
                  </a:ext>
                </a:extLst>
              </a:hlinkClick>
            </a:endParaRPr>
          </a:p>
        </p:txBody>
      </p:sp>
      <p:pic>
        <p:nvPicPr>
          <p:cNvPr descr="A close up of a map&#10;&#10;Description generated with high confidence" id="338" name="Google Shape;338;p26"/>
          <p:cNvPicPr preferRelativeResize="0"/>
          <p:nvPr/>
        </p:nvPicPr>
        <p:blipFill rotWithShape="1">
          <a:blip r:embed="rId7">
            <a:alphaModFix/>
          </a:blip>
          <a:srcRect b="0" l="0" r="0" t="0"/>
          <a:stretch/>
        </p:blipFill>
        <p:spPr>
          <a:xfrm>
            <a:off x="514815" y="2074214"/>
            <a:ext cx="5280102" cy="3183498"/>
          </a:xfrm>
          <a:prstGeom prst="rect">
            <a:avLst/>
          </a:prstGeom>
          <a:noFill/>
          <a:ln>
            <a:noFill/>
          </a:ln>
        </p:spPr>
      </p:pic>
      <p:pic>
        <p:nvPicPr>
          <p:cNvPr descr="A close up of a map&#10;&#10;Description generated with high confidence" id="339" name="Google Shape;339;p26"/>
          <p:cNvPicPr preferRelativeResize="0"/>
          <p:nvPr/>
        </p:nvPicPr>
        <p:blipFill rotWithShape="1">
          <a:blip r:embed="rId8">
            <a:alphaModFix/>
          </a:blip>
          <a:srcRect b="0" l="0" r="0" t="0"/>
          <a:stretch/>
        </p:blipFill>
        <p:spPr>
          <a:xfrm>
            <a:off x="6508596" y="2129970"/>
            <a:ext cx="5354443" cy="322066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7"/>
          <p:cNvSpPr txBox="1"/>
          <p:nvPr>
            <p:ph type="title"/>
          </p:nvPr>
        </p:nvSpPr>
        <p:spPr>
          <a:xfrm>
            <a:off x="831850" y="576263"/>
            <a:ext cx="10515600" cy="2852737"/>
          </a:xfrm>
          <a:prstGeom prst="rect">
            <a:avLst/>
          </a:prstGeom>
          <a:noFill/>
          <a:ln>
            <a:noFill/>
          </a:ln>
        </p:spPr>
        <p:txBody>
          <a:bodyPr anchorCtr="0" anchor="b" bIns="45700" lIns="0" spcFirstLastPara="1" rIns="91425" wrap="square" tIns="45700">
            <a:normAutofit/>
          </a:bodyPr>
          <a:lstStyle/>
          <a:p>
            <a:pPr indent="0" lvl="0" marL="0" rtl="0" algn="ctr">
              <a:lnSpc>
                <a:spcPct val="90000"/>
              </a:lnSpc>
              <a:spcBef>
                <a:spcPts val="0"/>
              </a:spcBef>
              <a:spcAft>
                <a:spcPts val="0"/>
              </a:spcAft>
              <a:buClr>
                <a:schemeClr val="dk1"/>
              </a:buClr>
              <a:buSzPts val="4500"/>
              <a:buFont typeface="Arial"/>
              <a:buNone/>
            </a:pPr>
            <a:r>
              <a:rPr lang="en-CA"/>
              <a:t>Catalogs:</a:t>
            </a:r>
            <a:endParaRPr/>
          </a:p>
        </p:txBody>
      </p:sp>
      <p:sp>
        <p:nvSpPr>
          <p:cNvPr id="345" name="Google Shape;345;p27"/>
          <p:cNvSpPr txBox="1"/>
          <p:nvPr>
            <p:ph idx="1" type="body"/>
          </p:nvPr>
        </p:nvSpPr>
        <p:spPr>
          <a:xfrm>
            <a:off x="831850" y="3632730"/>
            <a:ext cx="10515600" cy="1500187"/>
          </a:xfrm>
          <a:prstGeom prst="rect">
            <a:avLst/>
          </a:prstGeom>
          <a:noFill/>
          <a:ln>
            <a:noFill/>
          </a:ln>
        </p:spPr>
        <p:txBody>
          <a:bodyPr anchorCtr="1" anchor="t" bIns="45700" lIns="91425" spcFirstLastPara="1" rIns="91425" wrap="square" tIns="45700">
            <a:normAutofit/>
          </a:bodyPr>
          <a:lstStyle/>
          <a:p>
            <a:pPr indent="0" lvl="0" marL="0" rtl="0" algn="l">
              <a:lnSpc>
                <a:spcPct val="70000"/>
              </a:lnSpc>
              <a:spcBef>
                <a:spcPts val="0"/>
              </a:spcBef>
              <a:spcAft>
                <a:spcPts val="0"/>
              </a:spcAft>
              <a:buClr>
                <a:srgbClr val="595959"/>
              </a:buClr>
              <a:buSzPts val="1554"/>
              <a:buFont typeface="Arial"/>
              <a:buNone/>
            </a:pPr>
            <a:r>
              <a:rPr lang="en-CA" sz="2220" u="sng">
                <a:solidFill>
                  <a:schemeClr val="hlink"/>
                </a:solidFill>
                <a:latin typeface="Arial"/>
                <a:ea typeface="Arial"/>
                <a:cs typeface="Arial"/>
                <a:sym typeface="Arial"/>
                <a:hlinkClick r:id="rId3"/>
              </a:rPr>
              <a:t>Water Resources</a:t>
            </a:r>
            <a:endParaRPr/>
          </a:p>
          <a:p>
            <a:pPr indent="0" lvl="0" marL="0" rtl="0" algn="l">
              <a:lnSpc>
                <a:spcPct val="70000"/>
              </a:lnSpc>
              <a:spcBef>
                <a:spcPts val="1000"/>
              </a:spcBef>
              <a:spcAft>
                <a:spcPts val="0"/>
              </a:spcAft>
              <a:buClr>
                <a:srgbClr val="595959"/>
              </a:buClr>
              <a:buSzPts val="1554"/>
              <a:buFont typeface="Arial"/>
              <a:buNone/>
            </a:pPr>
            <a:r>
              <a:rPr lang="en-CA" sz="2220" u="sng">
                <a:solidFill>
                  <a:schemeClr val="hlink"/>
                </a:solidFill>
                <a:latin typeface="Arial"/>
                <a:ea typeface="Arial"/>
                <a:cs typeface="Arial"/>
                <a:sym typeface="Arial"/>
                <a:hlinkClick r:id="rId4"/>
              </a:rPr>
              <a:t>Climate</a:t>
            </a:r>
            <a:endParaRPr/>
          </a:p>
          <a:p>
            <a:pPr indent="0" lvl="0" marL="0" rtl="0" algn="l">
              <a:lnSpc>
                <a:spcPct val="70000"/>
              </a:lnSpc>
              <a:spcBef>
                <a:spcPts val="1000"/>
              </a:spcBef>
              <a:spcAft>
                <a:spcPts val="0"/>
              </a:spcAft>
              <a:buClr>
                <a:srgbClr val="595959"/>
              </a:buClr>
              <a:buSzPts val="1554"/>
              <a:buFont typeface="Arial"/>
              <a:buNone/>
            </a:pPr>
            <a:r>
              <a:rPr lang="en-CA" sz="2220" u="sng">
                <a:solidFill>
                  <a:schemeClr val="hlink"/>
                </a:solidFill>
                <a:latin typeface="Arial"/>
                <a:ea typeface="Arial"/>
                <a:cs typeface="Arial"/>
                <a:sym typeface="Arial"/>
                <a:hlinkClick r:id="rId5"/>
              </a:rPr>
              <a:t>NWT</a:t>
            </a:r>
            <a:endParaRPr/>
          </a:p>
          <a:p>
            <a:pPr indent="0" lvl="0" marL="0" rtl="0" algn="l">
              <a:lnSpc>
                <a:spcPct val="70000"/>
              </a:lnSpc>
              <a:spcBef>
                <a:spcPts val="1000"/>
              </a:spcBef>
              <a:spcAft>
                <a:spcPts val="0"/>
              </a:spcAft>
              <a:buClr>
                <a:srgbClr val="595959"/>
              </a:buClr>
              <a:buSzPts val="1554"/>
              <a:buFont typeface="Arial"/>
              <a:buNone/>
            </a:pPr>
            <a:r>
              <a:rPr lang="en-CA" sz="2220" u="sng">
                <a:solidFill>
                  <a:schemeClr val="hlink"/>
                </a:solidFill>
                <a:latin typeface="Arial"/>
                <a:ea typeface="Arial"/>
                <a:cs typeface="Arial"/>
                <a:sym typeface="Arial"/>
                <a:hlinkClick r:id="rId6"/>
              </a:rPr>
              <a:t>BC</a:t>
            </a:r>
            <a:endParaRPr sz="2220" u="sng">
              <a:solidFill>
                <a:schemeClr val="hlink"/>
              </a:solidFill>
              <a:latin typeface="Arial"/>
              <a:ea typeface="Arial"/>
              <a:cs typeface="Arial"/>
              <a:sym typeface="Arial"/>
              <a:hlinkClick r:id="rId7"/>
            </a:endParaRPr>
          </a:p>
        </p:txBody>
      </p:sp>
      <p:sp>
        <p:nvSpPr>
          <p:cNvPr id="346" name="Google Shape;346;p27"/>
          <p:cNvSpPr txBox="1"/>
          <p:nvPr>
            <p:ph idx="12" type="sldNum"/>
          </p:nvPr>
        </p:nvSpPr>
        <p:spPr>
          <a:xfrm>
            <a:off x="11741727" y="0"/>
            <a:ext cx="447224" cy="457199"/>
          </a:xfrm>
          <a:prstGeom prst="rect">
            <a:avLst/>
          </a:prstGeom>
          <a:noFill/>
          <a:ln>
            <a:noFill/>
          </a:ln>
        </p:spPr>
        <p:txBody>
          <a:bodyPr anchorCtr="1"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8"/>
          <p:cNvSpPr txBox="1"/>
          <p:nvPr>
            <p:ph type="title"/>
          </p:nvPr>
        </p:nvSpPr>
        <p:spPr>
          <a:xfrm>
            <a:off x="342900" y="3779520"/>
            <a:ext cx="11391900" cy="350520"/>
          </a:xfrm>
          <a:prstGeom prst="rect">
            <a:avLst/>
          </a:prstGeom>
          <a:noFill/>
          <a:ln>
            <a:noFill/>
          </a:ln>
        </p:spPr>
        <p:txBody>
          <a:bodyPr anchorCtr="0" anchor="b" bIns="45700" lIns="0" spcFirstLastPara="1" rIns="91425" wrap="square" tIns="45700">
            <a:normAutofit/>
          </a:bodyPr>
          <a:lstStyle/>
          <a:p>
            <a:pPr indent="0" lvl="0" marL="0" rtl="0" algn="ctr">
              <a:lnSpc>
                <a:spcPct val="90000"/>
              </a:lnSpc>
              <a:spcBef>
                <a:spcPts val="0"/>
              </a:spcBef>
              <a:spcAft>
                <a:spcPts val="0"/>
              </a:spcAft>
              <a:buClr>
                <a:schemeClr val="dk1"/>
              </a:buClr>
              <a:buSzPts val="1400"/>
              <a:buFont typeface="Arial"/>
              <a:buNone/>
            </a:pPr>
            <a:r>
              <a:rPr lang="en-CA"/>
              <a:t>© Her Majesty the Queen in Right of Canada, as represented by the Minister of Natural Resources, 2020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2019-08-12T13:09:44Z</dcterms:created>
  <dc:creator>Microsoft Office User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0x0101003AF5264F842ABD409A455354DE147686</vt:lpwstr>
  </property>
</Properties>
</file>